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556" r:id="rId4"/>
    <p:sldId id="445" r:id="rId5"/>
    <p:sldId id="550" r:id="rId6"/>
    <p:sldId id="553" r:id="rId7"/>
    <p:sldId id="554" r:id="rId8"/>
    <p:sldId id="555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633A-9A95-4F25-A306-2970151EF4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8A4786-FA52-4B0C-B4DE-54A89BD36B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图论</a:t>
            </a:r>
            <a:r>
              <a:rPr lang="zh-CN" altLang="en-US"/>
              <a:t>选讲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C202044zxy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[HNOI2014] 道路堵塞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本题貌似没有正确解法，我分享一种可以通过原数据的方法，主要</a:t>
            </a:r>
            <a:r>
              <a:rPr lang="zh-CN" altLang="en-US"/>
              <a:t>目的启发</a:t>
            </a:r>
            <a:r>
              <a:rPr lang="zh-CN" altLang="en-US"/>
              <a:t>思考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4260" y="2493010"/>
            <a:ext cx="5927725" cy="3851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[HNOI2014] 道路堵塞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：请利用上一题学到的东西。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：如果做不出来，不妨关注</a:t>
            </a:r>
            <a:r>
              <a:rPr lang="en-US" altLang="zh-CN"/>
              <a:t>“</a:t>
            </a:r>
            <a:r>
              <a:rPr lang="zh-CN" altLang="en-US"/>
              <a:t>删掉的路径一定是最短路径这个条件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提示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spfa</a:t>
            </a:r>
            <a:r>
              <a:rPr lang="zh-CN" altLang="en-US"/>
              <a:t>虽然会被卡，但是我们在没有更好的方法是可以相信</a:t>
            </a:r>
            <a:r>
              <a:rPr lang="zh-CN" altLang="en-US"/>
              <a:t>它。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[HNOI2014] 道路堵塞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1992630"/>
            <a:ext cx="8596630" cy="2474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随机抽取幸运观众来</a:t>
            </a:r>
            <a:r>
              <a:rPr lang="zh-CN" altLang="en-US"/>
              <a:t>总结。</a:t>
            </a:r>
            <a:endParaRPr lang="zh-CN" altLang="en-US"/>
          </a:p>
          <a:p>
            <a:r>
              <a:rPr lang="zh-CN" altLang="en-US"/>
              <a:t>上两道题都涉及到了动态加边这个技巧，这是最短路问题的一个</a:t>
            </a:r>
            <a:r>
              <a:rPr lang="zh-CN" altLang="en-US"/>
              <a:t>变式。</a:t>
            </a:r>
            <a:endParaRPr lang="zh-CN" altLang="en-US"/>
          </a:p>
          <a:p>
            <a:r>
              <a:rPr lang="zh-CN" altLang="en-US"/>
              <a:t>这又是图论的一个小小</a:t>
            </a:r>
            <a:r>
              <a:rPr lang="zh-CN" altLang="en-US"/>
              <a:t>技巧。</a:t>
            </a:r>
            <a:endParaRPr lang="zh-CN" altLang="en-US"/>
          </a:p>
          <a:p>
            <a:r>
              <a:rPr lang="zh-CN" altLang="en-US"/>
              <a:t>如果你反复体会了上面两道题，不妨自己挑战一下</a:t>
            </a:r>
            <a:r>
              <a:rPr lang="en-US" altLang="zh-CN"/>
              <a:t> 2021</a:t>
            </a:r>
            <a:r>
              <a:rPr lang="zh-CN" altLang="en-US"/>
              <a:t>年省选《图函数》的</a:t>
            </a:r>
            <a:r>
              <a:rPr lang="en-US" altLang="zh-CN"/>
              <a:t> O(nm) </a:t>
            </a:r>
            <a:r>
              <a:rPr lang="zh-CN" altLang="en-US"/>
              <a:t>做法，利用的同样是动态加边</a:t>
            </a:r>
            <a:r>
              <a:rPr lang="zh-CN" altLang="en-US"/>
              <a:t>技巧。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Cow and Vacation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2327910"/>
            <a:ext cx="796925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Cow and Vacation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：本题问的是可达性，是不是可以往连通性方向去</a:t>
            </a:r>
            <a:r>
              <a:rPr lang="zh-CN" altLang="en-US"/>
              <a:t>考虑？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：考虑连通性会遇到什么问题，如何才能保证真正的</a:t>
            </a:r>
            <a:r>
              <a:rPr lang="zh-CN" altLang="en-US"/>
              <a:t>连通性。</a:t>
            </a:r>
            <a:endParaRPr lang="zh-CN" altLang="en-US"/>
          </a:p>
          <a:p>
            <a:r>
              <a:rPr lang="zh-CN" altLang="en-US"/>
              <a:t>https://www.cnblogs.com/C202044zxy/p/15763162.html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Gates to Another World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2134235"/>
            <a:ext cx="699135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Gates to Another World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：没有思路可以考虑一下动态开点</a:t>
            </a:r>
            <a:r>
              <a:rPr lang="zh-CN" altLang="en-US"/>
              <a:t>线段树。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：本题只有删除操作，可以考虑</a:t>
            </a:r>
            <a:r>
              <a:rPr lang="zh-CN" altLang="en-US"/>
              <a:t>离线？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3</a:t>
            </a:r>
            <a:r>
              <a:rPr lang="zh-CN" altLang="en-US"/>
              <a:t>：如果你获得了一个看上去合理的做法，尝试说明一下它的</a:t>
            </a:r>
            <a:r>
              <a:rPr lang="zh-CN" altLang="en-US"/>
              <a:t>时间复杂度？</a:t>
            </a:r>
            <a:endParaRPr lang="zh-CN" altLang="en-US"/>
          </a:p>
          <a:p>
            <a:r>
              <a:rPr lang="zh-CN" altLang="en-US"/>
              <a:t>https://www.cnblogs.com/C202044zxy/p/15357002.html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自我介绍</a:t>
            </a:r>
            <a:r>
              <a:rPr lang="zh-CN" altLang="en-US"/>
              <a:t>环节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Maximum Adjacent Pairs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2039620"/>
            <a:ext cx="8596630" cy="1301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Maximum Adjacent Pairs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：可以朝图论方向想一想？有成果之后可以思考一下为什么本题要用到图论。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：要用到一般图最大匹配（算法本身并不是破题的关键），如何将问题转化到匹配</a:t>
            </a:r>
            <a:r>
              <a:rPr lang="zh-CN" altLang="en-US"/>
              <a:t>问题？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3</a:t>
            </a:r>
            <a:r>
              <a:rPr lang="zh-CN" altLang="en-US"/>
              <a:t>：如何优化？或许可以试试减少图的规模？本题还有哪些没有用到的</a:t>
            </a:r>
            <a:r>
              <a:rPr lang="zh-CN" altLang="en-US"/>
              <a:t>性质？</a:t>
            </a:r>
            <a:endParaRPr lang="zh-CN" altLang="en-US"/>
          </a:p>
          <a:p>
            <a:r>
              <a:rPr lang="zh-CN" altLang="en-US"/>
              <a:t>https://www.cnblogs.com/C202044zxy/p/15758201.html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Flip and Reverse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1742440"/>
            <a:ext cx="7044690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Flip and Reverse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：最麻烦的是哪个限制？如何解决</a:t>
            </a:r>
            <a:r>
              <a:rPr lang="zh-CN" altLang="en-US"/>
              <a:t>它？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：如何从图论的角度表达这个限制？建成</a:t>
            </a:r>
            <a:r>
              <a:rPr lang="zh-CN" altLang="en-US"/>
              <a:t>点。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3</a:t>
            </a:r>
            <a:r>
              <a:rPr lang="zh-CN" altLang="en-US"/>
              <a:t>：对这个图进一步思考，边有什么意义？原序列有什么意义？操作有什么意义？将意义往图上对应说不定会有</a:t>
            </a:r>
            <a:r>
              <a:rPr lang="zh-CN" altLang="en-US"/>
              <a:t>收获。</a:t>
            </a:r>
            <a:endParaRPr lang="zh-CN" altLang="en-US"/>
          </a:p>
          <a:p>
            <a:r>
              <a:rPr lang="zh-CN" altLang="en-US"/>
              <a:t>https://www.cnblogs.com/C202044zxy/p/14967601.html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图论一定是竞赛中应用特别广泛的</a:t>
            </a:r>
            <a:r>
              <a:rPr lang="zh-CN" altLang="en-US"/>
              <a:t>技术。</a:t>
            </a:r>
            <a:endParaRPr lang="zh-CN" altLang="en-US"/>
          </a:p>
          <a:p>
            <a:r>
              <a:rPr lang="zh-CN" altLang="en-US"/>
              <a:t>从前两个例题来看，我们可以从某个难以处理的东西为突破口构建图论模型。使这个难点被巧妙地化解了，然后把剩余的东西一一对应到图上面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灵活应用的前提是对图论的各种意义较为熟悉，知道如何去对应，以及搭配上什么图论</a:t>
            </a:r>
            <a:r>
              <a:rPr lang="zh-CN" altLang="en-US"/>
              <a:t>算法。</a:t>
            </a:r>
            <a:endParaRPr lang="zh-CN" altLang="en-US"/>
          </a:p>
          <a:p>
            <a:r>
              <a:rPr lang="zh-CN" altLang="en-US"/>
              <a:t>这是图论</a:t>
            </a:r>
            <a:r>
              <a:rPr lang="zh-CN" altLang="en-US"/>
              <a:t>技巧的一个小小的</a:t>
            </a:r>
            <a:r>
              <a:rPr lang="zh-CN" altLang="en-US"/>
              <a:t>方面。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Dirty Arkady's Kitchen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1761490"/>
            <a:ext cx="793115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Dirty Arkady's Kitchen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提示</a:t>
            </a:r>
            <a:r>
              <a:rPr lang="en-US" altLang="zh-CN"/>
              <a:t>1</a:t>
            </a:r>
            <a:r>
              <a:rPr lang="zh-CN" altLang="en-US"/>
              <a:t>：本题需要什么信息才能算</a:t>
            </a:r>
            <a:r>
              <a:rPr lang="zh-CN" altLang="en-US"/>
              <a:t>答案？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2</a:t>
            </a:r>
            <a:r>
              <a:rPr lang="zh-CN" altLang="en-US"/>
              <a:t>：本题也是最短路问题，但是和传统的最短路有什么区别？更本质的原因</a:t>
            </a:r>
            <a:r>
              <a:rPr lang="zh-CN" altLang="en-US"/>
              <a:t>是什么？</a:t>
            </a:r>
            <a:endParaRPr lang="zh-CN" altLang="en-US"/>
          </a:p>
          <a:p>
            <a:r>
              <a:rPr lang="zh-CN" altLang="en-US"/>
              <a:t>提示</a:t>
            </a:r>
            <a:r>
              <a:rPr lang="en-US" altLang="zh-CN"/>
              <a:t>3</a:t>
            </a:r>
            <a:r>
              <a:rPr lang="zh-CN" altLang="en-US"/>
              <a:t>：考虑用排序的方式干掉一层偏序关系变成传统问题，考虑描述一下剩下部分的问题模型。</a:t>
            </a:r>
            <a:endParaRPr lang="zh-CN" altLang="en-US"/>
          </a:p>
          <a:p>
            <a:r>
              <a:rPr lang="zh-CN" altLang="en-US"/>
              <a:t>https://www.cnblogs.com/C202044zxy/p/15066059.html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8878ba28-fc9f-4ef6-95ab-a8339b96e7ad"/>
  <p:tag name="COMMONDATA" val="eyJoZGlkIjoiMmUxNzU4NTljYzM3YWRiN2E2ZjRkNGI3MGEwMWQxNGIifQ==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1336</Words>
  <Application>WPS 演示</Application>
  <PresentationFormat>宽屏</PresentationFormat>
  <Paragraphs>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Arial</vt:lpstr>
      <vt:lpstr>方正姚体</vt:lpstr>
      <vt:lpstr>Trebuchet MS</vt:lpstr>
      <vt:lpstr>微软雅黑</vt:lpstr>
      <vt:lpstr>Arial Unicode MS</vt:lpstr>
      <vt:lpstr>华文新魏</vt:lpstr>
      <vt:lpstr>Calibri</vt:lpstr>
      <vt:lpstr>平面</vt:lpstr>
      <vt:lpstr>图论选讲</vt:lpstr>
      <vt:lpstr>自我介绍环节</vt:lpstr>
      <vt:lpstr>Maximum Adjacent Pairs</vt:lpstr>
      <vt:lpstr>Maximum Adjacent Pairs</vt:lpstr>
      <vt:lpstr>Flip and Reverse</vt:lpstr>
      <vt:lpstr>Flip and Reverse</vt:lpstr>
      <vt:lpstr>总结1</vt:lpstr>
      <vt:lpstr>Dirty Arkady's Kitchen</vt:lpstr>
      <vt:lpstr>Dirty Arkady's Kitchen</vt:lpstr>
      <vt:lpstr>[HNOI2014] 道路堵塞</vt:lpstr>
      <vt:lpstr>[HNOI2014] 道路堵塞</vt:lpstr>
      <vt:lpstr>[HNOI2014] 道路堵塞</vt:lpstr>
      <vt:lpstr>总结2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组合计数问题选讲</dc:title>
  <dc:creator>wang zeyuan</dc:creator>
  <cp:lastModifiedBy>小予</cp:lastModifiedBy>
  <cp:revision>133</cp:revision>
  <dcterms:created xsi:type="dcterms:W3CDTF">2021-01-20T01:52:00Z</dcterms:created>
  <dcterms:modified xsi:type="dcterms:W3CDTF">2023-07-03T08:47:43Z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F6EECAD83EA64853B1DDBE8A71C1DD64_12</vt:lpwstr>
  </property>
  <property fmtid="{D5CDD505-2E9C-101B-9397-08002B2CF9AE}" pid="3" name="KSOProductBuildVer">
    <vt:lpwstr>2052-11.1.0.14309</vt:lpwstr>
  </property>
</Properties>
</file>