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313" r:id="rId6"/>
    <p:sldId id="315" r:id="rId7"/>
    <p:sldId id="258" r:id="rId8"/>
    <p:sldId id="261" r:id="rId9"/>
    <p:sldId id="262" r:id="rId10"/>
    <p:sldId id="263" r:id="rId11"/>
    <p:sldId id="264" r:id="rId12"/>
    <p:sldId id="303" r:id="rId13"/>
    <p:sldId id="304" r:id="rId14"/>
    <p:sldId id="305" r:id="rId15"/>
    <p:sldId id="306" r:id="rId16"/>
    <p:sldId id="307" r:id="rId17"/>
    <p:sldId id="314" r:id="rId18"/>
    <p:sldId id="309" r:id="rId19"/>
    <p:sldId id="316" r:id="rId20"/>
    <p:sldId id="310" r:id="rId21"/>
    <p:sldId id="317" r:id="rId22"/>
    <p:sldId id="318" r:id="rId23"/>
    <p:sldId id="311" r:id="rId24"/>
    <p:sldId id="312" r:id="rId25"/>
    <p:sldId id="31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5BF09-C6D2-4063-A6E2-1CCBE43B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110EC4-0FD7-4149-BB49-BEACD67FA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D4B04-3029-4EBB-BC1A-DAF1EE06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7FE54-1A14-4275-BB41-4E5CFD43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B2BAD-DEEA-4C6B-A118-0BA10CBA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15C51-B6C5-40FB-8CDC-646AEE94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A0611-AECF-4739-89DB-E6F603B99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CCF00-3B78-43CA-8282-1AA985F7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F0263-E329-4AE4-A636-5F259718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E4869-D5A8-4C87-9044-1C046E6F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0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6195F0-29D2-4310-9D74-A25280591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CD6D3-274A-4F22-8768-6943CC1ED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8B812-535E-4C30-BC5D-D76E2D60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750AF-D9EA-4D90-A9AB-B39816C5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204AC-87C8-4489-AA28-C1EC3ABA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8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0FBF-BEC3-4A4C-97DF-26AB182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ADA0B-3CA4-42AD-BE19-3FC5B31B7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6B96E-3A49-4057-9E43-D442B7C0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262C9-4A48-4552-8028-B7A77610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FE832-0493-4C30-A8B1-C46BA857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6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D3760-ABD9-4DCB-90FD-722B098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F44E1-B8FD-4172-94A9-5CFC7AEB0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D670E-A61B-4314-95E0-05371A68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3CDC0-7E38-449E-B9D1-2CCC97D3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11311-376D-4626-B199-B7D3ACB4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2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A3A4B-A212-4441-A26D-FED52707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61E79-D3CC-48C4-8C33-AC78349E0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4186A-0F04-4F6B-84E8-8B1D87D3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42FC9-7746-467B-A589-F3F044D7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3B89F-A70D-42CF-9EED-2142BE35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2E89B-A8C2-43A2-91C6-6BC8B973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85E4D-073B-4A89-AA17-80F06807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3E596-FC39-40E8-8F08-875DA28F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D507A-DF2C-4D63-B924-11881AF02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5B6A1-FC40-47E1-AA2D-498D6B1CA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17F854-0834-451D-B21B-F231CEC47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5BC83-7F08-4DD5-A8F9-FFF380B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77F94E-0067-472E-8E4C-9B561DE4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34717-C7DA-48B0-BD29-B5833EF3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7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F19F7-0907-429E-8B20-7F03DD4F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4027B-9EA1-4BE2-86D1-CC4287E0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8E88E-0F35-40B2-BFC6-01E812D6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7271F3-76D8-441E-BD1D-A4C23035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0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EC56D6-129C-411B-9E2C-05B6942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294309-EB77-4FD1-8301-EEA8F980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E7C0D-3BEA-4036-B5AD-6C9E7EA3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F64D2-C8EA-4F80-9914-1324789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816F8-FD7F-418C-81EF-9FC92CB6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616568-CC41-45C5-8B14-BED8D342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0AF67-487F-411C-8A4C-7FD96015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6722D-811F-4CC0-A92C-BD9DDF8F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56B51-CD75-48BB-A96E-5CA3FC6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C31D4-F311-4B58-8904-C0953BD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DCFF6C-AFEE-45FA-A998-C54F52246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E59EE-D23C-491F-A4F3-FA851D84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4B98B-E444-46CE-8822-0BA1D0E8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042831-66D4-4781-A600-6B48D9A8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4FE1F-2965-4F60-B244-3D6714AE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D142D-6E8A-402D-AD65-E2503934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D1C15-8FFF-4B84-A2AF-593E107E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9A120-754F-4D41-B264-0350225A4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854D-210E-45CA-AFE1-E473CA0480DC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4BD1C-74E8-48F4-BDDE-5B590F490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5872F-A401-41C6-BABD-5836F6573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7AC4-2803-4935-96A6-BFEB9090B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A5EBF-5AF1-4D09-A418-E0956AE16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基环树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AB6E7-7749-4F3B-9A2A-EAD2F50FC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4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E6BD-8DD3-42FD-8740-8FC97493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1454E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9D2E9-60DF-4CCB-A9F5-0DF67733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对于基环树的环上的每一个点，都可以视为一棵独立的树的根，其顶点数记为</a:t>
            </a:r>
            <a:r>
              <a:rPr lang="en-US" altLang="zh-CN" dirty="0" err="1"/>
              <a:t>sz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，那么对于以这个点为根的树的内部的路径数量，就是</a:t>
            </a:r>
            <a:r>
              <a:rPr lang="en-US" altLang="zh-CN" dirty="0"/>
              <a:t>ans1=</a:t>
            </a:r>
            <a:r>
              <a:rPr lang="en-US" altLang="zh-CN" dirty="0" err="1"/>
              <a:t>sz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]*(</a:t>
            </a:r>
            <a:r>
              <a:rPr lang="en-US" altLang="zh-CN" dirty="0" err="1"/>
              <a:t>sz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]-1)/2</a:t>
            </a:r>
          </a:p>
          <a:p>
            <a:r>
              <a:rPr lang="zh-CN" altLang="en-US" dirty="0"/>
              <a:t>这棵树到树外面其余的点的路径数量是</a:t>
            </a:r>
            <a:r>
              <a:rPr lang="en-US" altLang="zh-CN" dirty="0"/>
              <a:t>ans2=</a:t>
            </a:r>
            <a:r>
              <a:rPr lang="en-US" altLang="zh-CN" dirty="0" err="1"/>
              <a:t>sz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](n−</a:t>
            </a:r>
            <a:r>
              <a:rPr lang="en-US" altLang="zh-CN" dirty="0" err="1"/>
              <a:t>sz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，这是因为它必然要经过环，所以路径选择有两条，不需要除以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全部加起来即可</a:t>
            </a:r>
          </a:p>
        </p:txBody>
      </p:sp>
    </p:spTree>
    <p:extLst>
      <p:ext uri="{BB962C8B-B14F-4D97-AF65-F5344CB8AC3E}">
        <p14:creationId xmlns:p14="http://schemas.microsoft.com/office/powerpoint/2010/main" val="85657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E6BD-8DD3-42FD-8740-8FC97493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</a:t>
            </a:r>
            <a:r>
              <a:rPr lang="en-US" altLang="zh-CN" dirty="0"/>
              <a:t> campus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9D2E9-60DF-4CCB-A9F5-0DF67733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个不同的球放进</a:t>
            </a:r>
            <a:r>
              <a:rPr lang="en-US" altLang="zh-CN" dirty="0"/>
              <a:t>m</a:t>
            </a:r>
            <a:r>
              <a:rPr lang="zh-CN" altLang="en-US" dirty="0"/>
              <a:t>个不同的盒子里面</a:t>
            </a:r>
            <a:endParaRPr lang="en-US" altLang="zh-CN" dirty="0"/>
          </a:p>
          <a:p>
            <a:r>
              <a:rPr lang="zh-CN" altLang="en-US" dirty="0"/>
              <a:t>每个球只能放</a:t>
            </a:r>
            <a:r>
              <a:rPr lang="en-US" altLang="zh-CN" dirty="0"/>
              <a:t>ai</a:t>
            </a:r>
            <a:r>
              <a:rPr lang="zh-CN" altLang="en-US" dirty="0"/>
              <a:t>或者</a:t>
            </a:r>
            <a:r>
              <a:rPr lang="en-US" altLang="zh-CN" dirty="0"/>
              <a:t>bi</a:t>
            </a:r>
            <a:r>
              <a:rPr lang="zh-CN" altLang="en-US" dirty="0"/>
              <a:t>两个盒子</a:t>
            </a:r>
            <a:endParaRPr lang="en-US" altLang="zh-CN" dirty="0"/>
          </a:p>
          <a:p>
            <a:r>
              <a:rPr lang="zh-CN" altLang="en-US" dirty="0"/>
              <a:t>问方案数</a:t>
            </a:r>
            <a:endParaRPr lang="en-US" altLang="zh-CN" dirty="0"/>
          </a:p>
          <a:p>
            <a:r>
              <a:rPr lang="en-US" altLang="zh-CN" dirty="0"/>
              <a:t>1&lt;</a:t>
            </a:r>
            <a:r>
              <a:rPr lang="en-US" altLang="zh-CN" dirty="0" err="1"/>
              <a:t>n,m</a:t>
            </a:r>
            <a:r>
              <a:rPr lang="en-US" altLang="zh-CN" dirty="0"/>
              <a:t>&lt;200000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7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每个球所备选的两个盒子连接连一条边</a:t>
            </a:r>
          </a:p>
          <a:p>
            <a:r>
              <a:rPr lang="zh-CN" altLang="en-US" dirty="0"/>
              <a:t>这样就形成了一张图</a:t>
            </a:r>
          </a:p>
          <a:p>
            <a:r>
              <a:rPr lang="zh-CN" altLang="en-US" dirty="0"/>
              <a:t>我们单独处理每个连通图，把答案乘起来就行</a:t>
            </a:r>
          </a:p>
          <a:p>
            <a:r>
              <a:rPr lang="zh-CN" altLang="en-US" dirty="0"/>
              <a:t>于是现在只考虑连通图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52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假如形成了一棵含</a:t>
            </a:r>
            <a:r>
              <a:rPr lang="en-US" altLang="zh-CN" dirty="0"/>
              <a:t>a</a:t>
            </a:r>
            <a:r>
              <a:rPr lang="zh-CN" altLang="en-US" dirty="0"/>
              <a:t>个节点的树，那么答案为</a:t>
            </a:r>
            <a:r>
              <a:rPr lang="en-US" altLang="zh-CN" dirty="0"/>
              <a:t>a</a:t>
            </a:r>
            <a:r>
              <a:rPr lang="zh-CN" altLang="en-US" dirty="0"/>
              <a:t>，这可以通过指定这棵树的哪一个节点不放球，这样其余所有边的选择就全部确定了来得到答案</a:t>
            </a:r>
          </a:p>
          <a:p>
            <a:r>
              <a:rPr lang="zh-CN" altLang="en-US" dirty="0"/>
              <a:t>假如形成了一个仅含一个自环的图，那么答案为</a:t>
            </a:r>
            <a:r>
              <a:rPr lang="en-US" altLang="zh-CN" dirty="0"/>
              <a:t>1</a:t>
            </a:r>
            <a:r>
              <a:rPr lang="zh-CN" altLang="en-US" dirty="0"/>
              <a:t>，这是因为自环所在点已确定，其余点也都确定了</a:t>
            </a:r>
          </a:p>
          <a:p>
            <a:r>
              <a:rPr lang="zh-CN" altLang="en-US" dirty="0"/>
              <a:t>假如形成了一个仅含一个环但不是自环的图，那么答案为</a:t>
            </a:r>
            <a:r>
              <a:rPr lang="en-US" altLang="zh-CN" dirty="0"/>
              <a:t>2</a:t>
            </a:r>
            <a:r>
              <a:rPr lang="zh-CN" altLang="en-US" dirty="0"/>
              <a:t>，对于这棵带花树，我们取环上的任意一条边做决策，其方案有二，这条边的决策定了之后，整个环就定了，那么整颗带花树的点也都定了</a:t>
            </a:r>
          </a:p>
          <a:p>
            <a:r>
              <a:rPr lang="zh-CN" altLang="en-US" dirty="0"/>
              <a:t>假如形成了含两个及以上环的，换言之，边数多于点数的，答案显然为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9681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E25E-0A1D-4533-B156-64807AC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pkucampus</a:t>
            </a:r>
            <a:r>
              <a:rPr lang="en-US" altLang="zh-CN" dirty="0"/>
              <a:t> 2019 ball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3CFE4-A2F6-4DFB-9882-E9D81D0D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可以用并查集实现处理联通块，判环，判多个环</a:t>
            </a:r>
            <a:endParaRPr lang="en-US" altLang="zh-CN" dirty="0"/>
          </a:p>
          <a:p>
            <a:r>
              <a:rPr lang="zh-CN" altLang="en-US" dirty="0"/>
              <a:t>当然也可以</a:t>
            </a:r>
            <a:r>
              <a:rPr lang="en-US" altLang="zh-CN" dirty="0" err="1"/>
              <a:t>dfs</a:t>
            </a:r>
            <a:r>
              <a:rPr lang="zh-CN" altLang="en-US" dirty="0"/>
              <a:t>一下这个图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406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352C8-8912-4B4D-B168-3D879793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5604C-DAB5-4727-A08A-0A9C9017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主要是三个思路</a:t>
            </a:r>
            <a:endParaRPr lang="en-US" altLang="zh-CN" dirty="0"/>
          </a:p>
          <a:p>
            <a:r>
              <a:rPr lang="zh-CN" altLang="en-US" dirty="0"/>
              <a:t>枚举要删的环上的边，然后做</a:t>
            </a:r>
            <a:r>
              <a:rPr lang="en-US" altLang="zh-CN" dirty="0"/>
              <a:t>n</a:t>
            </a:r>
            <a:r>
              <a:rPr lang="zh-CN" altLang="en-US" dirty="0"/>
              <a:t>次树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直接删一条边当成树</a:t>
            </a:r>
            <a:r>
              <a:rPr lang="en-US" altLang="zh-CN" dirty="0" err="1"/>
              <a:t>dp</a:t>
            </a:r>
            <a:r>
              <a:rPr lang="zh-CN" altLang="en-US" dirty="0"/>
              <a:t>来做，然后考虑一下对答案的影响</a:t>
            </a:r>
            <a:endParaRPr lang="en-US" altLang="zh-CN" dirty="0"/>
          </a:p>
          <a:p>
            <a:r>
              <a:rPr lang="zh-CN" altLang="en-US" dirty="0"/>
              <a:t>先做树</a:t>
            </a:r>
            <a:r>
              <a:rPr lang="en-US" altLang="zh-CN" dirty="0" err="1"/>
              <a:t>dp</a:t>
            </a:r>
            <a:r>
              <a:rPr lang="zh-CN" altLang="en-US" dirty="0"/>
              <a:t>，再在环上考虑</a:t>
            </a:r>
          </a:p>
        </p:txBody>
      </p:sp>
    </p:spTree>
    <p:extLst>
      <p:ext uri="{BB962C8B-B14F-4D97-AF65-F5344CB8AC3E}">
        <p14:creationId xmlns:p14="http://schemas.microsoft.com/office/powerpoint/2010/main" val="14410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352C8-8912-4B4D-B168-3D879793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[NOIP2018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旅行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5604C-DAB5-4727-A08A-0A9C9017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给一个基环树，你要</a:t>
            </a:r>
            <a:r>
              <a:rPr lang="en-US" altLang="zh-CN" dirty="0" err="1"/>
              <a:t>dfs</a:t>
            </a:r>
            <a:r>
              <a:rPr lang="zh-CN" altLang="en-US" dirty="0"/>
              <a:t>它，求字典序最小的</a:t>
            </a:r>
            <a:r>
              <a:rPr lang="en-US" altLang="zh-CN" dirty="0" err="1"/>
              <a:t>dfs</a:t>
            </a:r>
            <a:r>
              <a:rPr lang="zh-CN" altLang="en-US" dirty="0"/>
              <a:t>序</a:t>
            </a:r>
            <a:endParaRPr lang="en-US" altLang="zh-CN" dirty="0"/>
          </a:p>
          <a:p>
            <a:r>
              <a:rPr lang="en-US" altLang="zh-CN" dirty="0"/>
              <a:t>n&lt;=5000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37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352C8-8912-4B4D-B168-3D879793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[NOIP2018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旅行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5604C-DAB5-4727-A08A-0A9C9017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枚举要删的环上的边，然后做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 err="1"/>
              <a:t>dfs</a:t>
            </a:r>
            <a:endParaRPr lang="en-US" altLang="zh-CN" dirty="0"/>
          </a:p>
          <a:p>
            <a:r>
              <a:rPr lang="zh-CN" altLang="en-US" dirty="0"/>
              <a:t>给邻接点排序即可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532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352C8-8912-4B4D-B168-3D879793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ZJOI2008 </a:t>
            </a:r>
            <a:r>
              <a:rPr lang="zh-CN" altLang="en-US" dirty="0"/>
              <a:t>骑士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5604C-DAB5-4727-A08A-0A9C9017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给一个基环树森林，求这个图的最大独立集</a:t>
            </a:r>
            <a:endParaRPr lang="en-US" altLang="zh-CN" dirty="0"/>
          </a:p>
          <a:p>
            <a:r>
              <a:rPr lang="en-US" altLang="zh-CN" dirty="0"/>
              <a:t>n&lt;=1000000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89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352C8-8912-4B4D-B168-3D879793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ZJOI2008 </a:t>
            </a:r>
            <a:r>
              <a:rPr lang="zh-CN" altLang="en-US" dirty="0"/>
              <a:t>骑士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5604C-DAB5-4727-A08A-0A9C9017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对于每个基环树分别求答案，再加起来</a:t>
            </a:r>
            <a:endParaRPr lang="en-US" altLang="zh-CN" dirty="0"/>
          </a:p>
          <a:p>
            <a:r>
              <a:rPr lang="zh-CN" altLang="en-US" dirty="0"/>
              <a:t>对于一个基环树上面的环，环上一条边连接的两个点不能都选，所以随便删环上面一条边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，这样就变成一棵树，分别求出以</a:t>
            </a:r>
            <a:r>
              <a:rPr lang="en-US" altLang="zh-CN" dirty="0"/>
              <a:t>u</a:t>
            </a:r>
            <a:r>
              <a:rPr lang="zh-CN" altLang="en-US" dirty="0"/>
              <a:t>为根和以</a:t>
            </a:r>
            <a:r>
              <a:rPr lang="en-US" altLang="zh-CN" dirty="0"/>
              <a:t>v</a:t>
            </a:r>
            <a:r>
              <a:rPr lang="zh-CN" altLang="en-US" dirty="0"/>
              <a:t>为根的最大独立集</a:t>
            </a:r>
            <a:endParaRPr lang="en-US" altLang="zh-CN" dirty="0"/>
          </a:p>
          <a:p>
            <a:r>
              <a:rPr lang="zh-CN" altLang="en-US" dirty="0"/>
              <a:t>状态还是</a:t>
            </a:r>
            <a:r>
              <a:rPr lang="en-US" altLang="zh-CN" dirty="0"/>
              <a:t>f1[</a:t>
            </a:r>
            <a:r>
              <a:rPr lang="en-US" altLang="zh-CN" dirty="0" err="1"/>
              <a:t>i</a:t>
            </a:r>
            <a:r>
              <a:rPr lang="en-US" altLang="zh-CN" dirty="0"/>
              <a:t>][0/1]</a:t>
            </a:r>
            <a:r>
              <a:rPr lang="zh-CN" altLang="en-US" dirty="0"/>
              <a:t>表示以</a:t>
            </a:r>
            <a:r>
              <a:rPr lang="en-US" altLang="zh-CN" dirty="0"/>
              <a:t>u</a:t>
            </a:r>
            <a:r>
              <a:rPr lang="zh-CN" altLang="en-US" dirty="0"/>
              <a:t>为根，</a:t>
            </a:r>
            <a:r>
              <a:rPr lang="en-US" altLang="zh-CN" dirty="0" err="1"/>
              <a:t>i</a:t>
            </a:r>
            <a:r>
              <a:rPr lang="zh-CN" altLang="en-US" dirty="0"/>
              <a:t>的子树内的最大独立集，</a:t>
            </a:r>
            <a:r>
              <a:rPr lang="en-US" altLang="zh-CN" dirty="0" err="1"/>
              <a:t>i</a:t>
            </a:r>
            <a:r>
              <a:rPr lang="zh-CN" altLang="en-US" dirty="0"/>
              <a:t>选或者不选的最大值，</a:t>
            </a:r>
            <a:r>
              <a:rPr lang="en-US" altLang="zh-CN" dirty="0"/>
              <a:t>f2[</a:t>
            </a:r>
            <a:r>
              <a:rPr lang="en-US" altLang="zh-CN" dirty="0" err="1"/>
              <a:t>i</a:t>
            </a:r>
            <a:r>
              <a:rPr lang="en-US" altLang="zh-CN" dirty="0"/>
              <a:t>][0/1]</a:t>
            </a:r>
            <a:r>
              <a:rPr lang="zh-CN" altLang="en-US" dirty="0"/>
              <a:t>表示以</a:t>
            </a:r>
            <a:r>
              <a:rPr lang="en-US" altLang="zh-CN" dirty="0"/>
              <a:t>v</a:t>
            </a:r>
            <a:r>
              <a:rPr lang="zh-CN" altLang="en-US" dirty="0"/>
              <a:t>为根</a:t>
            </a:r>
            <a:endParaRPr lang="en-US" altLang="zh-CN" dirty="0"/>
          </a:p>
          <a:p>
            <a:r>
              <a:rPr lang="zh-CN" altLang="en-US" dirty="0"/>
              <a:t>答案就是</a:t>
            </a:r>
            <a:r>
              <a:rPr lang="en-US" altLang="zh-CN" dirty="0"/>
              <a:t>max(f1[u][0],f2[v][0])</a:t>
            </a:r>
          </a:p>
          <a:p>
            <a:r>
              <a:rPr lang="zh-CN" altLang="en-US" dirty="0"/>
              <a:t>为什么不是</a:t>
            </a:r>
            <a:r>
              <a:rPr lang="en-US" altLang="zh-CN" dirty="0"/>
              <a:t>f1[u][1]</a:t>
            </a:r>
            <a:r>
              <a:rPr lang="zh-CN" altLang="en-US" dirty="0"/>
              <a:t>？是因为</a:t>
            </a:r>
            <a:r>
              <a:rPr lang="en-US" altLang="zh-CN" dirty="0"/>
              <a:t>u</a:t>
            </a:r>
            <a:r>
              <a:rPr lang="zh-CN" altLang="en-US" dirty="0"/>
              <a:t>选了可能</a:t>
            </a:r>
            <a:r>
              <a:rPr lang="en-US" altLang="zh-CN" dirty="0"/>
              <a:t>v</a:t>
            </a:r>
            <a:r>
              <a:rPr lang="zh-CN" altLang="en-US" dirty="0"/>
              <a:t>也选了，把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这条边连回去的时候就不符合题意了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96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64C51-9DCF-479E-9050-71244119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C64E3-FE50-4F98-91C0-C026F887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统计</a:t>
            </a:r>
            <a:endParaRPr lang="en-US" altLang="zh-CN" dirty="0"/>
          </a:p>
          <a:p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83948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2944-E24D-4C59-B761-3ACD6AD3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IOI2008 Island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95738-EACE-4176-883D-EDADABEF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给一个基环树森林，对每个基环树求直径再加起来</a:t>
            </a:r>
            <a:endParaRPr lang="en-US" altLang="zh-CN" dirty="0"/>
          </a:p>
          <a:p>
            <a:r>
              <a:rPr lang="en-US" altLang="zh-CN" dirty="0"/>
              <a:t>n&lt;=1000000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79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2944-E24D-4C59-B761-3ACD6AD3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IOI2008 Island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95738-EACE-4176-883D-EDADABEF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找到这个基环树的环，然后求出以环上每个点为根的子树在子树内能走出的最大距离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那么答案就是</a:t>
            </a:r>
            <a:r>
              <a:rPr lang="en-US" altLang="zh-CN" dirty="0"/>
              <a:t>max(f[</a:t>
            </a:r>
            <a:r>
              <a:rPr lang="en-US" altLang="zh-CN" dirty="0" err="1"/>
              <a:t>i</a:t>
            </a:r>
            <a:r>
              <a:rPr lang="en-US" altLang="zh-CN" dirty="0"/>
              <a:t>]+f[j]+dis(</a:t>
            </a:r>
            <a:r>
              <a:rPr lang="en-US" altLang="zh-CN" dirty="0" err="1"/>
              <a:t>i,j</a:t>
            </a:r>
            <a:r>
              <a:rPr lang="en-US" altLang="zh-CN" dirty="0"/>
              <a:t>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40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2944-E24D-4C59-B761-3ACD6AD3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IOI2008 Island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95738-EACE-4176-883D-EDADABEF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找到这个基环树的环，然后求出以环上每个点为根的子树在子树内能走出的最大距离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那么答案就是</a:t>
            </a:r>
            <a:r>
              <a:rPr lang="en-US" altLang="zh-CN" dirty="0"/>
              <a:t>max(f[</a:t>
            </a:r>
            <a:r>
              <a:rPr lang="en-US" altLang="zh-CN" dirty="0" err="1"/>
              <a:t>i</a:t>
            </a:r>
            <a:r>
              <a:rPr lang="en-US" altLang="zh-CN" dirty="0"/>
              <a:t>]+f[j]+dis(</a:t>
            </a:r>
            <a:r>
              <a:rPr lang="en-US" altLang="zh-CN" dirty="0" err="1"/>
              <a:t>i,j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把这个环倍长，求前缀和，枚举</a:t>
            </a:r>
            <a:r>
              <a:rPr lang="en-US" altLang="zh-CN" dirty="0" err="1"/>
              <a:t>i</a:t>
            </a:r>
            <a:r>
              <a:rPr lang="zh-CN" altLang="en-US" dirty="0"/>
              <a:t>，这样把</a:t>
            </a:r>
            <a:r>
              <a:rPr lang="en-US" altLang="zh-CN" dirty="0" err="1"/>
              <a:t>i</a:t>
            </a:r>
            <a:r>
              <a:rPr lang="zh-CN" altLang="en-US" dirty="0"/>
              <a:t>固定下来，对固定的</a:t>
            </a:r>
            <a:r>
              <a:rPr lang="en-US" altLang="zh-CN" dirty="0" err="1"/>
              <a:t>i</a:t>
            </a:r>
            <a:r>
              <a:rPr lang="zh-CN" altLang="en-US" dirty="0"/>
              <a:t>，答案是</a:t>
            </a:r>
            <a:endParaRPr lang="en-US" altLang="zh-CN" dirty="0"/>
          </a:p>
          <a:p>
            <a:r>
              <a:rPr lang="en-US" altLang="zh-CN" dirty="0" err="1"/>
              <a:t>max_j</a:t>
            </a:r>
            <a:r>
              <a:rPr lang="en-US" altLang="zh-CN" dirty="0"/>
              <a:t> (f[</a:t>
            </a:r>
            <a:r>
              <a:rPr lang="en-US" altLang="zh-CN" dirty="0" err="1"/>
              <a:t>i</a:t>
            </a:r>
            <a:r>
              <a:rPr lang="en-US" altLang="zh-CN" dirty="0"/>
              <a:t>]+f[j]+s[</a:t>
            </a:r>
            <a:r>
              <a:rPr lang="en-US" altLang="zh-CN" dirty="0" err="1"/>
              <a:t>i</a:t>
            </a:r>
            <a:r>
              <a:rPr lang="en-US" altLang="zh-CN" dirty="0"/>
              <a:t>]-s[j]) {j&lt;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且 </a:t>
            </a:r>
            <a:r>
              <a:rPr lang="en-US" altLang="zh-CN" dirty="0"/>
              <a:t>i-j+1&lt;=n}</a:t>
            </a:r>
          </a:p>
          <a:p>
            <a:r>
              <a:rPr lang="zh-CN" altLang="en-US" dirty="0"/>
              <a:t>换一下，</a:t>
            </a:r>
            <a:r>
              <a:rPr lang="en-US" altLang="zh-CN" dirty="0" err="1"/>
              <a:t>max_j</a:t>
            </a:r>
            <a:r>
              <a:rPr lang="en-US" altLang="zh-CN" dirty="0"/>
              <a:t> (f[</a:t>
            </a:r>
            <a:r>
              <a:rPr lang="en-US" altLang="zh-CN" dirty="0" err="1"/>
              <a:t>i</a:t>
            </a:r>
            <a:r>
              <a:rPr lang="en-US" altLang="zh-CN" dirty="0"/>
              <a:t>]+f[j]+s[</a:t>
            </a:r>
            <a:r>
              <a:rPr lang="en-US" altLang="zh-CN" dirty="0" err="1"/>
              <a:t>i</a:t>
            </a:r>
            <a:r>
              <a:rPr lang="en-US" altLang="zh-CN" dirty="0"/>
              <a:t>]-s[j]) {max(0,i-n)&lt;j&lt;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再换一下，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]+s[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max_j</a:t>
            </a:r>
            <a:r>
              <a:rPr lang="en-US" altLang="zh-CN" dirty="0"/>
              <a:t>(f[j]-s[j]) {max(0,i-n)&lt;j&lt;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这样就变成滑动窗口了，用单调队列优化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9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F1B84-3098-4F62-A111-A35EAC15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07103-6711-4158-B15D-3C893A88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例如：在基环树上做树剖</a:t>
            </a:r>
          </a:p>
        </p:txBody>
      </p:sp>
    </p:spTree>
    <p:extLst>
      <p:ext uri="{BB962C8B-B14F-4D97-AF65-F5344CB8AC3E}">
        <p14:creationId xmlns:p14="http://schemas.microsoft.com/office/powerpoint/2010/main" val="377261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CAC36-C665-4CC9-9C39-27D55D35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6393 &amp; luogu4949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0079E-A004-489F-967C-D578A637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有一个基环树，有两种操作：修改一条边的长度，查询两点间的最短路径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14194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CAC36-C665-4CC9-9C39-27D55D35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HDU 6393 &amp; luogu4949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0079E-A004-489F-967C-D578A637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随便删一条环上的边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，变成一棵树</a:t>
            </a:r>
            <a:endParaRPr lang="en-US" altLang="zh-CN" dirty="0"/>
          </a:p>
          <a:p>
            <a:r>
              <a:rPr lang="zh-CN" altLang="en-US" dirty="0"/>
              <a:t>然后查询两点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间的距离，要么经过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，要么不经过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不经过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，就是在树上查询，直接树剖</a:t>
            </a:r>
            <a:endParaRPr lang="en-US" altLang="zh-CN" dirty="0"/>
          </a:p>
          <a:p>
            <a:r>
              <a:rPr lang="zh-CN" altLang="en-US" dirty="0"/>
              <a:t>经过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，那么走法就是</a:t>
            </a:r>
            <a:r>
              <a:rPr lang="en-US" altLang="zh-CN" dirty="0"/>
              <a:t>u-&gt;x-&gt;y-&gt;v</a:t>
            </a:r>
            <a:r>
              <a:rPr lang="zh-CN" altLang="en-US" dirty="0"/>
              <a:t>或者</a:t>
            </a:r>
            <a:r>
              <a:rPr lang="en-US" altLang="zh-CN" dirty="0"/>
              <a:t>u-&gt;y-&gt;x-&gt;v</a:t>
            </a:r>
          </a:p>
          <a:p>
            <a:r>
              <a:rPr lang="en-US" altLang="zh-CN" dirty="0"/>
              <a:t>x-&gt;y</a:t>
            </a:r>
            <a:r>
              <a:rPr lang="zh-CN" altLang="en-US" dirty="0"/>
              <a:t>就是这条边的边权</a:t>
            </a:r>
            <a:endParaRPr lang="en-US" altLang="zh-CN" dirty="0"/>
          </a:p>
          <a:p>
            <a:r>
              <a:rPr lang="en-US" altLang="zh-CN" dirty="0"/>
              <a:t>u-&gt;</a:t>
            </a:r>
            <a:r>
              <a:rPr lang="en-US" altLang="zh-CN" dirty="0" err="1"/>
              <a:t>x,u</a:t>
            </a:r>
            <a:r>
              <a:rPr lang="en-US" altLang="zh-CN" dirty="0"/>
              <a:t>-&gt;</a:t>
            </a:r>
            <a:r>
              <a:rPr lang="en-US" altLang="zh-CN" dirty="0" err="1"/>
              <a:t>y,x</a:t>
            </a:r>
            <a:r>
              <a:rPr lang="en-US" altLang="zh-CN" dirty="0"/>
              <a:t>-&gt;</a:t>
            </a:r>
            <a:r>
              <a:rPr lang="en-US" altLang="zh-CN" dirty="0" err="1"/>
              <a:t>v,y</a:t>
            </a:r>
            <a:r>
              <a:rPr lang="en-US" altLang="zh-CN" dirty="0"/>
              <a:t>-&gt;v</a:t>
            </a:r>
            <a:r>
              <a:rPr lang="zh-CN" altLang="en-US" dirty="0"/>
              <a:t>都在树上，直接树剖</a:t>
            </a:r>
            <a:endParaRPr lang="en-US" altLang="zh-CN" dirty="0"/>
          </a:p>
          <a:p>
            <a:r>
              <a:rPr lang="zh-CN" altLang="en-US" dirty="0"/>
              <a:t>然后答案就是两种情况取</a:t>
            </a:r>
            <a:r>
              <a:rPr lang="en-US" altLang="zh-CN"/>
              <a:t>min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113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3BF8-5838-4A10-BC7A-E1EB47DB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45757-85C3-4B12-8FE9-572281D3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3775" cy="4351338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n</a:t>
            </a:r>
            <a:r>
              <a:rPr lang="zh-CN" altLang="en-US" dirty="0"/>
              <a:t>条边的图</a:t>
            </a:r>
            <a:endParaRPr lang="en-US" altLang="zh-CN" dirty="0"/>
          </a:p>
          <a:p>
            <a:r>
              <a:rPr lang="zh-CN" altLang="en-US" dirty="0"/>
              <a:t>如果保证连通，那就是一棵基环树，即一棵树</a:t>
            </a:r>
            <a:r>
              <a:rPr lang="en-US" altLang="zh-CN" dirty="0"/>
              <a:t>+</a:t>
            </a:r>
            <a:r>
              <a:rPr lang="zh-CN" altLang="en-US" dirty="0"/>
              <a:t>一条非树边</a:t>
            </a:r>
            <a:endParaRPr lang="en-US" altLang="zh-CN" dirty="0"/>
          </a:p>
          <a:p>
            <a:r>
              <a:rPr lang="zh-CN" altLang="en-US" dirty="0"/>
              <a:t>如果不保证连通，那就是很多棵基环树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7D3D2-89F0-42CD-8F17-1A8425D8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43013"/>
            <a:ext cx="4171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2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3BF8-5838-4A10-BC7A-E1EB47DB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45757-85C3-4B12-8FE9-572281D3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9925" cy="4351338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n</a:t>
            </a:r>
            <a:r>
              <a:rPr lang="zh-CN" altLang="en-US" dirty="0"/>
              <a:t>条边的图</a:t>
            </a:r>
            <a:endParaRPr lang="en-US" altLang="zh-CN" dirty="0"/>
          </a:p>
          <a:p>
            <a:r>
              <a:rPr lang="zh-CN" altLang="en-US" dirty="0"/>
              <a:t>如果保证连通，那就是一棵基环树，即一棵树</a:t>
            </a:r>
            <a:r>
              <a:rPr lang="en-US" altLang="zh-CN" dirty="0"/>
              <a:t>+</a:t>
            </a:r>
            <a:r>
              <a:rPr lang="zh-CN" altLang="en-US" dirty="0"/>
              <a:t>一条非树边</a:t>
            </a:r>
            <a:endParaRPr lang="en-US" altLang="zh-CN" dirty="0"/>
          </a:p>
          <a:p>
            <a:r>
              <a:rPr lang="zh-CN" altLang="en-US" dirty="0"/>
              <a:t>如果不保证连通，那就是很多棵基环树</a:t>
            </a:r>
            <a:endParaRPr lang="en-US" altLang="zh-CN" dirty="0"/>
          </a:p>
          <a:p>
            <a:r>
              <a:rPr lang="zh-CN" altLang="en-US" dirty="0"/>
              <a:t>如果边有向，还可以细分为外向树和内向树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DD7EDD-A79A-45D1-B356-96683FF4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365125"/>
            <a:ext cx="4171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B2EAF2-0574-4851-A112-F810310F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3372644"/>
            <a:ext cx="4171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3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3BF8-5838-4A10-BC7A-E1EB47DB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45757-85C3-4B12-8FE9-572281D3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找环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75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3BF8-5838-4A10-BC7A-E1EB47DB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45757-85C3-4B12-8FE9-572281D3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找环</a:t>
            </a:r>
            <a:endParaRPr lang="en-US" altLang="zh-CN" dirty="0"/>
          </a:p>
          <a:p>
            <a:r>
              <a:rPr lang="zh-CN" altLang="en-US" dirty="0"/>
              <a:t>如果只是找环上面随便一条边，可以并查集</a:t>
            </a:r>
            <a:endParaRPr lang="en-US" altLang="zh-CN" dirty="0"/>
          </a:p>
          <a:p>
            <a:r>
              <a:rPr lang="zh-CN" altLang="en-US" dirty="0"/>
              <a:t>如果想把整个环找出来，可以用</a:t>
            </a:r>
            <a:r>
              <a:rPr lang="en-US" altLang="zh-CN" dirty="0" err="1"/>
              <a:t>tarjan</a:t>
            </a:r>
            <a:r>
              <a:rPr lang="zh-CN" altLang="en-US" dirty="0"/>
              <a:t>求不是一条边连接两个点的点双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45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E6BD-8DD3-42FD-8740-8FC97493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9D2E9-60DF-4CCB-A9F5-0DF67733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直接可以统计答案</a:t>
            </a:r>
            <a:endParaRPr lang="en-US" altLang="zh-CN" dirty="0"/>
          </a:p>
          <a:p>
            <a:r>
              <a:rPr lang="zh-CN" altLang="en-US" dirty="0"/>
              <a:t>有时候需要根据连通块的形态进行分类讨论</a:t>
            </a:r>
          </a:p>
        </p:txBody>
      </p:sp>
    </p:spTree>
    <p:extLst>
      <p:ext uri="{BB962C8B-B14F-4D97-AF65-F5344CB8AC3E}">
        <p14:creationId xmlns:p14="http://schemas.microsoft.com/office/powerpoint/2010/main" val="21650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E6BD-8DD3-42FD-8740-8FC97493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1454E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9D2E9-60DF-4CCB-A9F5-0DF67733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n</a:t>
            </a:r>
            <a:r>
              <a:rPr lang="zh-CN" altLang="en-US" dirty="0"/>
              <a:t>条边的无向连通图</a:t>
            </a:r>
            <a:endParaRPr lang="en-US" altLang="zh-CN" dirty="0"/>
          </a:p>
          <a:p>
            <a:r>
              <a:rPr lang="zh-CN" altLang="en-US" dirty="0"/>
              <a:t>求简单路径数</a:t>
            </a:r>
            <a:endParaRPr lang="en-US" altLang="zh-CN" dirty="0"/>
          </a:p>
          <a:p>
            <a:r>
              <a:rPr lang="en-US" altLang="zh-CN" dirty="0"/>
              <a:t>n&lt;=200000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09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E6BD-8DD3-42FD-8740-8FC97493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CodeForces</a:t>
            </a:r>
            <a:r>
              <a:rPr lang="en-US" altLang="zh-CN" dirty="0"/>
              <a:t> 1454E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9D2E9-60DF-4CCB-A9F5-0DF67733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对于一棵树而言</a:t>
            </a:r>
            <a:r>
              <a:rPr lang="en-US" altLang="zh-CN" dirty="0"/>
              <a:t>(</a:t>
            </a:r>
            <a:r>
              <a:rPr lang="zh-CN" altLang="en-US" dirty="0"/>
              <a:t>含有</a:t>
            </a:r>
            <a:r>
              <a:rPr lang="en-US" altLang="zh-CN" dirty="0"/>
              <a:t>n-1</a:t>
            </a:r>
            <a:r>
              <a:rPr lang="zh-CN" altLang="en-US" dirty="0"/>
              <a:t>条无向边</a:t>
            </a:r>
            <a:r>
              <a:rPr lang="en-US" altLang="zh-CN" dirty="0"/>
              <a:t>)</a:t>
            </a:r>
            <a:r>
              <a:rPr lang="zh-CN" altLang="en-US" dirty="0"/>
              <a:t>，所有路径的数量就等于所有顶点两两配对的数量的二分之一</a:t>
            </a:r>
            <a:r>
              <a:rPr lang="en-US" altLang="zh-CN" dirty="0"/>
              <a:t>(</a:t>
            </a:r>
            <a:r>
              <a:rPr lang="zh-CN" altLang="en-US" dirty="0"/>
              <a:t>因为在无向图中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其实是同一条</a:t>
            </a:r>
            <a:r>
              <a:rPr lang="en-US" altLang="zh-CN" dirty="0"/>
              <a:t>)</a:t>
            </a:r>
            <a:r>
              <a:rPr lang="zh-CN" altLang="en-US" dirty="0"/>
              <a:t>。即</a:t>
            </a:r>
            <a:r>
              <a:rPr lang="en-US" altLang="zh-CN" dirty="0" err="1"/>
              <a:t>ans</a:t>
            </a:r>
            <a:r>
              <a:rPr lang="en-US" altLang="zh-CN" dirty="0"/>
              <a:t>=n(n-1)/2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对于一个环而言</a:t>
            </a:r>
            <a:r>
              <a:rPr lang="en-US" altLang="zh-CN" dirty="0"/>
              <a:t>(</a:t>
            </a:r>
            <a:r>
              <a:rPr lang="zh-CN" altLang="en-US" dirty="0"/>
              <a:t>含有</a:t>
            </a:r>
            <a:r>
              <a:rPr lang="en-US" altLang="zh-CN" dirty="0"/>
              <a:t>n</a:t>
            </a:r>
            <a:r>
              <a:rPr lang="zh-CN" altLang="en-US" dirty="0"/>
              <a:t>条无向边</a:t>
            </a:r>
            <a:r>
              <a:rPr lang="en-US" altLang="zh-CN" dirty="0"/>
              <a:t>)</a:t>
            </a:r>
            <a:r>
              <a:rPr lang="zh-CN" altLang="en-US" dirty="0"/>
              <a:t>，所有路径的数量等于所有顶点两两配对的数量</a:t>
            </a:r>
            <a:r>
              <a:rPr lang="en-US" altLang="zh-CN" dirty="0"/>
              <a:t>(</a:t>
            </a:r>
            <a:r>
              <a:rPr lang="zh-CN" altLang="en-US" dirty="0"/>
              <a:t>因为环的特殊性，所以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有两种不同的走法或方向，不需要除</a:t>
            </a:r>
            <a:r>
              <a:rPr lang="en-US" altLang="zh-CN" dirty="0"/>
              <a:t>2)</a:t>
            </a:r>
            <a:r>
              <a:rPr lang="zh-CN" altLang="en-US" dirty="0"/>
              <a:t>，即</a:t>
            </a:r>
            <a:r>
              <a:rPr lang="en-US" altLang="zh-CN" dirty="0" err="1"/>
              <a:t>ans</a:t>
            </a:r>
            <a:r>
              <a:rPr lang="en-US" altLang="zh-CN" dirty="0"/>
              <a:t>=n(n−1)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9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1435</Words>
  <Application>Microsoft Office PowerPoint</Application>
  <PresentationFormat>宽屏</PresentationFormat>
  <Paragraphs>99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基环树</vt:lpstr>
      <vt:lpstr>内容</vt:lpstr>
      <vt:lpstr>简介</vt:lpstr>
      <vt:lpstr>简介</vt:lpstr>
      <vt:lpstr>简介</vt:lpstr>
      <vt:lpstr>简介</vt:lpstr>
      <vt:lpstr>统计</vt:lpstr>
      <vt:lpstr>CodeForces 1454E</vt:lpstr>
      <vt:lpstr>CodeForces 1454E</vt:lpstr>
      <vt:lpstr>CodeForces 1454E</vt:lpstr>
      <vt:lpstr>pku campus 2019 ball</vt:lpstr>
      <vt:lpstr>pkucampus 2019 ball</vt:lpstr>
      <vt:lpstr>pkucampus 2019 ball</vt:lpstr>
      <vt:lpstr>pkucampus 2019 ball</vt:lpstr>
      <vt:lpstr>dp</vt:lpstr>
      <vt:lpstr>[NOIP2018 提高组] 旅行</vt:lpstr>
      <vt:lpstr>[NOIP2018 提高组] 旅行</vt:lpstr>
      <vt:lpstr>ZJOI2008 骑士</vt:lpstr>
      <vt:lpstr>ZJOI2008 骑士</vt:lpstr>
      <vt:lpstr>IOI2008 Island</vt:lpstr>
      <vt:lpstr>IOI2008 Island</vt:lpstr>
      <vt:lpstr>IOI2008 Island</vt:lpstr>
      <vt:lpstr>数据结构</vt:lpstr>
      <vt:lpstr>HDU 6393 &amp; luogu4949</vt:lpstr>
      <vt:lpstr>HDU 6393 &amp; luogu4949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基环树</dc:title>
  <dc:creator>You Lingyun</dc:creator>
  <cp:lastModifiedBy>Lingyun You</cp:lastModifiedBy>
  <cp:revision>21</cp:revision>
  <dcterms:created xsi:type="dcterms:W3CDTF">2021-09-04T06:29:16Z</dcterms:created>
  <dcterms:modified xsi:type="dcterms:W3CDTF">2023-05-14T09:46:39Z</dcterms:modified>
</cp:coreProperties>
</file>