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16" r:id="rId4"/>
    <p:sldId id="319" r:id="rId5"/>
    <p:sldId id="320" r:id="rId6"/>
    <p:sldId id="321" r:id="rId7"/>
    <p:sldId id="322" r:id="rId8"/>
    <p:sldId id="323" r:id="rId9"/>
    <p:sldId id="325" r:id="rId10"/>
    <p:sldId id="326" r:id="rId11"/>
    <p:sldId id="324" r:id="rId12"/>
    <p:sldId id="327" r:id="rId13"/>
    <p:sldId id="328" r:id="rId14"/>
    <p:sldId id="329" r:id="rId15"/>
    <p:sldId id="258" r:id="rId16"/>
    <p:sldId id="259" r:id="rId17"/>
    <p:sldId id="330" r:id="rId18"/>
    <p:sldId id="331" r:id="rId19"/>
    <p:sldId id="303" r:id="rId20"/>
    <p:sldId id="315" r:id="rId21"/>
    <p:sldId id="305" r:id="rId22"/>
    <p:sldId id="306" r:id="rId23"/>
    <p:sldId id="307" r:id="rId24"/>
    <p:sldId id="304" r:id="rId25"/>
    <p:sldId id="308" r:id="rId26"/>
    <p:sldId id="309" r:id="rId27"/>
    <p:sldId id="310" r:id="rId28"/>
    <p:sldId id="311" r:id="rId29"/>
    <p:sldId id="312" r:id="rId30"/>
    <p:sldId id="314" r:id="rId31"/>
    <p:sldId id="31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8D75A-B078-6225-7B09-AAB4AC55F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76E5A7-60F7-EC19-F1C5-E3E837E9F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181D5-AA67-930C-A461-74737C9F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9F353-23A8-09BB-4BB1-E095CA26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7EC64-7CDC-C3D9-F1BD-A9A3053B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6D36-8AAD-BDE9-9E71-B7FFBAAB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ABFB4-C285-2F19-A290-A16D6478A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58118-3118-B8A4-390A-C0BB62BB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DE7DC-4435-542C-5040-4AA7952E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09CB9-9DAB-A025-922D-07462157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AF766C-3215-6204-2641-651D2431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FC37F-94FB-208A-D0F0-3C08135D7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8C063-7469-C7A0-CB3C-65501D40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D5B86-C34D-9596-2268-650CAC0F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73EE1-366B-1520-3E1D-1C61DBF7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1F11A-291A-D872-E16A-85800DF7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CEB1-FCF8-41FA-91FD-E90E313E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E75C3-A7BC-DFB4-BE90-EA8DCC63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45F95-F9A4-0EBE-A35F-AB81FDEE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930CD-3DA0-B423-CE3F-7741AAE8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1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F7A13-DD50-88FD-15B1-5958F406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80A39-6AA1-EFBF-F3C9-C560270F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E579F-3F2E-560E-97DD-A8B36F21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DFD94-E45D-AF67-0EB6-32ADB13D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371DA-45E4-4864-0091-467B4D32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62ED-0480-253A-7F56-AEC72659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D4387-9A22-7511-4335-25DCF0F11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36E32-6DDE-1DEC-28D6-3386A85F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36D20-0ADF-3CDD-2DE1-91D5AFEC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F9488-302F-FB00-E540-1B4F145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15BBB-9AFC-AF1F-76E9-9B5E0BF9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9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48EB-B6D9-839D-E656-1E7FD950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D4ED8-812F-68C8-456C-844CD1D0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3B74B1-CFEC-40A5-AA7A-C6F40206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3E9C9-6A72-F262-3B1F-B3911D4F2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059AF-DA26-8DA7-F77D-862F6461F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25941-5C93-9CFC-2F0F-B29CBF12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5DA61F-DE2D-6D94-FA8D-E15AF542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89A5EC-8A58-B1B0-7762-495786B7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1BDD-3D8D-E207-F7AE-6915529C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51611D-8BCF-3F2E-21FE-223FD95D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026EC-C9EA-09AE-AF8C-D6A3F06D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F03C3E-768F-79AE-F9B3-B216CD3A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81CE2C-759F-37D3-F370-62ECB8D5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1AD1B-29C9-69E5-0FE6-8AD8BCCF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91103-4AAB-659D-21BF-A03FBCFA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41A2F-AAEA-2A34-5D12-863916BD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CCD01-A7B8-D0F0-FD50-EEE762F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42B68-41B1-507C-FB93-F44E3B9F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0948B-B9AC-AD13-162B-C9D7A8EB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BB657-FC27-CC35-3242-A545125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EDE43-5A2C-1136-EC55-66D12BA6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2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BA19B-0B72-3245-731D-95BCA0F3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778FB1-E844-1EEC-D0ED-511F3F728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D782A-474D-D626-A0D3-B7CE02C3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2FC69-5D9E-28BC-D4FD-806EE390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4907F-C758-9532-66FC-1AD913AD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E04D-E0AA-36C6-0DA8-B9E3F640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6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57A843-E93C-6DED-8219-1DE89440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B6F9D-4209-7844-2E31-3D001CEB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D9430-A8CF-2FCE-8722-94C812BD0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05A7-3DF9-48C1-9660-7B9096C6CBD0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A09F8-94CF-1741-49F8-734F3E73D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98923-5411-A880-C322-6D502BB9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C2B8-0E40-4ED8-BE53-F57EE8916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97AA-D9E8-C3DF-AAE5-FF2B1A508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 err="1"/>
              <a:t>dp</a:t>
            </a:r>
            <a:r>
              <a:rPr lang="zh-CN" altLang="en-US" dirty="0"/>
              <a:t>模型一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C1833-A371-CBE3-EFDF-F95A25FF0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最大子段和问题</a:t>
            </a:r>
            <a:r>
              <a:rPr lang="en-US" altLang="zh-CN" dirty="0"/>
              <a:t>&amp;</a:t>
            </a:r>
            <a:r>
              <a:rPr lang="zh-CN" altLang="en-US" dirty="0"/>
              <a:t>单调队列优化</a:t>
            </a:r>
          </a:p>
        </p:txBody>
      </p:sp>
    </p:spTree>
    <p:extLst>
      <p:ext uri="{BB962C8B-B14F-4D97-AF65-F5344CB8AC3E}">
        <p14:creationId xmlns:p14="http://schemas.microsoft.com/office/powerpoint/2010/main" val="398567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扩展：最大</a:t>
            </a:r>
            <a:r>
              <a:rPr lang="en-US" altLang="zh-CN" dirty="0"/>
              <a:t>m</a:t>
            </a:r>
            <a:r>
              <a:rPr lang="zh-CN" altLang="en-US" dirty="0"/>
              <a:t>子段和</a:t>
            </a:r>
            <a:endParaRPr lang="en-US" altLang="zh-CN" dirty="0"/>
          </a:p>
          <a:p>
            <a:r>
              <a:rPr lang="zh-CN" altLang="en-US" dirty="0"/>
              <a:t>从函数的角度考虑，设</a:t>
            </a:r>
            <a:r>
              <a:rPr lang="en-US" altLang="zh-CN" dirty="0"/>
              <a:t>f(m)</a:t>
            </a:r>
            <a:r>
              <a:rPr lang="zh-CN" altLang="en-US" dirty="0"/>
              <a:t>表示最大</a:t>
            </a:r>
            <a:r>
              <a:rPr lang="en-US" altLang="zh-CN" dirty="0"/>
              <a:t>m</a:t>
            </a:r>
            <a:r>
              <a:rPr lang="zh-CN" altLang="en-US" dirty="0"/>
              <a:t>子段和问题的答案</a:t>
            </a:r>
            <a:endParaRPr lang="en-US" altLang="zh-CN" dirty="0"/>
          </a:p>
          <a:p>
            <a:r>
              <a:rPr lang="zh-CN" altLang="en-US" dirty="0"/>
              <a:t>那么当</a:t>
            </a:r>
            <a:r>
              <a:rPr lang="en-US" altLang="zh-CN" dirty="0"/>
              <a:t>m</a:t>
            </a:r>
            <a:r>
              <a:rPr lang="zh-CN" altLang="en-US" dirty="0"/>
              <a:t>变化时，</a:t>
            </a:r>
            <a:r>
              <a:rPr lang="en-US" altLang="zh-CN" dirty="0"/>
              <a:t>f</a:t>
            </a:r>
            <a:r>
              <a:rPr lang="zh-CN" altLang="en-US" dirty="0"/>
              <a:t>的图像呈现怎样的形状？</a:t>
            </a:r>
            <a:endParaRPr lang="en-US" altLang="zh-CN" dirty="0"/>
          </a:p>
          <a:p>
            <a:r>
              <a:rPr lang="zh-CN" altLang="en-US" dirty="0"/>
              <a:t>这个后续的东西我们现在先不讲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86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扩展：最大子矩阵和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344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扩展：最大子矩阵和</a:t>
            </a:r>
            <a:endParaRPr lang="en-US" altLang="zh-CN" dirty="0"/>
          </a:p>
          <a:p>
            <a:r>
              <a:rPr lang="zh-CN" altLang="en-US" dirty="0"/>
              <a:t>枚举上下边界即可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36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12"/>
            <a:ext cx="10515600" cy="1325563"/>
          </a:xfrm>
        </p:spPr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扩展：有长度限制的最大子段和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49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12"/>
            <a:ext cx="10515600" cy="1325563"/>
          </a:xfrm>
        </p:spPr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扩展：有长度限制的最大子段和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]=max(f[j],sum[</a:t>
            </a:r>
            <a:r>
              <a:rPr lang="en-US" altLang="zh-CN" dirty="0" err="1"/>
              <a:t>i</a:t>
            </a:r>
            <a:r>
              <a:rPr lang="en-US" altLang="zh-CN" dirty="0"/>
              <a:t>]-sum[j]) 1&lt;=j-</a:t>
            </a:r>
            <a:r>
              <a:rPr lang="en-US" altLang="zh-CN" dirty="0" err="1"/>
              <a:t>i</a:t>
            </a:r>
            <a:r>
              <a:rPr lang="en-US" altLang="zh-CN" dirty="0"/>
              <a:t>&lt;=m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122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17AF-6526-48C2-9BCE-B289C74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FFF8B-2022-4C4A-844D-590ED394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min_j</a:t>
            </a:r>
            <a:r>
              <a:rPr lang="en-US" altLang="zh-CN" dirty="0"/>
              <a:t> (f[j]+w(</a:t>
            </a:r>
            <a:r>
              <a:rPr lang="en-US" altLang="zh-CN" dirty="0" err="1"/>
              <a:t>i,j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en-US" altLang="zh-CN" dirty="0"/>
              <a:t>w(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只含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的项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min_j</a:t>
            </a:r>
            <a:r>
              <a:rPr lang="en-US" altLang="zh-CN" dirty="0"/>
              <a:t> (f[j]+a[</a:t>
            </a:r>
            <a:r>
              <a:rPr lang="en-US" altLang="zh-CN" dirty="0" err="1"/>
              <a:t>i</a:t>
            </a:r>
            <a:r>
              <a:rPr lang="en-US" altLang="zh-CN" dirty="0"/>
              <a:t>]+b[j])=</a:t>
            </a:r>
            <a:r>
              <a:rPr lang="en-US" altLang="zh-CN" dirty="0" err="1"/>
              <a:t>min_j</a:t>
            </a:r>
            <a:r>
              <a:rPr lang="en-US" altLang="zh-CN" dirty="0"/>
              <a:t> (f[j]+b[j])+a[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j</a:t>
            </a:r>
            <a:r>
              <a:rPr lang="zh-CN" altLang="en-US" dirty="0"/>
              <a:t>的范围是</a:t>
            </a:r>
            <a:r>
              <a:rPr lang="en-US" altLang="zh-CN" dirty="0"/>
              <a:t>[1,i)</a:t>
            </a:r>
            <a:r>
              <a:rPr lang="zh-CN" altLang="en-US" dirty="0"/>
              <a:t>，那么直接用一个前缀最小值就可以优化了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j</a:t>
            </a:r>
            <a:r>
              <a:rPr lang="zh-CN" altLang="en-US" dirty="0"/>
              <a:t>的范围是</a:t>
            </a:r>
            <a:r>
              <a:rPr lang="en-US" altLang="zh-CN" dirty="0" err="1"/>
              <a:t>i</a:t>
            </a:r>
            <a:r>
              <a:rPr lang="zh-CN" altLang="en-US" dirty="0"/>
              <a:t>的不减函数</a:t>
            </a:r>
            <a:r>
              <a:rPr lang="en-US" altLang="zh-CN" dirty="0"/>
              <a:t>[l(</a:t>
            </a:r>
            <a:r>
              <a:rPr lang="en-US" altLang="zh-CN" dirty="0" err="1"/>
              <a:t>i</a:t>
            </a:r>
            <a:r>
              <a:rPr lang="en-US" altLang="zh-CN" dirty="0"/>
              <a:t>),r(</a:t>
            </a:r>
            <a:r>
              <a:rPr lang="en-US" altLang="zh-CN" dirty="0" err="1"/>
              <a:t>i</a:t>
            </a:r>
            <a:r>
              <a:rPr lang="en-US" altLang="zh-CN" dirty="0"/>
              <a:t>)]</a:t>
            </a:r>
            <a:r>
              <a:rPr lang="zh-CN" altLang="en-US" dirty="0"/>
              <a:t>，那么就可以用单调队列优化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j</a:t>
            </a:r>
            <a:r>
              <a:rPr lang="zh-CN" altLang="en-US" dirty="0"/>
              <a:t>的范围是随便什么东西，那么就用数据结构优化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97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17AF-6526-48C2-9BCE-B289C74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FFF8B-2022-4C4A-844D-590ED394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min_j</a:t>
            </a:r>
            <a:r>
              <a:rPr lang="en-US" altLang="zh-CN" dirty="0"/>
              <a:t> (f[j]+b[j])+a[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维护一个单调递增的单调队列，单调队列中存放</a:t>
            </a:r>
            <a:r>
              <a:rPr lang="en-US" altLang="zh-CN" dirty="0"/>
              <a:t>f[j]+b[j]</a:t>
            </a:r>
            <a:r>
              <a:rPr lang="zh-CN" altLang="en-US" dirty="0"/>
              <a:t> ，并且对应的下标也单调递增。</a:t>
            </a:r>
            <a:endParaRPr lang="en-US" altLang="zh-CN" dirty="0"/>
          </a:p>
          <a:p>
            <a:r>
              <a:rPr lang="zh-CN" altLang="en-US" dirty="0"/>
              <a:t>对于每一个 </a:t>
            </a:r>
            <a:r>
              <a:rPr lang="en-US" altLang="zh-CN" dirty="0" err="1"/>
              <a:t>i</a:t>
            </a:r>
            <a:r>
              <a:rPr lang="zh-CN" altLang="en-US" dirty="0"/>
              <a:t>，我们先将新增区间部分从队尾加入单调队列，因为需要维护单调性，如果尾部的元素大于需要加入的元素，直接舍弃，因为它不可能成为最优决策点。</a:t>
            </a:r>
            <a:endParaRPr lang="en-US" altLang="zh-CN" dirty="0"/>
          </a:p>
          <a:p>
            <a:r>
              <a:rPr lang="zh-CN" altLang="en-US" dirty="0"/>
              <a:t>接着考虑队首元素是否在可转移区间内，若不满足就一直出队直到找到一个满足条件的队首。那么此时的队首是 </a:t>
            </a:r>
            <a:r>
              <a:rPr lang="en-US" altLang="zh-CN" dirty="0"/>
              <a:t>[l(</a:t>
            </a:r>
            <a:r>
              <a:rPr lang="en-US" altLang="zh-CN" dirty="0" err="1"/>
              <a:t>i</a:t>
            </a:r>
            <a:r>
              <a:rPr lang="en-US" altLang="zh-CN" dirty="0"/>
              <a:t>),r(</a:t>
            </a:r>
            <a:r>
              <a:rPr lang="en-US" altLang="zh-CN" dirty="0" err="1"/>
              <a:t>i</a:t>
            </a:r>
            <a:r>
              <a:rPr lang="en-US" altLang="zh-CN" dirty="0"/>
              <a:t>)] </a:t>
            </a:r>
            <a:r>
              <a:rPr lang="zh-CN" altLang="en-US" dirty="0"/>
              <a:t>中的最小值，更新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99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12"/>
            <a:ext cx="10515600" cy="1325563"/>
          </a:xfrm>
        </p:spPr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扩展：环形最大子段和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961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12"/>
            <a:ext cx="10515600" cy="1325563"/>
          </a:xfrm>
        </p:spPr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扩展：环形最大子段和</a:t>
            </a:r>
            <a:endParaRPr lang="en-US" altLang="zh-CN" dirty="0"/>
          </a:p>
          <a:p>
            <a:r>
              <a:rPr lang="zh-CN" altLang="en-US" dirty="0"/>
              <a:t>破环为链，然后是一个有长度限制的最大子段和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74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79DF-0528-44DF-B3A9-6AFF6AB6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AAF4-7A6F-4BFD-A20B-D84FACAD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  <a:endParaRPr lang="en-US" altLang="zh-CN" dirty="0"/>
          </a:p>
          <a:p>
            <a:r>
              <a:rPr lang="zh-CN" altLang="en-US" dirty="0"/>
              <a:t>找不连续的最多的一些数（子序列），使得递增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50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找连续的一段使得和最大</a:t>
            </a:r>
          </a:p>
        </p:txBody>
      </p:sp>
    </p:spTree>
    <p:extLst>
      <p:ext uri="{BB962C8B-B14F-4D97-AF65-F5344CB8AC3E}">
        <p14:creationId xmlns:p14="http://schemas.microsoft.com/office/powerpoint/2010/main" val="70527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79DF-0528-44DF-B3A9-6AFF6AB6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AAF4-7A6F-4BFD-A20B-D84FACAD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]=max(f[j])+1 (a[</a:t>
            </a:r>
            <a:r>
              <a:rPr lang="en-US" altLang="zh-CN" dirty="0" err="1"/>
              <a:t>i</a:t>
            </a:r>
            <a:r>
              <a:rPr lang="en-US" altLang="zh-CN" dirty="0"/>
              <a:t>]&gt;a[j]&amp;</a:t>
            </a:r>
            <a:r>
              <a:rPr lang="en-US" altLang="zh-CN" dirty="0" err="1"/>
              <a:t>i</a:t>
            </a:r>
            <a:r>
              <a:rPr lang="en-US" altLang="zh-CN" dirty="0"/>
              <a:t>&gt;j)</a:t>
            </a:r>
          </a:p>
          <a:p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结尾的</a:t>
            </a:r>
            <a:r>
              <a:rPr lang="en-US" altLang="zh-CN" dirty="0"/>
              <a:t>LIS</a:t>
            </a:r>
            <a:r>
              <a:rPr lang="zh-CN" altLang="en-US" dirty="0"/>
              <a:t>长度</a:t>
            </a:r>
            <a:endParaRPr lang="en-US" altLang="zh-CN" dirty="0"/>
          </a:p>
          <a:p>
            <a:r>
              <a:rPr lang="zh-CN" altLang="en-US" dirty="0"/>
              <a:t>相当于二维数点问题</a:t>
            </a:r>
          </a:p>
        </p:txBody>
      </p:sp>
    </p:spTree>
    <p:extLst>
      <p:ext uri="{BB962C8B-B14F-4D97-AF65-F5344CB8AC3E}">
        <p14:creationId xmlns:p14="http://schemas.microsoft.com/office/powerpoint/2010/main" val="28314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79DF-0528-44DF-B3A9-6AFF6AB6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AAF4-7A6F-4BFD-A20B-D84FACAD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]=max(f[j])+1 (a[</a:t>
            </a:r>
            <a:r>
              <a:rPr lang="en-US" altLang="zh-CN" dirty="0" err="1"/>
              <a:t>i</a:t>
            </a:r>
            <a:r>
              <a:rPr lang="en-US" altLang="zh-CN" dirty="0"/>
              <a:t>]&gt;a[j]&amp;</a:t>
            </a:r>
            <a:r>
              <a:rPr lang="en-US" altLang="zh-CN" dirty="0" err="1"/>
              <a:t>i</a:t>
            </a:r>
            <a:r>
              <a:rPr lang="en-US" altLang="zh-CN" dirty="0"/>
              <a:t>&gt;j)</a:t>
            </a:r>
          </a:p>
          <a:p>
            <a:r>
              <a:rPr lang="zh-CN" altLang="en-US" dirty="0"/>
              <a:t>相当于二维数点问题</a:t>
            </a:r>
            <a:endParaRPr lang="en-US" altLang="zh-CN" dirty="0"/>
          </a:p>
          <a:p>
            <a:r>
              <a:rPr lang="zh-CN" altLang="en-US" dirty="0"/>
              <a:t>方法一：</a:t>
            </a:r>
            <a:endParaRPr lang="en-US" altLang="zh-CN" dirty="0"/>
          </a:p>
          <a:p>
            <a:r>
              <a:rPr lang="zh-CN" altLang="en-US" dirty="0"/>
              <a:t>利用树状数组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求</a:t>
            </a:r>
            <a:r>
              <a:rPr lang="en-US" altLang="zh-CN" dirty="0"/>
              <a:t>[1,x]</a:t>
            </a:r>
            <a:r>
              <a:rPr lang="zh-CN" altLang="en-US" dirty="0"/>
              <a:t>的最值（支持单点修改，求前缀</a:t>
            </a:r>
            <a:r>
              <a:rPr lang="en-US" altLang="zh-CN" dirty="0"/>
              <a:t>max</a:t>
            </a:r>
            <a:r>
              <a:rPr lang="zh-CN" altLang="en-US" dirty="0"/>
              <a:t>的都可以），树状数组</a:t>
            </a:r>
            <a:r>
              <a:rPr lang="en-US" altLang="zh-CN" dirty="0"/>
              <a:t>c</a:t>
            </a:r>
            <a:r>
              <a:rPr lang="zh-CN" altLang="en-US" dirty="0"/>
              <a:t>在值域上</a:t>
            </a:r>
            <a:endParaRPr lang="en-US" altLang="zh-CN" dirty="0"/>
          </a:p>
          <a:p>
            <a:r>
              <a:rPr lang="zh-CN" altLang="en-US" dirty="0"/>
              <a:t>先复制一份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，把</a:t>
            </a:r>
            <a:r>
              <a:rPr lang="en-US" altLang="zh-CN" dirty="0"/>
              <a:t>b</a:t>
            </a:r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那么对于一个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，求出其在</a:t>
            </a:r>
            <a:r>
              <a:rPr lang="en-US" altLang="zh-CN" dirty="0"/>
              <a:t>b</a:t>
            </a:r>
            <a:r>
              <a:rPr lang="zh-CN" altLang="en-US" dirty="0"/>
              <a:t>中的下标</a:t>
            </a:r>
            <a:r>
              <a:rPr lang="en-US" altLang="zh-CN" dirty="0"/>
              <a:t>p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上求</a:t>
            </a:r>
            <a:r>
              <a:rPr lang="en-US" altLang="zh-CN" dirty="0"/>
              <a:t>[1,p)</a:t>
            </a:r>
            <a:r>
              <a:rPr lang="zh-CN" altLang="en-US" dirty="0"/>
              <a:t>的</a:t>
            </a:r>
            <a:r>
              <a:rPr lang="en-US" altLang="zh-CN" dirty="0"/>
              <a:t>f</a:t>
            </a:r>
            <a:r>
              <a:rPr lang="zh-CN" altLang="en-US" dirty="0"/>
              <a:t>值最大值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]=q+1</a:t>
            </a:r>
            <a:r>
              <a:rPr lang="zh-CN" altLang="en-US" dirty="0"/>
              <a:t>，然后把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更新到</a:t>
            </a:r>
            <a:r>
              <a:rPr lang="en-US" altLang="zh-CN" dirty="0"/>
              <a:t>c[p]</a:t>
            </a:r>
            <a:r>
              <a:rPr lang="zh-CN" altLang="en-US" dirty="0"/>
              <a:t>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691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79DF-0528-44DF-B3A9-6AFF6AB6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AAF4-7A6F-4BFD-A20B-D84FACAD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]=max(f[j])+1 (a[</a:t>
            </a:r>
            <a:r>
              <a:rPr lang="en-US" altLang="zh-CN" dirty="0" err="1"/>
              <a:t>i</a:t>
            </a:r>
            <a:r>
              <a:rPr lang="en-US" altLang="zh-CN" dirty="0"/>
              <a:t>]&gt;a[j]&amp;</a:t>
            </a:r>
            <a:r>
              <a:rPr lang="en-US" altLang="zh-CN" dirty="0" err="1"/>
              <a:t>i</a:t>
            </a:r>
            <a:r>
              <a:rPr lang="en-US" altLang="zh-CN" dirty="0"/>
              <a:t>&gt;j)</a:t>
            </a:r>
          </a:p>
          <a:p>
            <a:r>
              <a:rPr lang="zh-CN" altLang="en-US" dirty="0"/>
              <a:t>相当于二维数点问题</a:t>
            </a:r>
            <a:endParaRPr lang="en-US" altLang="zh-CN" dirty="0"/>
          </a:p>
          <a:p>
            <a:r>
              <a:rPr lang="zh-CN" altLang="en-US" dirty="0"/>
              <a:t>方法二：</a:t>
            </a:r>
            <a:endParaRPr lang="en-US" altLang="zh-CN" dirty="0"/>
          </a:p>
          <a:p>
            <a:r>
              <a:rPr lang="zh-CN" altLang="en-US" dirty="0"/>
              <a:t>贪心，如果子序列长度相同，那么最末尾的元素越小，就越有优势，于是对于长度相同的子序列，我们总是用更小的来替换。</a:t>
            </a:r>
            <a:endParaRPr lang="en-US" altLang="zh-CN" dirty="0"/>
          </a:p>
          <a:p>
            <a:r>
              <a:rPr lang="zh-CN" altLang="en-US" dirty="0"/>
              <a:t>换句话说，我们按顺序求</a:t>
            </a:r>
            <a:r>
              <a:rPr lang="en-US" altLang="zh-CN" dirty="0"/>
              <a:t>f[1],f[2],...,f[n]</a:t>
            </a:r>
            <a:r>
              <a:rPr lang="zh-CN" altLang="en-US" dirty="0"/>
              <a:t>，并且维护</a:t>
            </a:r>
            <a:r>
              <a:rPr lang="en-US" altLang="zh-CN" dirty="0"/>
              <a:t>g[k]=min(a[</a:t>
            </a:r>
            <a:r>
              <a:rPr lang="en-US" altLang="zh-CN" dirty="0" err="1"/>
              <a:t>i</a:t>
            </a:r>
            <a:r>
              <a:rPr lang="en-US" altLang="zh-CN" dirty="0"/>
              <a:t>]) (f[</a:t>
            </a:r>
            <a:r>
              <a:rPr lang="en-US" altLang="zh-CN" dirty="0" err="1"/>
              <a:t>i</a:t>
            </a:r>
            <a:r>
              <a:rPr lang="en-US" altLang="zh-CN" dirty="0"/>
              <a:t>]=k)</a:t>
            </a:r>
            <a:r>
              <a:rPr lang="zh-CN" altLang="en-US" dirty="0"/>
              <a:t>，</a:t>
            </a:r>
            <a:r>
              <a:rPr lang="en-US" altLang="zh-CN" dirty="0"/>
              <a:t>g[k]</a:t>
            </a:r>
            <a:r>
              <a:rPr lang="zh-CN" altLang="en-US" dirty="0"/>
              <a:t>表示的就是在求</a:t>
            </a:r>
            <a:r>
              <a:rPr lang="en-US" altLang="zh-CN" dirty="0"/>
              <a:t>LIS</a:t>
            </a:r>
            <a:r>
              <a:rPr lang="zh-CN" altLang="en-US" dirty="0"/>
              <a:t>的过程中，长度为</a:t>
            </a:r>
            <a:r>
              <a:rPr lang="en-US" altLang="zh-CN" dirty="0"/>
              <a:t>k</a:t>
            </a:r>
            <a:r>
              <a:rPr lang="zh-CN" altLang="en-US" dirty="0"/>
              <a:t>的</a:t>
            </a:r>
            <a:r>
              <a:rPr lang="en-US" altLang="zh-CN" dirty="0"/>
              <a:t>LIS</a:t>
            </a:r>
            <a:r>
              <a:rPr lang="zh-CN" altLang="en-US" dirty="0"/>
              <a:t>末尾取到的最小的那个数</a:t>
            </a:r>
            <a:endParaRPr lang="en-US" altLang="zh-CN" dirty="0"/>
          </a:p>
          <a:p>
            <a:r>
              <a:rPr lang="zh-CN" altLang="en-US" dirty="0"/>
              <a:t>可以用值域数组</a:t>
            </a:r>
            <a:r>
              <a:rPr lang="en-US" altLang="zh-CN" dirty="0"/>
              <a:t>+</a:t>
            </a:r>
            <a:r>
              <a:rPr lang="zh-CN" altLang="en-US" dirty="0"/>
              <a:t>二分，或者用</a:t>
            </a:r>
            <a:r>
              <a:rPr lang="en-US" altLang="zh-CN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05727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79DF-0528-44DF-B3A9-6AFF6AB6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AAF4-7A6F-4BFD-A20B-D84FACAD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]=max(f[j])+1 (a[</a:t>
            </a:r>
            <a:r>
              <a:rPr lang="en-US" altLang="zh-CN" dirty="0" err="1"/>
              <a:t>i</a:t>
            </a:r>
            <a:r>
              <a:rPr lang="en-US" altLang="zh-CN" dirty="0"/>
              <a:t>]&gt;a[j]&amp;</a:t>
            </a:r>
            <a:r>
              <a:rPr lang="en-US" altLang="zh-CN" dirty="0" err="1"/>
              <a:t>i</a:t>
            </a:r>
            <a:r>
              <a:rPr lang="en-US" altLang="zh-CN" dirty="0"/>
              <a:t>&gt;j)</a:t>
            </a:r>
          </a:p>
          <a:p>
            <a:r>
              <a:rPr lang="zh-CN" altLang="en-US" dirty="0"/>
              <a:t>相当于二维数点问题</a:t>
            </a:r>
            <a:endParaRPr lang="en-US" altLang="zh-CN" dirty="0"/>
          </a:p>
          <a:p>
            <a:r>
              <a:rPr lang="zh-CN" altLang="en-US" dirty="0"/>
              <a:t>做法二：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3024A-3171-4B77-B15E-3476D825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28" y="3381375"/>
            <a:ext cx="7058121" cy="31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0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3CF-7CB3-4284-8737-6DBDA8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579F-2227-46C0-BDA8-3F9DA73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/>
              <a:t>LIS</a:t>
            </a:r>
            <a:r>
              <a:rPr lang="zh-CN" altLang="en-US" dirty="0"/>
              <a:t>方案数？即有多少个</a:t>
            </a:r>
            <a:r>
              <a:rPr lang="en-US" altLang="zh-CN" dirty="0"/>
              <a:t>LIS</a:t>
            </a:r>
            <a:r>
              <a:rPr lang="zh-CN" altLang="en-US" dirty="0"/>
              <a:t>同为最长的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23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3CF-7CB3-4284-8737-6DBDA8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579F-2227-46C0-BDA8-3F9DA73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/>
              <a:t>LIS</a:t>
            </a:r>
            <a:r>
              <a:rPr lang="zh-CN" altLang="en-US" dirty="0"/>
              <a:t>方案数？即有多少个</a:t>
            </a:r>
            <a:r>
              <a:rPr lang="en-US" altLang="zh-CN" dirty="0"/>
              <a:t>LIS</a:t>
            </a:r>
            <a:r>
              <a:rPr lang="zh-CN" altLang="en-US" dirty="0"/>
              <a:t>同为最长的</a:t>
            </a:r>
            <a:endParaRPr lang="en-US" altLang="zh-CN" dirty="0"/>
          </a:p>
          <a:p>
            <a:r>
              <a:rPr lang="zh-CN" altLang="en-US" dirty="0"/>
              <a:t>方法一：</a:t>
            </a:r>
            <a:endParaRPr lang="en-US" altLang="zh-CN" dirty="0"/>
          </a:p>
          <a:p>
            <a:r>
              <a:rPr lang="zh-CN" altLang="en-US" dirty="0"/>
              <a:t>利用树状数组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求</a:t>
            </a:r>
            <a:r>
              <a:rPr lang="en-US" altLang="zh-CN" dirty="0"/>
              <a:t>[1,x]</a:t>
            </a:r>
            <a:r>
              <a:rPr lang="zh-CN" altLang="en-US" dirty="0"/>
              <a:t>的最值以及最值方案数，树状数组</a:t>
            </a:r>
            <a:r>
              <a:rPr lang="en-US" altLang="zh-CN" dirty="0"/>
              <a:t>c</a:t>
            </a:r>
            <a:r>
              <a:rPr lang="zh-CN" altLang="en-US" dirty="0"/>
              <a:t>在值域上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D4B677-72B5-438D-A1ED-2CF54A68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19" y="3705195"/>
            <a:ext cx="8725474" cy="24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8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3CF-7CB3-4284-8737-6DBDA8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579F-2227-46C0-BDA8-3F9DA73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扩展：</a:t>
            </a:r>
            <a:r>
              <a:rPr lang="en-US" altLang="zh-CN" dirty="0"/>
              <a:t>LIS</a:t>
            </a:r>
            <a:r>
              <a:rPr lang="zh-CN" altLang="en-US" dirty="0"/>
              <a:t>方案数？即有多少个</a:t>
            </a:r>
            <a:r>
              <a:rPr lang="en-US" altLang="zh-CN" dirty="0"/>
              <a:t>LIS</a:t>
            </a:r>
            <a:r>
              <a:rPr lang="zh-CN" altLang="en-US" dirty="0"/>
              <a:t>同为最长的</a:t>
            </a:r>
            <a:endParaRPr lang="en-US" altLang="zh-CN" dirty="0"/>
          </a:p>
          <a:p>
            <a:r>
              <a:rPr lang="zh-CN" altLang="en-US" dirty="0"/>
              <a:t>方法二：</a:t>
            </a:r>
            <a:endParaRPr lang="en-US" altLang="zh-CN" dirty="0"/>
          </a:p>
          <a:p>
            <a:r>
              <a:rPr lang="zh-CN" altLang="en-US" dirty="0"/>
              <a:t>当我们求出序列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en-US" altLang="zh-CN" dirty="0"/>
              <a:t>LIS</a:t>
            </a:r>
            <a:r>
              <a:rPr lang="zh-CN" altLang="en-US" dirty="0"/>
              <a:t>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时，</a:t>
            </a:r>
            <a:r>
              <a:rPr lang="en-US" altLang="zh-CN" dirty="0"/>
              <a:t>LIS</a:t>
            </a:r>
            <a:r>
              <a:rPr lang="zh-CN" altLang="en-US" dirty="0"/>
              <a:t>的数量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显然应该是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]=sum(s[j])</a:t>
            </a:r>
            <a:r>
              <a:rPr lang="zh-CN" altLang="en-US" dirty="0"/>
              <a:t> </a:t>
            </a:r>
            <a:r>
              <a:rPr lang="en-US" altLang="zh-CN" dirty="0"/>
              <a:t>(j&lt;</a:t>
            </a:r>
            <a:r>
              <a:rPr lang="en-US" altLang="zh-CN" dirty="0" err="1"/>
              <a:t>i</a:t>
            </a:r>
            <a:r>
              <a:rPr lang="en-US" altLang="zh-CN" dirty="0"/>
              <a:t>, a[j]&lt;a[</a:t>
            </a:r>
            <a:r>
              <a:rPr lang="en-US" altLang="zh-CN" dirty="0" err="1"/>
              <a:t>i</a:t>
            </a:r>
            <a:r>
              <a:rPr lang="en-US" altLang="zh-CN" dirty="0"/>
              <a:t>], f[j]=f[</a:t>
            </a:r>
            <a:r>
              <a:rPr lang="en-US" altLang="zh-CN" dirty="0" err="1"/>
              <a:t>i</a:t>
            </a:r>
            <a:r>
              <a:rPr lang="en-US" altLang="zh-CN" dirty="0"/>
              <a:t>]-1)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g</a:t>
            </a:r>
            <a:r>
              <a:rPr lang="zh-CN" altLang="en-US" dirty="0"/>
              <a:t>数组换成数组套</a:t>
            </a:r>
            <a:r>
              <a:rPr lang="en-US" altLang="zh-CN" dirty="0"/>
              <a:t>vector</a:t>
            </a:r>
          </a:p>
          <a:p>
            <a:r>
              <a:rPr lang="en-US" altLang="zh-CN" dirty="0"/>
              <a:t>g[k]={a[</a:t>
            </a:r>
            <a:r>
              <a:rPr lang="en-US" altLang="zh-CN" dirty="0" err="1"/>
              <a:t>i</a:t>
            </a:r>
            <a:r>
              <a:rPr lang="en-US" altLang="zh-CN" dirty="0"/>
              <a:t>]} (f[</a:t>
            </a:r>
            <a:r>
              <a:rPr lang="en-US" altLang="zh-CN" dirty="0" err="1"/>
              <a:t>i</a:t>
            </a:r>
            <a:r>
              <a:rPr lang="en-US" altLang="zh-CN" dirty="0"/>
              <a:t>]=k)</a:t>
            </a:r>
          </a:p>
          <a:p>
            <a:r>
              <a:rPr lang="en-US" altLang="zh-CN" dirty="0"/>
              <a:t>g[k]</a:t>
            </a:r>
            <a:r>
              <a:rPr lang="zh-CN" altLang="en-US" dirty="0"/>
              <a:t>表示的就是在求</a:t>
            </a:r>
            <a:r>
              <a:rPr lang="en-US" altLang="zh-CN" dirty="0"/>
              <a:t>LIS</a:t>
            </a:r>
            <a:r>
              <a:rPr lang="zh-CN" altLang="en-US" dirty="0"/>
              <a:t>的过程中，长度为</a:t>
            </a:r>
            <a:r>
              <a:rPr lang="en-US" altLang="zh-CN" dirty="0"/>
              <a:t>k</a:t>
            </a:r>
            <a:r>
              <a:rPr lang="zh-CN" altLang="en-US" dirty="0"/>
              <a:t>的</a:t>
            </a:r>
            <a:r>
              <a:rPr lang="en-US" altLang="zh-CN" dirty="0"/>
              <a:t>LIS</a:t>
            </a:r>
            <a:r>
              <a:rPr lang="zh-CN" altLang="en-US" dirty="0"/>
              <a:t>末尾能取到的数</a:t>
            </a:r>
            <a:endParaRPr lang="en-US" altLang="zh-CN" dirty="0"/>
          </a:p>
          <a:p>
            <a:r>
              <a:rPr lang="zh-CN" altLang="en-US" dirty="0"/>
              <a:t>显然在</a:t>
            </a:r>
            <a:r>
              <a:rPr lang="en-US" altLang="zh-CN" dirty="0" err="1"/>
              <a:t>dp</a:t>
            </a:r>
            <a:r>
              <a:rPr lang="zh-CN" altLang="en-US" dirty="0"/>
              <a:t>过程中</a:t>
            </a:r>
            <a:r>
              <a:rPr lang="en-US" altLang="zh-CN" dirty="0"/>
              <a:t>g[k]</a:t>
            </a:r>
            <a:r>
              <a:rPr lang="zh-CN" altLang="en-US" dirty="0"/>
              <a:t>这个</a:t>
            </a:r>
            <a:r>
              <a:rPr lang="en-US" altLang="zh-CN" dirty="0"/>
              <a:t>vector</a:t>
            </a:r>
            <a:r>
              <a:rPr lang="zh-CN" altLang="en-US" dirty="0"/>
              <a:t>里面的数是单调不增的</a:t>
            </a:r>
            <a:endParaRPr lang="en-US" altLang="zh-CN" dirty="0"/>
          </a:p>
          <a:p>
            <a:r>
              <a:rPr lang="zh-CN" altLang="en-US" dirty="0"/>
              <a:t>这样就可以前缀和</a:t>
            </a:r>
            <a:r>
              <a:rPr lang="en-US" altLang="zh-CN" dirty="0"/>
              <a:t>+vector</a:t>
            </a:r>
            <a:r>
              <a:rPr lang="zh-CN" altLang="en-US" dirty="0"/>
              <a:t>里面二分求出来</a:t>
            </a:r>
            <a:r>
              <a:rPr lang="en-US" altLang="zh-CN" dirty="0"/>
              <a:t>sum</a:t>
            </a:r>
            <a:r>
              <a:rPr lang="zh-CN" altLang="en-US" dirty="0"/>
              <a:t>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10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3CF-7CB3-4284-8737-6DBDA8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579F-2227-46C0-BDA8-3F9DA73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扩展：有哪些数是可能</a:t>
            </a:r>
            <a:r>
              <a:rPr lang="en-US" altLang="zh-CN" dirty="0"/>
              <a:t>/</a:t>
            </a:r>
            <a:r>
              <a:rPr lang="zh-CN" altLang="en-US" dirty="0"/>
              <a:t>必定在</a:t>
            </a:r>
            <a:r>
              <a:rPr lang="en-US" altLang="zh-CN" dirty="0"/>
              <a:t>LIS</a:t>
            </a:r>
            <a:r>
              <a:rPr lang="zh-CN" altLang="en-US" dirty="0"/>
              <a:t>里面的？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9063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3CF-7CB3-4284-8737-6DBDA8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579F-2227-46C0-BDA8-3F9DA73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扩展：有哪些数是可能</a:t>
            </a:r>
            <a:r>
              <a:rPr lang="en-US" altLang="zh-CN" dirty="0"/>
              <a:t>/</a:t>
            </a:r>
            <a:r>
              <a:rPr lang="zh-CN" altLang="en-US" dirty="0"/>
              <a:t>必定在</a:t>
            </a:r>
            <a:r>
              <a:rPr lang="en-US" altLang="zh-CN" dirty="0"/>
              <a:t>LIS</a:t>
            </a:r>
            <a:r>
              <a:rPr lang="zh-CN" altLang="en-US" dirty="0"/>
              <a:t>里面的？</a:t>
            </a:r>
            <a:endParaRPr lang="en-US" altLang="zh-CN" dirty="0"/>
          </a:p>
          <a:p>
            <a:r>
              <a:rPr lang="zh-CN" altLang="en-US" dirty="0"/>
              <a:t>正着做一遍，倒着做一遍，有点像最短路</a:t>
            </a:r>
            <a:r>
              <a:rPr lang="en-US" altLang="zh-CN" dirty="0"/>
              <a:t>DAG</a:t>
            </a:r>
            <a:r>
              <a:rPr lang="zh-CN" altLang="en-US" dirty="0"/>
              <a:t>那种求法</a:t>
            </a:r>
            <a:endParaRPr lang="en-US" altLang="zh-CN" dirty="0"/>
          </a:p>
          <a:p>
            <a:r>
              <a:rPr lang="zh-CN" altLang="en-US" dirty="0"/>
              <a:t>必定在</a:t>
            </a:r>
            <a:r>
              <a:rPr lang="en-US" altLang="zh-CN" dirty="0"/>
              <a:t>LIS</a:t>
            </a:r>
            <a:r>
              <a:rPr lang="zh-CN" altLang="en-US" dirty="0"/>
              <a:t>里面需要方案唯一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455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3CF-7CB3-4284-8737-6DBDA8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579F-2227-46C0-BDA8-3F9DA73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扩展：</a:t>
            </a:r>
            <a:r>
              <a:rPr lang="en-US" altLang="zh-CN" dirty="0"/>
              <a:t>Dilworth</a:t>
            </a:r>
            <a:r>
              <a:rPr lang="zh-CN" altLang="en-US" dirty="0"/>
              <a:t>定理</a:t>
            </a:r>
            <a:endParaRPr lang="en-US" altLang="zh-CN" dirty="0"/>
          </a:p>
          <a:p>
            <a:r>
              <a:rPr lang="zh-CN" altLang="en-US" dirty="0"/>
              <a:t>最长链长度</a:t>
            </a:r>
            <a:r>
              <a:rPr lang="en-US" altLang="zh-CN" dirty="0"/>
              <a:t>=</a:t>
            </a:r>
            <a:r>
              <a:rPr lang="zh-CN" altLang="en-US" dirty="0"/>
              <a:t>最少反链个数</a:t>
            </a:r>
            <a:endParaRPr lang="en-US" altLang="zh-CN" dirty="0"/>
          </a:p>
          <a:p>
            <a:r>
              <a:rPr lang="zh-CN" altLang="en-US" dirty="0"/>
              <a:t>不下降子序列最小个数</a:t>
            </a:r>
            <a:r>
              <a:rPr lang="en-US" altLang="zh-CN" dirty="0"/>
              <a:t>=LIS</a:t>
            </a:r>
            <a:r>
              <a:rPr lang="zh-CN" altLang="en-US" dirty="0"/>
              <a:t>的长度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2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]=min(f[i-1]+a[</a:t>
            </a:r>
            <a:r>
              <a:rPr lang="en-US" altLang="zh-CN" dirty="0" err="1"/>
              <a:t>i</a:t>
            </a:r>
            <a:r>
              <a:rPr lang="en-US" altLang="zh-CN" dirty="0"/>
              <a:t>],a[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结尾的最大子段和</a:t>
            </a:r>
          </a:p>
        </p:txBody>
      </p:sp>
    </p:spTree>
    <p:extLst>
      <p:ext uri="{BB962C8B-B14F-4D97-AF65-F5344CB8AC3E}">
        <p14:creationId xmlns:p14="http://schemas.microsoft.com/office/powerpoint/2010/main" val="187932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3CF-7CB3-4284-8737-6DBDA8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579F-2227-46C0-BDA8-3F9DA73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扩展：最长公共子序列（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给定的序列中没有重复元素这一条件时，</a:t>
            </a:r>
            <a:r>
              <a:rPr lang="en-US" altLang="zh-CN" dirty="0"/>
              <a:t>LCS</a:t>
            </a:r>
            <a:r>
              <a:rPr lang="zh-CN" altLang="en-US" dirty="0"/>
              <a:t>可以转化成</a:t>
            </a:r>
            <a:r>
              <a:rPr lang="en-US" altLang="zh-CN" dirty="0"/>
              <a:t>LIS</a:t>
            </a:r>
          </a:p>
          <a:p>
            <a:r>
              <a:rPr lang="en-US" altLang="zh-CN" dirty="0"/>
              <a:t>31245</a:t>
            </a:r>
          </a:p>
          <a:p>
            <a:r>
              <a:rPr lang="en-US" altLang="zh-CN" dirty="0"/>
              <a:t>54321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31245</a:t>
            </a:r>
            <a:r>
              <a:rPr lang="zh-CN" altLang="en-US" dirty="0"/>
              <a:t>重排成</a:t>
            </a:r>
            <a:r>
              <a:rPr lang="en-US" altLang="zh-CN" dirty="0"/>
              <a:t>12345</a:t>
            </a:r>
            <a:r>
              <a:rPr lang="zh-CN" altLang="en-US" dirty="0"/>
              <a:t>，然后</a:t>
            </a:r>
            <a:r>
              <a:rPr lang="en-US" altLang="zh-CN" dirty="0"/>
              <a:t>54321</a:t>
            </a:r>
            <a:r>
              <a:rPr lang="zh-CN" altLang="en-US" dirty="0"/>
              <a:t>跟着重排变成</a:t>
            </a:r>
            <a:r>
              <a:rPr lang="en-US" altLang="zh-CN" dirty="0"/>
              <a:t>54132</a:t>
            </a:r>
            <a:r>
              <a:rPr lang="zh-CN" altLang="en-US" dirty="0"/>
              <a:t>，然后</a:t>
            </a:r>
            <a:r>
              <a:rPr lang="en-US" altLang="zh-CN" dirty="0"/>
              <a:t>LIS</a:t>
            </a:r>
            <a:r>
              <a:rPr lang="zh-CN" altLang="en-US" dirty="0"/>
              <a:t>就是答案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033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3CF-7CB3-4284-8737-6DBDA8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579F-2227-46C0-BDA8-3F9DA73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扩展：最长公共子序列（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否则</a:t>
            </a:r>
            <a:r>
              <a:rPr lang="en-US" altLang="zh-CN" dirty="0"/>
              <a:t>O(n^2)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串以</a:t>
            </a:r>
            <a:r>
              <a:rPr lang="en-US" altLang="zh-CN" dirty="0" err="1"/>
              <a:t>i</a:t>
            </a:r>
            <a:r>
              <a:rPr lang="zh-CN" altLang="en-US" dirty="0"/>
              <a:t>结尾，</a:t>
            </a:r>
            <a:r>
              <a:rPr lang="en-US" altLang="zh-CN" dirty="0"/>
              <a:t>b</a:t>
            </a:r>
            <a:r>
              <a:rPr lang="zh-CN" altLang="en-US" dirty="0"/>
              <a:t>串以</a:t>
            </a:r>
            <a:r>
              <a:rPr lang="en-US" altLang="zh-CN" dirty="0"/>
              <a:t>j</a:t>
            </a:r>
            <a:r>
              <a:rPr lang="zh-CN" altLang="en-US" dirty="0"/>
              <a:t>结尾的</a:t>
            </a:r>
            <a:r>
              <a:rPr lang="en-US" altLang="zh-CN" dirty="0"/>
              <a:t>LCS</a:t>
            </a:r>
            <a:r>
              <a:rPr lang="zh-CN" altLang="en-US" dirty="0"/>
              <a:t>长度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05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扩展：如果要修改</a:t>
            </a:r>
            <a:r>
              <a:rPr lang="en-US" altLang="zh-CN" dirty="0"/>
              <a:t>a</a:t>
            </a:r>
            <a:r>
              <a:rPr lang="zh-CN" altLang="en-US" dirty="0"/>
              <a:t>数组，怎么办？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12298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扩展：如果要修改</a:t>
            </a:r>
            <a:r>
              <a:rPr lang="en-US" altLang="zh-CN" dirty="0"/>
              <a:t>a</a:t>
            </a:r>
            <a:r>
              <a:rPr lang="zh-CN" altLang="en-US" dirty="0"/>
              <a:t>数组，怎么办？</a:t>
            </a:r>
            <a:endParaRPr lang="en-US" altLang="zh-CN" dirty="0"/>
          </a:p>
          <a:p>
            <a:r>
              <a:rPr lang="zh-CN" altLang="en-US" dirty="0"/>
              <a:t>考虑用线段树维护</a:t>
            </a:r>
          </a:p>
        </p:txBody>
      </p:sp>
    </p:spTree>
    <p:extLst>
      <p:ext uri="{BB962C8B-B14F-4D97-AF65-F5344CB8AC3E}">
        <p14:creationId xmlns:p14="http://schemas.microsoft.com/office/powerpoint/2010/main" val="20759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扩展：最大</a:t>
            </a:r>
            <a:r>
              <a:rPr lang="en-US" altLang="zh-CN" dirty="0"/>
              <a:t>m</a:t>
            </a:r>
            <a:r>
              <a:rPr lang="zh-CN" altLang="en-US" dirty="0"/>
              <a:t>子段和</a:t>
            </a:r>
            <a:endParaRPr lang="en-US" altLang="zh-CN" dirty="0"/>
          </a:p>
          <a:p>
            <a:r>
              <a:rPr lang="zh-CN" altLang="en-US" dirty="0"/>
              <a:t>找不相交的连续的</a:t>
            </a:r>
            <a:r>
              <a:rPr lang="en-US" altLang="zh-CN" dirty="0"/>
              <a:t>m</a:t>
            </a:r>
            <a:r>
              <a:rPr lang="zh-CN" altLang="en-US" dirty="0"/>
              <a:t>段，和最大</a:t>
            </a:r>
          </a:p>
        </p:txBody>
      </p:sp>
    </p:spTree>
    <p:extLst>
      <p:ext uri="{BB962C8B-B14F-4D97-AF65-F5344CB8AC3E}">
        <p14:creationId xmlns:p14="http://schemas.microsoft.com/office/powerpoint/2010/main" val="230484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扩展：最大</a:t>
            </a:r>
            <a:r>
              <a:rPr lang="en-US" altLang="zh-CN" dirty="0"/>
              <a:t>m</a:t>
            </a:r>
            <a:r>
              <a:rPr lang="zh-CN" altLang="en-US" dirty="0"/>
              <a:t>子段和</a:t>
            </a:r>
            <a:endParaRPr lang="en-US" altLang="zh-CN" dirty="0"/>
          </a:p>
          <a:p>
            <a:r>
              <a:rPr lang="zh-CN" altLang="en-US" dirty="0"/>
              <a:t>找不相交的连续的</a:t>
            </a:r>
            <a:r>
              <a:rPr lang="en-US" altLang="zh-CN" dirty="0"/>
              <a:t>m</a:t>
            </a:r>
            <a:r>
              <a:rPr lang="zh-CN" altLang="en-US" dirty="0"/>
              <a:t>段，和最大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个数分</a:t>
            </a:r>
            <a:r>
              <a:rPr lang="en-US" altLang="zh-CN" dirty="0"/>
              <a:t>j</a:t>
            </a:r>
            <a:r>
              <a:rPr lang="zh-CN" altLang="en-US" dirty="0"/>
              <a:t>段，</a:t>
            </a:r>
            <a:r>
              <a:rPr lang="en-US" altLang="zh-CN" dirty="0" err="1"/>
              <a:t>i</a:t>
            </a:r>
            <a:r>
              <a:rPr lang="zh-CN" altLang="en-US" dirty="0"/>
              <a:t>属于第</a:t>
            </a:r>
            <a:r>
              <a:rPr lang="en-US" altLang="zh-CN" dirty="0"/>
              <a:t>j</a:t>
            </a:r>
            <a:r>
              <a:rPr lang="zh-CN" altLang="en-US" dirty="0"/>
              <a:t>段的最大和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)=max(f(i-1,j),f(k,j-1))+a[</a:t>
            </a:r>
            <a:r>
              <a:rPr lang="en-US" altLang="zh-CN" dirty="0" err="1"/>
              <a:t>i</a:t>
            </a:r>
            <a:r>
              <a:rPr lang="en-US" altLang="zh-CN" dirty="0"/>
              <a:t>] (1&lt;=k&lt;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直接暴力转移</a:t>
            </a:r>
            <a:r>
              <a:rPr lang="en-US" altLang="zh-CN" dirty="0"/>
              <a:t>O(n^2*m)</a:t>
            </a:r>
            <a:r>
              <a:rPr lang="zh-CN" altLang="en-US" dirty="0"/>
              <a:t>显然不优</a:t>
            </a:r>
          </a:p>
        </p:txBody>
      </p:sp>
    </p:spTree>
    <p:extLst>
      <p:ext uri="{BB962C8B-B14F-4D97-AF65-F5344CB8AC3E}">
        <p14:creationId xmlns:p14="http://schemas.microsoft.com/office/powerpoint/2010/main" val="216652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扩展：最大</a:t>
            </a:r>
            <a:r>
              <a:rPr lang="en-US" altLang="zh-CN" dirty="0"/>
              <a:t>m</a:t>
            </a:r>
            <a:r>
              <a:rPr lang="zh-CN" altLang="en-US" dirty="0"/>
              <a:t>子段和</a:t>
            </a:r>
            <a:endParaRPr lang="en-US" altLang="zh-CN" dirty="0"/>
          </a:p>
          <a:p>
            <a:r>
              <a:rPr lang="zh-CN" altLang="en-US" dirty="0"/>
              <a:t>找不相交的连续的</a:t>
            </a:r>
            <a:r>
              <a:rPr lang="en-US" altLang="zh-CN" dirty="0"/>
              <a:t>m</a:t>
            </a:r>
            <a:r>
              <a:rPr lang="zh-CN" altLang="en-US" dirty="0"/>
              <a:t>段，和最大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个数分</a:t>
            </a:r>
            <a:r>
              <a:rPr lang="en-US" altLang="zh-CN" dirty="0"/>
              <a:t>j</a:t>
            </a:r>
            <a:r>
              <a:rPr lang="zh-CN" altLang="en-US" dirty="0"/>
              <a:t>段，</a:t>
            </a:r>
            <a:r>
              <a:rPr lang="en-US" altLang="zh-CN" dirty="0" err="1"/>
              <a:t>i</a:t>
            </a:r>
            <a:r>
              <a:rPr lang="zh-CN" altLang="en-US" dirty="0"/>
              <a:t>属于第</a:t>
            </a:r>
            <a:r>
              <a:rPr lang="en-US" altLang="zh-CN" dirty="0"/>
              <a:t>j</a:t>
            </a:r>
            <a:r>
              <a:rPr lang="zh-CN" altLang="en-US" dirty="0"/>
              <a:t>段的最大和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)=max(f(i-1,j),f(k,j-1))+a[</a:t>
            </a:r>
            <a:r>
              <a:rPr lang="en-US" altLang="zh-CN" dirty="0" err="1"/>
              <a:t>i</a:t>
            </a:r>
            <a:r>
              <a:rPr lang="en-US" altLang="zh-CN" dirty="0"/>
              <a:t>] (1&lt;=k&lt;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直接暴力转移</a:t>
            </a:r>
            <a:r>
              <a:rPr lang="en-US" altLang="zh-CN" dirty="0"/>
              <a:t>O(n^2*m)</a:t>
            </a:r>
            <a:r>
              <a:rPr lang="zh-CN" altLang="en-US" dirty="0"/>
              <a:t>显然不优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g(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的在</a:t>
            </a:r>
            <a:r>
              <a:rPr lang="en-US" altLang="zh-CN" dirty="0" err="1"/>
              <a:t>i</a:t>
            </a:r>
            <a:r>
              <a:rPr lang="zh-CN" altLang="en-US" dirty="0"/>
              <a:t>这一维的前缀最大值，换句话说，</a:t>
            </a:r>
            <a:r>
              <a:rPr lang="en-US" altLang="zh-CN" dirty="0"/>
              <a:t>g(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个数分</a:t>
            </a:r>
            <a:r>
              <a:rPr lang="en-US" altLang="zh-CN" dirty="0"/>
              <a:t>j</a:t>
            </a:r>
            <a:r>
              <a:rPr lang="zh-CN" altLang="en-US" dirty="0"/>
              <a:t>段的最大和，则</a:t>
            </a:r>
            <a:r>
              <a:rPr lang="en-US" altLang="zh-CN" dirty="0"/>
              <a:t>g(</a:t>
            </a:r>
            <a:r>
              <a:rPr lang="en-US" altLang="zh-CN" dirty="0" err="1"/>
              <a:t>i,j</a:t>
            </a:r>
            <a:r>
              <a:rPr lang="en-US" altLang="zh-CN" dirty="0"/>
              <a:t>)=max(g(i-1,j),f(</a:t>
            </a:r>
            <a:r>
              <a:rPr lang="en-US" altLang="zh-CN" dirty="0" err="1"/>
              <a:t>i,j</a:t>
            </a:r>
            <a:r>
              <a:rPr lang="en-US" altLang="zh-CN" dirty="0"/>
              <a:t>))</a:t>
            </a:r>
            <a:r>
              <a:rPr lang="zh-CN" altLang="en-US" dirty="0"/>
              <a:t>，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)=max(f(i-1,j),g(i-1,j-1))+a[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O(nm)</a:t>
            </a:r>
            <a:r>
              <a:rPr lang="zh-CN" altLang="en-US" dirty="0"/>
              <a:t>，如果数组开不下可以滚动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39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9CA9-0A58-834E-5CB0-BD65ED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2269-239A-4FB8-280B-73B5FF8F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扩展：最大</a:t>
            </a:r>
            <a:r>
              <a:rPr lang="en-US" altLang="zh-CN" dirty="0"/>
              <a:t>m</a:t>
            </a:r>
            <a:r>
              <a:rPr lang="zh-CN" altLang="en-US" dirty="0"/>
              <a:t>子段和</a:t>
            </a:r>
            <a:endParaRPr lang="en-US" altLang="zh-CN" dirty="0"/>
          </a:p>
          <a:p>
            <a:r>
              <a:rPr lang="zh-CN" altLang="en-US" dirty="0"/>
              <a:t>找不相交的连续的</a:t>
            </a:r>
            <a:r>
              <a:rPr lang="en-US" altLang="zh-CN" dirty="0"/>
              <a:t>m</a:t>
            </a:r>
            <a:r>
              <a:rPr lang="zh-CN" altLang="en-US" dirty="0"/>
              <a:t>段，和最大</a:t>
            </a:r>
            <a:endParaRPr lang="en-US" altLang="zh-CN" dirty="0"/>
          </a:p>
          <a:p>
            <a:r>
              <a:rPr lang="zh-CN" altLang="en-US" dirty="0"/>
              <a:t>对某一维求前缀和</a:t>
            </a:r>
            <a:r>
              <a:rPr lang="en-US" altLang="zh-CN" dirty="0"/>
              <a:t>/</a:t>
            </a:r>
            <a:r>
              <a:rPr lang="zh-CN" altLang="en-US" dirty="0"/>
              <a:t>前缀最大</a:t>
            </a:r>
            <a:r>
              <a:rPr lang="en-US" altLang="zh-CN" dirty="0"/>
              <a:t>&amp;</a:t>
            </a:r>
            <a:r>
              <a:rPr lang="zh-CN" altLang="en-US" dirty="0"/>
              <a:t>小值是一种常见的优化思路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175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1636</Words>
  <Application>Microsoft Office PowerPoint</Application>
  <PresentationFormat>宽屏</PresentationFormat>
  <Paragraphs>128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基础dp模型一</vt:lpstr>
      <vt:lpstr>最大子段和</vt:lpstr>
      <vt:lpstr>最大子段和</vt:lpstr>
      <vt:lpstr>最大子段和</vt:lpstr>
      <vt:lpstr>最大子段和</vt:lpstr>
      <vt:lpstr>最大子段和</vt:lpstr>
      <vt:lpstr>最大子段和</vt:lpstr>
      <vt:lpstr>最大子段和</vt:lpstr>
      <vt:lpstr>最大子段和</vt:lpstr>
      <vt:lpstr>最大子段和</vt:lpstr>
      <vt:lpstr>最大子段和</vt:lpstr>
      <vt:lpstr>最大子段和</vt:lpstr>
      <vt:lpstr>最大子段和</vt:lpstr>
      <vt:lpstr>最大子段和</vt:lpstr>
      <vt:lpstr>单调队列优化</vt:lpstr>
      <vt:lpstr>单调队列优化</vt:lpstr>
      <vt:lpstr>最大子段和</vt:lpstr>
      <vt:lpstr>最大子段和</vt:lpstr>
      <vt:lpstr>LIS</vt:lpstr>
      <vt:lpstr>LIS</vt:lpstr>
      <vt:lpstr>LIS</vt:lpstr>
      <vt:lpstr>LIS</vt:lpstr>
      <vt:lpstr>LIS</vt:lpstr>
      <vt:lpstr>LIS</vt:lpstr>
      <vt:lpstr>LIS</vt:lpstr>
      <vt:lpstr>LIS</vt:lpstr>
      <vt:lpstr>LIS</vt:lpstr>
      <vt:lpstr>LIS</vt:lpstr>
      <vt:lpstr>LIS</vt:lpstr>
      <vt:lpstr>LIS</vt:lpstr>
      <vt:lpstr>LIS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一维dp</dc:title>
  <dc:creator>You Lingyun</dc:creator>
  <cp:lastModifiedBy>You Lingyun</cp:lastModifiedBy>
  <cp:revision>23</cp:revision>
  <dcterms:created xsi:type="dcterms:W3CDTF">2023-03-01T12:30:46Z</dcterms:created>
  <dcterms:modified xsi:type="dcterms:W3CDTF">2023-03-02T06:43:24Z</dcterms:modified>
</cp:coreProperties>
</file>