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26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7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image" Target="../media/image9.png"/><Relationship Id="rId3" Type="http://schemas.openxmlformats.org/officeDocument/2006/relationships/tags" Target="../tags/tag91.xml"/><Relationship Id="rId2" Type="http://schemas.openxmlformats.org/officeDocument/2006/relationships/image" Target="../media/image8.png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10.png"/><Relationship Id="rId1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image" Target="../media/image12.png"/><Relationship Id="rId3" Type="http://schemas.openxmlformats.org/officeDocument/2006/relationships/tags" Target="../tags/tag98.xml"/><Relationship Id="rId2" Type="http://schemas.openxmlformats.org/officeDocument/2006/relationships/image" Target="../media/image11.png"/><Relationship Id="rId1" Type="http://schemas.openxmlformats.org/officeDocument/2006/relationships/tags" Target="../tags/tag9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image" Target="../media/image13.png"/><Relationship Id="rId1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14.png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image" Target="../media/image16.png"/><Relationship Id="rId3" Type="http://schemas.openxmlformats.org/officeDocument/2006/relationships/tags" Target="../tags/tag110.xml"/><Relationship Id="rId2" Type="http://schemas.openxmlformats.org/officeDocument/2006/relationships/image" Target="../media/image15.png"/><Relationship Id="rId1" Type="http://schemas.openxmlformats.org/officeDocument/2006/relationships/tags" Target="../tags/tag10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17.png"/><Relationship Id="rId1" Type="http://schemas.openxmlformats.org/officeDocument/2006/relationships/tags" Target="../tags/tag11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18.png"/><Relationship Id="rId1" Type="http://schemas.openxmlformats.org/officeDocument/2006/relationships/tags" Target="../tags/tag115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image" Target="../media/image20.png"/><Relationship Id="rId3" Type="http://schemas.openxmlformats.org/officeDocument/2006/relationships/tags" Target="../tags/tag118.xml"/><Relationship Id="rId2" Type="http://schemas.openxmlformats.org/officeDocument/2006/relationships/image" Target="../media/image19.png"/><Relationship Id="rId1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3.xml"/><Relationship Id="rId4" Type="http://schemas.openxmlformats.org/officeDocument/2006/relationships/image" Target="../media/image22.png"/><Relationship Id="rId3" Type="http://schemas.openxmlformats.org/officeDocument/2006/relationships/tags" Target="../tags/tag122.xml"/><Relationship Id="rId2" Type="http://schemas.openxmlformats.org/officeDocument/2006/relationships/image" Target="../media/image21.png"/><Relationship Id="rId1" Type="http://schemas.openxmlformats.org/officeDocument/2006/relationships/tags" Target="../tags/tag1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4.png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6.png"/><Relationship Id="rId3" Type="http://schemas.openxmlformats.org/officeDocument/2006/relationships/tags" Target="../tags/tag78.xml"/><Relationship Id="rId2" Type="http://schemas.openxmlformats.org/officeDocument/2006/relationships/image" Target="../media/image5.png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字符串专题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[CEOI2011]Matching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题解：https://blog.csdn.net/qq_42101694/article/details/120086499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「雅礼集训 2017 Day7」事情的相似度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历史的行程可以抽象成一个 01 串，作为一个年纪比较大的人，你希望从历史的行程中获得一些姿势。你发现，一件事情可以看成是这个 01 串的一个前缀，这个前缀最右边的位置就是这个事情的结束时间。两件事情的相似度可以看成，这两个前缀的最长公共后缀长度。现在你很好奇，在一段区间内结束的事情中最相似的两件事情的相似度是多少呢？</a:t>
            </a:r>
            <a:endParaRPr lang="zh-CN" altLang="en-US"/>
          </a:p>
          <a:p>
            <a:r>
              <a:rPr lang="zh-CN" altLang="en-US"/>
              <a:t>串长和询问个数均</a:t>
            </a:r>
            <a:r>
              <a:rPr lang="en-US" altLang="zh-CN"/>
              <a:t>≤100000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「雅礼集训 2017 Day7」事情的相似度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题解：https://blog.csdn.net/weixin_43960287/article/details/113973301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CF700E Cool Slogans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635" y="1445895"/>
            <a:ext cx="10988675" cy="1983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CF700E Cool Slogans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题解：https://blog.csdn.net/weixin_43960287/article/details/124741089#t1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https://blog.csdn.net/qq_42101694/article/details/113886470#t5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[JSOI2019]节日庆典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对于字符串 S 的每个前缀，求出循环移位后可以得到的最小字典序，输出向左的循环移位长度。如果有多个，输出最小的向左循环移位长度。</a:t>
            </a:r>
            <a:endParaRPr lang="zh-CN" altLang="en-US"/>
          </a:p>
          <a:p>
            <a:r>
              <a:rPr lang="en-US" altLang="zh-CN"/>
              <a:t>|</a:t>
            </a:r>
            <a:r>
              <a:rPr lang="zh-CN" altLang="en-US"/>
              <a:t>S</a:t>
            </a:r>
            <a:r>
              <a:rPr lang="en-US" altLang="zh-CN"/>
              <a:t>|</a:t>
            </a:r>
            <a:r>
              <a:rPr lang="zh-CN" altLang="en-US"/>
              <a:t>≤</a:t>
            </a:r>
            <a:r>
              <a:rPr lang="en-US" altLang="zh-CN"/>
              <a:t>3000000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[JSOI2019]节日庆典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题解：https://blog.csdn.net/qq_42101694/article/details/113880326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CF1511F Chainword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 n 个长度不超过5的原料字符串，两个人（分第一个和第二个）分别拿这些字符串任意拼接（每个字符串可以用多次，也可不用）成长度为 m 的新字符串，求有多少种情况两人的新字符串完全相同。</a:t>
            </a:r>
            <a:endParaRPr lang="zh-CN" altLang="en-US"/>
          </a:p>
          <a:p>
            <a:r>
              <a:rPr lang="zh-CN" altLang="en-US"/>
              <a:t>1≤n≤8,1≤m≤10</a:t>
            </a:r>
            <a:r>
              <a:rPr lang="en-US" altLang="zh-CN"/>
              <a:t>00000000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CF1511F Chainword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题解：https://blog.csdn.net/weixin_43960287/article/details/118737468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UOJ608 机器蚤分组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86205"/>
            <a:ext cx="10968990" cy="353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4880" y="5174615"/>
            <a:ext cx="4596765" cy="424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重点：字符串匹配、子串问题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字符串哈希</a:t>
            </a:r>
            <a:endParaRPr lang="zh-CN" altLang="en-US"/>
          </a:p>
          <a:p>
            <a:r>
              <a:rPr lang="en-US" altLang="zh-CN"/>
              <a:t>KMP</a:t>
            </a:r>
            <a:r>
              <a:rPr lang="zh-CN" altLang="en-US"/>
              <a:t>、</a:t>
            </a:r>
            <a:r>
              <a:rPr lang="en-US" altLang="zh-CN"/>
              <a:t>Manacher</a:t>
            </a:r>
            <a:r>
              <a:rPr lang="zh-CN" altLang="en-US"/>
              <a:t>、</a:t>
            </a:r>
            <a:r>
              <a:rPr lang="en-US" altLang="zh-CN"/>
              <a:t>EXKMP</a:t>
            </a:r>
            <a:endParaRPr lang="en-US" altLang="zh-CN"/>
          </a:p>
          <a:p>
            <a:r>
              <a:rPr lang="en-US" altLang="zh-CN"/>
              <a:t>Trie</a:t>
            </a:r>
            <a:r>
              <a:rPr lang="zh-CN" altLang="en-US"/>
              <a:t>树、</a:t>
            </a:r>
            <a:r>
              <a:rPr lang="en-US" altLang="zh-CN"/>
              <a:t>AC</a:t>
            </a:r>
            <a:r>
              <a:rPr lang="zh-CN" altLang="en-US"/>
              <a:t>自动机</a:t>
            </a:r>
            <a:endParaRPr lang="zh-CN" altLang="en-US"/>
          </a:p>
          <a:p>
            <a:r>
              <a:rPr lang="zh-CN" altLang="en-US"/>
              <a:t>后缀数组</a:t>
            </a:r>
            <a:endParaRPr lang="zh-CN" altLang="en-US"/>
          </a:p>
          <a:p>
            <a:r>
              <a:rPr lang="zh-CN" altLang="en-US"/>
              <a:t>后缀树、后缀自动机（</a:t>
            </a:r>
            <a:r>
              <a:rPr lang="en-US" altLang="zh-CN"/>
              <a:t>DAG</a:t>
            </a:r>
            <a:r>
              <a:rPr lang="zh-CN" altLang="en-US"/>
              <a:t>剖分）</a:t>
            </a:r>
            <a:endParaRPr lang="zh-CN" altLang="en-US"/>
          </a:p>
          <a:p>
            <a:r>
              <a:rPr lang="en-US" altLang="zh-CN"/>
              <a:t>考纲内，但不太相关：NFA</a:t>
            </a:r>
            <a:r>
              <a:rPr lang="zh-CN" altLang="en-US"/>
              <a:t>、</a:t>
            </a:r>
            <a:r>
              <a:rPr lang="en-US" altLang="zh-CN"/>
              <a:t>DFA</a:t>
            </a:r>
            <a:endParaRPr lang="en-US" altLang="zh-CN"/>
          </a:p>
          <a:p>
            <a:r>
              <a:rPr lang="zh-CN" altLang="en-US"/>
              <a:t>考纲里没写，但非常相关：子序列自动机、回文自动机、Lyndon 分解、</a:t>
            </a:r>
            <a:r>
              <a:rPr lang="en-US" altLang="zh-CN"/>
              <a:t>runs</a:t>
            </a:r>
            <a:r>
              <a:rPr lang="zh-CN" altLang="en-US">
                <a:sym typeface="+mn-ea"/>
              </a:rPr>
              <a:t>、正则表达式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UOJ608 机器蚤分组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题解：https://blog.csdn.net/weixin_43960287/article/details/124741089#t6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CF504E Misha and LCP on Tree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43685"/>
            <a:ext cx="11137265" cy="1675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CF504E Misha and LCP on Tree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题解：https://blog.csdn.net/weixin_43960287/article/details/124741089#t2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【找不到来源的题】白楼剑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36395"/>
            <a:ext cx="10847070" cy="814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450465"/>
            <a:ext cx="7827010" cy="28130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【找不到来源的题】白楼剑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题解：https://blog.csdn.net/weixin_43960287/article/details/125980924</a:t>
            </a:r>
            <a:endParaRPr lang="zh-CN" altLang="en-US"/>
          </a:p>
          <a:p>
            <a:r>
              <a:rPr lang="zh-CN" altLang="en-US"/>
              <a:t>题解中的第二步处理</a:t>
            </a:r>
            <a:r>
              <a:rPr lang="zh-CN" altLang="en-US" b="1"/>
              <a:t>非常弱智</a:t>
            </a:r>
            <a:r>
              <a:rPr lang="zh-CN" altLang="en-US"/>
              <a:t>，甚至用到了二次离线，其实只需要普通的</a:t>
            </a:r>
            <a:r>
              <a:rPr lang="en-US" altLang="zh-CN"/>
              <a:t>Fail</a:t>
            </a:r>
            <a:r>
              <a:rPr lang="zh-CN" altLang="en-US"/>
              <a:t>预处理就行了。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Gym103409J Suffix Automaton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题意：定义字符串的排名顺序是短的串在前，长度相同的按字典序排。Q次询问求字符串的排名第k子串。</a:t>
            </a:r>
            <a:endParaRPr lang="zh-CN" altLang="en-US"/>
          </a:p>
          <a:p>
            <a:r>
              <a:rPr lang="en-US" altLang="zh-CN"/>
              <a:t>|S|,Q≤1000000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Gym103409J Suffix Automaton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题解：https://blog.csdn.net/weixin_43960287/article/details/124741089#t4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[SCOI2013]密码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249680"/>
            <a:ext cx="10952480" cy="4629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587946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N≤100000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[SCOI2013]密码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题解：https://www.luogu.com.cn/problem/solution/P3279</a:t>
            </a:r>
            <a:endParaRPr lang="zh-CN" altLang="en-US"/>
          </a:p>
          <a:p>
            <a:r>
              <a:rPr lang="zh-CN" altLang="en-US"/>
              <a:t>https://blog.csdn.net/qq_42101694/article/details/120913719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【找不到来源的题】最小表示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10998200" cy="1896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重点：字符串匹配、子串问题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字符串哈希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KMP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Manacher</a:t>
            </a:r>
            <a:r>
              <a:rPr lang="zh-CN" altLang="en-US"/>
              <a:t>、</a:t>
            </a:r>
            <a:r>
              <a:rPr lang="en-US" altLang="zh-CN"/>
              <a:t>EXKMP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Trie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/>
              <a:t>、</a:t>
            </a:r>
            <a:r>
              <a:rPr lang="en-US" altLang="zh-CN"/>
              <a:t>AC</a:t>
            </a:r>
            <a:r>
              <a:rPr lang="zh-CN" altLang="en-US"/>
              <a:t>自动机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后缀数组</a:t>
            </a:r>
            <a:endParaRPr lang="zh-CN" altLang="en-US"/>
          </a:p>
          <a:p>
            <a:r>
              <a:rPr lang="zh-CN" altLang="en-US"/>
              <a:t>后缀树、</a:t>
            </a:r>
            <a:r>
              <a:rPr lang="zh-CN" altLang="en-US">
                <a:solidFill>
                  <a:srgbClr val="FF0000"/>
                </a:solidFill>
              </a:rPr>
              <a:t>后缀自动机</a:t>
            </a:r>
            <a:r>
              <a:rPr lang="zh-CN" altLang="en-US"/>
              <a:t>（</a:t>
            </a:r>
            <a:r>
              <a:rPr lang="en-US" altLang="zh-CN"/>
              <a:t>DAG</a:t>
            </a:r>
            <a:r>
              <a:rPr lang="zh-CN" altLang="en-US"/>
              <a:t>剖分）</a:t>
            </a:r>
            <a:endParaRPr lang="zh-CN" altLang="en-US"/>
          </a:p>
          <a:p>
            <a:r>
              <a:rPr lang="en-US" altLang="zh-CN"/>
              <a:t>考纲内，但不太相关：NFA</a:t>
            </a:r>
            <a:r>
              <a:rPr lang="zh-CN" altLang="en-US"/>
              <a:t>、</a:t>
            </a:r>
            <a:r>
              <a:rPr lang="en-US" altLang="zh-CN"/>
              <a:t>DFA</a:t>
            </a:r>
            <a:endParaRPr lang="en-US" altLang="zh-CN"/>
          </a:p>
          <a:p>
            <a:r>
              <a:rPr lang="zh-CN" altLang="en-US"/>
              <a:t>考纲里没写，但非常相关：子序列自动机、回文自动机、Lyndon 分解、</a:t>
            </a:r>
            <a:r>
              <a:rPr lang="en-US" altLang="zh-CN"/>
              <a:t>runs</a:t>
            </a:r>
            <a:r>
              <a:rPr lang="zh-CN" altLang="en-US">
                <a:sym typeface="+mn-ea"/>
              </a:rPr>
              <a:t>、正则表达式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【找不到来源的题】最小表示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题解：（</a:t>
            </a:r>
            <a:r>
              <a:rPr lang="en-US" altLang="zh-CN"/>
              <a:t>SAM</a:t>
            </a:r>
            <a:r>
              <a:rPr lang="zh-CN" altLang="en-US"/>
              <a:t>）https://blog.csdn.net/weixin_43960287/article/details/115443431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SA</a:t>
            </a:r>
            <a:r>
              <a:rPr lang="zh-CN" altLang="en-US"/>
              <a:t>）https://blog.csdn.net/qq_42101694/article/details/114836970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[SNOI2020]字符串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73505"/>
            <a:ext cx="10951210" cy="1184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618105"/>
            <a:ext cx="5356225" cy="5994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[SNOI2020]字符串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题解：https://blog.csdn.net/qq_42101694/article/details/112689105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【找不到来源的题】match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10968990" cy="4417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【找不到来源的题】match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4895" y="1408430"/>
            <a:ext cx="766826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【找不到来源的题】match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10968990" cy="25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3793490"/>
            <a:ext cx="10144760" cy="29330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【找不到来源的题】match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题解：https://blog.csdn.net/weixin_43960287/article/details/125335543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35020"/>
            <a:ext cx="10969200" cy="705600"/>
          </a:xfrm>
        </p:spPr>
        <p:txBody>
          <a:bodyPr/>
          <a:p>
            <a:r>
              <a:rPr lang="zh-CN" altLang="en-US"/>
              <a:t>[LNOI2022]串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5965" y="940435"/>
            <a:ext cx="9579610" cy="4658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5598795"/>
            <a:ext cx="8669020" cy="1122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/>
              <a:t>[LNOI2022]串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题解：https://blog.csdn.net/weixin_43960287/article/details/125172948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115" y="2009775"/>
            <a:ext cx="10968990" cy="1702435"/>
          </a:xfrm>
        </p:spPr>
        <p:txBody>
          <a:bodyPr>
            <a:noAutofit/>
          </a:bodyPr>
          <a:p>
            <a:r>
              <a:rPr lang="zh-CN" altLang="en-US" sz="6000"/>
              <a:t>祝复习愉快！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重点：字符串匹配、子串问题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字符串哈希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KMP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Manacher</a:t>
            </a:r>
            <a:r>
              <a:rPr lang="zh-CN" altLang="en-US"/>
              <a:t>、</a:t>
            </a:r>
            <a:r>
              <a:rPr lang="en-US" altLang="zh-CN"/>
              <a:t>EXKMP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Trie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/>
              <a:t>、</a:t>
            </a:r>
            <a:r>
              <a:rPr lang="en-US" altLang="zh-CN"/>
              <a:t>AC</a:t>
            </a:r>
            <a:r>
              <a:rPr lang="zh-CN" altLang="en-US"/>
              <a:t>自动机</a:t>
            </a:r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后缀数组</a:t>
            </a:r>
            <a:endParaRPr lang="zh-CN" altLang="en-US"/>
          </a:p>
          <a:p>
            <a:r>
              <a:rPr lang="zh-CN" altLang="en-US"/>
              <a:t>后缀树、</a:t>
            </a:r>
            <a:r>
              <a:rPr lang="zh-CN" altLang="en-US" sz="3200">
                <a:solidFill>
                  <a:srgbClr val="FF0000"/>
                </a:solidFill>
              </a:rPr>
              <a:t>后缀自动机</a:t>
            </a:r>
            <a:r>
              <a:rPr lang="zh-CN" altLang="en-US"/>
              <a:t>（</a:t>
            </a:r>
            <a:r>
              <a:rPr lang="en-US" altLang="zh-CN"/>
              <a:t>DAG</a:t>
            </a:r>
            <a:r>
              <a:rPr lang="zh-CN" altLang="en-US"/>
              <a:t>剖分）</a:t>
            </a:r>
            <a:endParaRPr lang="zh-CN" altLang="en-US"/>
          </a:p>
          <a:p>
            <a:r>
              <a:rPr lang="en-US" altLang="zh-CN"/>
              <a:t>考纲内，但不太相关：NFA</a:t>
            </a:r>
            <a:r>
              <a:rPr lang="zh-CN" altLang="en-US"/>
              <a:t>、</a:t>
            </a:r>
            <a:r>
              <a:rPr lang="en-US" altLang="zh-CN"/>
              <a:t>DFA</a:t>
            </a:r>
            <a:endParaRPr lang="en-US" altLang="zh-CN"/>
          </a:p>
          <a:p>
            <a:r>
              <a:rPr lang="zh-CN" altLang="en-US"/>
              <a:t>考纲里没写，但非常相关：子序列自动机、回文自动机、Lyndon 分解、</a:t>
            </a:r>
            <a:r>
              <a:rPr lang="en-US" altLang="zh-CN"/>
              <a:t>runs</a:t>
            </a:r>
            <a:r>
              <a:rPr lang="zh-CN" altLang="en-US">
                <a:sym typeface="+mn-ea"/>
              </a:rPr>
              <a:t>、正则表达式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典型例题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https://www.luogu.com.cn/problem/P6292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115" y="2194560"/>
            <a:ext cx="10605770" cy="139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3115" y="3714750"/>
            <a:ext cx="10605135" cy="889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6795" y="5117465"/>
            <a:ext cx="6504305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题解：</a:t>
            </a:r>
            <a:r>
              <a:rPr lang="en-US" altLang="zh-CN" sz="2400"/>
              <a:t>SAM+LCT</a:t>
            </a:r>
            <a:r>
              <a:rPr lang="zh-CN" altLang="en-US" sz="2400"/>
              <a:t>，离线扫描线，线段树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典型例题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POJ 2778</a:t>
            </a:r>
            <a:endParaRPr lang="zh-CN" altLang="en-US"/>
          </a:p>
          <a:p>
            <a:r>
              <a:rPr lang="zh-CN" altLang="en-US"/>
              <a:t>有m种DNA序列是有疾病的，问有多少种长度为n的DNA序列不包含任何一种有疾病的DNA序列。（仅含A,T,C,G四个字符）</a:t>
            </a:r>
            <a:endParaRPr lang="zh-CN" altLang="en-US"/>
          </a:p>
          <a:p>
            <a:r>
              <a:rPr lang="en-US" altLang="zh-CN"/>
              <a:t>m≤10</a:t>
            </a:r>
            <a:r>
              <a:rPr lang="zh-CN" altLang="en-US"/>
              <a:t>，</a:t>
            </a:r>
            <a:r>
              <a:rPr lang="en-US" altLang="zh-CN"/>
              <a:t>n≤2000000000</a:t>
            </a:r>
            <a:r>
              <a:rPr lang="zh-CN" altLang="en-US"/>
              <a:t>，疾病序列长度</a:t>
            </a:r>
            <a:r>
              <a:rPr lang="en-US" altLang="zh-CN"/>
              <a:t>≤10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2160" y="3842385"/>
            <a:ext cx="7296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</a:t>
            </a:r>
            <a:r>
              <a:rPr lang="en-US" altLang="zh-CN" sz="2400"/>
              <a:t>AC</a:t>
            </a:r>
            <a:r>
              <a:rPr lang="zh-CN" altLang="en-US" sz="2400"/>
              <a:t>自动机建图，用邻接矩阵跑矩阵加速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90575" y="4853940"/>
            <a:ext cx="5967095" cy="168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类似套路问题：BZOJ2553、</a:t>
            </a:r>
            <a:r>
              <a:rPr lang="en-US" altLang="zh-CN"/>
              <a:t>HDU</a:t>
            </a:r>
            <a:r>
              <a:rPr lang="zh-CN" altLang="en-US"/>
              <a:t>2243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典型例题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CF906E Reverses</a:t>
            </a:r>
            <a:endParaRPr lang="zh-CN" altLang="en-US"/>
          </a:p>
          <a:p>
            <a:r>
              <a:rPr lang="zh-CN" altLang="en-US"/>
              <a:t>给你两个长度为 n 的字符串 s 和 t。你可以翻转 t 的若干个不相交的区间，要求最终 s 和 t 相同。问你最少翻转几个区间，并输出方案。</a:t>
            </a:r>
            <a:endParaRPr lang="zh-CN" altLang="en-US"/>
          </a:p>
          <a:p>
            <a:r>
              <a:rPr lang="en-US" altLang="zh-CN"/>
              <a:t>n≤500000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62330" y="3933825"/>
            <a:ext cx="8471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题解：回文自动机辅助</a:t>
            </a:r>
            <a:r>
              <a:rPr lang="en-US" altLang="zh-CN" sz="2400"/>
              <a:t>DP</a:t>
            </a:r>
            <a:r>
              <a:rPr lang="zh-CN" altLang="en-US" sz="2400"/>
              <a:t>，利用回文</a:t>
            </a:r>
            <a:r>
              <a:rPr lang="en-US" altLang="zh-CN" sz="2400"/>
              <a:t>Border</a:t>
            </a:r>
            <a:r>
              <a:rPr lang="zh-CN" altLang="en-US" sz="2400"/>
              <a:t>等差数列性质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典型例题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https://www.luogu.com.cn/problem/P4173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042160"/>
            <a:ext cx="10784840" cy="205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9300" y="4093210"/>
            <a:ext cx="5105400" cy="727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" y="5044440"/>
            <a:ext cx="770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题解：翻转后定义匹配函数，使用</a:t>
            </a:r>
            <a:r>
              <a:rPr lang="en-US" altLang="zh-CN" sz="2400"/>
              <a:t>NTT</a:t>
            </a:r>
            <a:r>
              <a:rPr lang="zh-CN" altLang="en-US" sz="2400"/>
              <a:t>计算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[CEOI2011]Matching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10939145" cy="2680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3105" y="4030980"/>
            <a:ext cx="1078166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97350" y="5236210"/>
            <a:ext cx="5913120" cy="653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FF0000"/>
                </a:solidFill>
              </a:rPr>
              <a:t>请大家尝试</a:t>
            </a:r>
            <a:r>
              <a:rPr lang="en-US" altLang="zh-CN" sz="2000">
                <a:solidFill>
                  <a:srgbClr val="FF0000"/>
                </a:solidFill>
              </a:rPr>
              <a:t> O(n+m) </a:t>
            </a:r>
            <a:r>
              <a:rPr lang="zh-CN" altLang="en-US" sz="2000">
                <a:solidFill>
                  <a:srgbClr val="FF0000"/>
                </a:solidFill>
              </a:rPr>
              <a:t>解决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COMMONDATA" val="eyJoZGlkIjoiYzZkNzQ4ZWFiZmQ4NTRhOWRkZTk3YTMwMjlmMmZhYmUifQ=="/>
  <p:tag name="KSO_WPP_MARK_KEY" val="cb67f481-a45f-46d3-83eb-2a8ece486d3d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WPS 演示</Application>
  <PresentationFormat>宽屏</PresentationFormat>
  <Paragraphs>177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字符串专题</vt:lpstr>
      <vt:lpstr>重点：字符串匹配、子串问题</vt:lpstr>
      <vt:lpstr>重点：字符串匹配、子串问题</vt:lpstr>
      <vt:lpstr>重点：字符串匹配、子串问题</vt:lpstr>
      <vt:lpstr>典型例题1</vt:lpstr>
      <vt:lpstr>典型例题2</vt:lpstr>
      <vt:lpstr>典型例题3</vt:lpstr>
      <vt:lpstr>典型例题4</vt:lpstr>
      <vt:lpstr>[CEOI2011]Matching</vt:lpstr>
      <vt:lpstr>[CEOI2011]Matching</vt:lpstr>
      <vt:lpstr>「雅礼集训 2017 Day7」事情的相似度</vt:lpstr>
      <vt:lpstr>「雅礼集训 2017 Day7」事情的相似度</vt:lpstr>
      <vt:lpstr>CF700E Cool Slogans</vt:lpstr>
      <vt:lpstr>CF700E Cool Slogans</vt:lpstr>
      <vt:lpstr>[JSOI2019]节日庆典</vt:lpstr>
      <vt:lpstr>[JSOI2019]节日庆典</vt:lpstr>
      <vt:lpstr>CF1511F Chainword</vt:lpstr>
      <vt:lpstr>CF1511F Chainword</vt:lpstr>
      <vt:lpstr>UOJ608 机器蚤分组</vt:lpstr>
      <vt:lpstr>UOJ608 机器蚤分组</vt:lpstr>
      <vt:lpstr>CF504E Misha and LCP on Tree</vt:lpstr>
      <vt:lpstr>CF504E Misha and LCP on Tree</vt:lpstr>
      <vt:lpstr>【找不到来源的题】白楼剑</vt:lpstr>
      <vt:lpstr>【找不到来源的题】白楼剑</vt:lpstr>
      <vt:lpstr>Gym103409J Suffix Automaton</vt:lpstr>
      <vt:lpstr>Gym103409J Suffix Automaton</vt:lpstr>
      <vt:lpstr>[SCOI2013]密码</vt:lpstr>
      <vt:lpstr>[SCOI2013]密码</vt:lpstr>
      <vt:lpstr>【找不到来源的题】最小表示</vt:lpstr>
      <vt:lpstr>【找不到来源的题】最小表示</vt:lpstr>
      <vt:lpstr>[SNOI2020]字符串</vt:lpstr>
      <vt:lpstr>[SNOI2020]字符串</vt:lpstr>
      <vt:lpstr>【找不到来源的题】match</vt:lpstr>
      <vt:lpstr>【找不到来源的题】match</vt:lpstr>
      <vt:lpstr>【找不到来源的题】match</vt:lpstr>
      <vt:lpstr>【找不到来源的题】match</vt:lpstr>
      <vt:lpstr>[LNOI2022]串</vt:lpstr>
      <vt:lpstr>[LNOI2022]串</vt:lpstr>
      <vt:lpstr>祝复习愉快！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XJX</cp:lastModifiedBy>
  <cp:revision>210</cp:revision>
  <dcterms:created xsi:type="dcterms:W3CDTF">2019-06-19T02:08:00Z</dcterms:created>
  <dcterms:modified xsi:type="dcterms:W3CDTF">2023-04-07T05:13:39Z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2714BC2042754196817988410A36725A</vt:lpwstr>
  </property>
</Properties>
</file>