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257" r:id="rId9"/>
    <p:sldId id="258" r:id="rId10"/>
    <p:sldId id="259" r:id="rId11"/>
    <p:sldId id="260" r:id="rId12"/>
    <p:sldId id="261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A4697-5CD2-48E7-84EF-B1B46B52B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78A5D0-4804-442F-BDAD-5508C229B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A248C-142B-47B4-ABFB-E694BBC7B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1FE3-8FE9-4176-8351-AEA58F1C4D48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756887-0A4C-42AF-B2BD-68CFB7E3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9BD539-860E-4E4E-856E-D53D6460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DC520-049D-4F5C-A93E-7D1564FA5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9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9B4F2-D977-4846-9DF1-849B282B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5C7D7E-CBF0-454B-A6D8-9A3000B49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DA036-CFE1-4D78-BB70-1D85A515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1FE3-8FE9-4176-8351-AEA58F1C4D48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7730BC-84B0-4849-AE56-AFCBF049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83226A-38F9-4009-87FE-918EE0F9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DC520-049D-4F5C-A93E-7D1564FA5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88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FBC7B7-BDD7-46CF-9D13-0449972F3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BC53A3-1A77-46A2-BA09-A3571E350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B0E227-E97D-42C1-A5C6-05CCCCEC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1FE3-8FE9-4176-8351-AEA58F1C4D48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9EC85-8DD3-4164-A66A-53F233478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5188FC-006D-4433-84BD-7276BD76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DC520-049D-4F5C-A93E-7D1564FA5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95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7A882-2E60-4900-86FA-4764B6EB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DE9E4-D7CA-470F-8590-72EA0880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CABE25-F277-47DA-B72F-8C498DBB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1FE3-8FE9-4176-8351-AEA58F1C4D48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7AEC3C-E474-4AFA-AC92-E173F121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C3CAF-3FE8-4BD3-B2E9-C246C4D5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DC520-049D-4F5C-A93E-7D1564FA5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59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58A3E-D05A-4305-95D6-713D9036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773C8A-D868-4E45-B6B0-EAC5E77DD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36D222-B2AB-4D11-8032-97A8E11D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1FE3-8FE9-4176-8351-AEA58F1C4D48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9BD8B-CDB7-43F9-81C6-AF44C7F6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A2F77-7F8A-4866-A0CA-D3ED9C4C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DC520-049D-4F5C-A93E-7D1564FA5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9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BE8A5-196C-491F-BF42-65E34A93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5A9A40-76C4-4C02-B2C3-451E025AA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74AEAA-CE88-444C-90F3-DBA4AE53A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7FDF03-0A9A-4085-9FCC-73D2B22F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1FE3-8FE9-4176-8351-AEA58F1C4D48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5A7B49-C2AA-448A-B085-8BD873A11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F79DD6-E192-4CF6-BF2A-73AB54EC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DC520-049D-4F5C-A93E-7D1564FA5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83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B3838-409B-4D51-92B3-D34452AE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2E1923-14C6-4ECB-BDF4-5C7D9ADEF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05FCBA-19A0-4919-8110-C84BE6D7C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08020B-4606-4B18-A906-AFB580554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D90514-366E-4D6A-A89B-42555F0DE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E98D03-7B83-47EE-B762-4DCC4DB8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1FE3-8FE9-4176-8351-AEA58F1C4D48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952086-55DA-458A-91A6-9D82B576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E611DC-CDB7-40F4-A6B3-82271304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DC520-049D-4F5C-A93E-7D1564FA5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07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A979D-353E-44C7-98EF-90AA461F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AECCF8-1B3E-4974-9115-63D00B99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1FE3-8FE9-4176-8351-AEA58F1C4D48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91132F-E093-4BB4-AEE8-2C23CFB0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9D091E-03FD-47DC-A20D-554D81B5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DC520-049D-4F5C-A93E-7D1564FA5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06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173A29-DF11-462F-A2FF-61B9187A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1FE3-8FE9-4176-8351-AEA58F1C4D48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171F73-0507-4472-90E6-43E29A57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6CF0E2-6062-407B-9033-1034586B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DC520-049D-4F5C-A93E-7D1564FA5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66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12E35-EBC9-4F65-B930-7583A693B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C5E762-A8DD-4E84-A4A9-4459949B7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16B49C-9287-4BC2-B0C7-648061DAB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146891-F0A0-4B45-9F10-414E7EBC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1FE3-8FE9-4176-8351-AEA58F1C4D48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978F3E-C035-45F3-A07B-F970BF73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70C198-2015-4BB9-97D5-1FDA722E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DC520-049D-4F5C-A93E-7D1564FA5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72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FEBE6-63E1-4AF0-B07C-3D9226E8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FB6C3A-C84C-4D92-A082-9ABDAF334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518ABA-1F1B-4BC7-8AE8-0BA5EA79E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A846BA-C257-479D-ACD3-E211173A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1FE3-8FE9-4176-8351-AEA58F1C4D48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9F9C4B-A6DA-42E5-9D04-3B5CE429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7AA21D-F9A2-497C-B100-7A0A888D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DC520-049D-4F5C-A93E-7D1564FA5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14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61C209-C29A-473E-9337-739302CB4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385D59-4D50-4D11-998F-13206487E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4F6C39-013E-4191-BE56-80A573DBA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21FE3-8FE9-4176-8351-AEA58F1C4D48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C6B085-C0F8-4601-B816-91651F92C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FC588-D5E7-48DF-A695-C3817CB0F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DC520-049D-4F5C-A93E-7D1564FA5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06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986CB-5E8D-4608-97CC-4EDF0EDD9B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容斥例题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327048-EC89-4B45-8412-7D35564037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8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F0068-0AB9-4DA4-8978-00BE6846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bzoj1853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1E32F-33F5-4C94-B59C-2F6193A54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ans</a:t>
            </a:r>
            <a:r>
              <a:rPr lang="en-US" altLang="zh-CN" dirty="0"/>
              <a:t>=</a:t>
            </a:r>
            <a:r>
              <a:rPr lang="zh-CN" altLang="en-US" dirty="0"/>
              <a:t>所有单个数的倍数的个数，减去任意两个数</a:t>
            </a:r>
            <a:r>
              <a:rPr lang="en-US" altLang="zh-CN" dirty="0"/>
              <a:t>lcm</a:t>
            </a:r>
            <a:r>
              <a:rPr lang="zh-CN" altLang="en-US" dirty="0"/>
              <a:t>的倍数的个数，再加上任意三个数</a:t>
            </a:r>
            <a:r>
              <a:rPr lang="en-US" altLang="zh-CN" dirty="0"/>
              <a:t>lcm</a:t>
            </a:r>
            <a:r>
              <a:rPr lang="zh-CN" altLang="en-US" dirty="0"/>
              <a:t>的倍数的个数，再减去任意四个数</a:t>
            </a:r>
            <a:r>
              <a:rPr lang="en-US" altLang="zh-CN" dirty="0"/>
              <a:t>lcm</a:t>
            </a:r>
            <a:r>
              <a:rPr lang="zh-CN" altLang="en-US" dirty="0"/>
              <a:t>的倍数的个数</a:t>
            </a:r>
            <a:r>
              <a:rPr lang="en-US" altLang="zh-CN" dirty="0"/>
              <a:t>……</a:t>
            </a:r>
          </a:p>
          <a:p>
            <a:r>
              <a:rPr lang="en-US" altLang="zh-CN" dirty="0"/>
              <a:t>1-r</a:t>
            </a:r>
            <a:r>
              <a:rPr lang="zh-CN" altLang="en-US" dirty="0"/>
              <a:t>里面</a:t>
            </a:r>
            <a:r>
              <a:rPr lang="en-US" altLang="zh-CN" dirty="0"/>
              <a:t>x</a:t>
            </a:r>
            <a:r>
              <a:rPr lang="zh-CN" altLang="en-US" dirty="0"/>
              <a:t>的倍数的个数是</a:t>
            </a:r>
            <a:r>
              <a:rPr lang="en-US" altLang="zh-CN" dirty="0"/>
              <a:t>r/x</a:t>
            </a:r>
            <a:r>
              <a:rPr lang="zh-CN" altLang="en-US" dirty="0"/>
              <a:t>下取整</a:t>
            </a:r>
            <a:endParaRPr lang="en-US" altLang="zh-CN" dirty="0"/>
          </a:p>
          <a:p>
            <a:r>
              <a:rPr lang="zh-CN" altLang="en-US" dirty="0"/>
              <a:t>直接容斥复杂度是比较高的，考虑剪枝</a:t>
            </a:r>
            <a:endParaRPr lang="en-US" altLang="zh-CN" dirty="0"/>
          </a:p>
          <a:p>
            <a:r>
              <a:rPr lang="zh-CN" altLang="en-US" dirty="0"/>
              <a:t>把幸运数字从大到小排序，然后</a:t>
            </a:r>
            <a:r>
              <a:rPr lang="en-US" altLang="zh-CN" dirty="0"/>
              <a:t>lcm</a:t>
            </a:r>
            <a:r>
              <a:rPr lang="zh-CN" altLang="en-US" dirty="0"/>
              <a:t>增长会比较快，</a:t>
            </a:r>
            <a:r>
              <a:rPr lang="en-US" altLang="zh-CN" dirty="0"/>
              <a:t>lcm</a:t>
            </a:r>
            <a:r>
              <a:rPr lang="zh-CN" altLang="en-US" dirty="0"/>
              <a:t>超过</a:t>
            </a:r>
            <a:r>
              <a:rPr lang="en-US" altLang="zh-CN" dirty="0"/>
              <a:t>r</a:t>
            </a:r>
            <a:r>
              <a:rPr lang="zh-CN" altLang="en-US" dirty="0"/>
              <a:t>之后不会对答案有贡献，可以提前</a:t>
            </a:r>
            <a:r>
              <a:rPr lang="en-US" altLang="zh-CN" dirty="0"/>
              <a:t>return</a:t>
            </a:r>
          </a:p>
          <a:p>
            <a:r>
              <a:rPr lang="zh-CN" altLang="en-US" dirty="0"/>
              <a:t>这个题是暴力容斥</a:t>
            </a:r>
            <a:r>
              <a:rPr lang="en-US" altLang="zh-CN" dirty="0"/>
              <a:t>+</a:t>
            </a:r>
            <a:r>
              <a:rPr lang="zh-CN" altLang="en-US" dirty="0"/>
              <a:t>剪枝的模型，类似的题还有</a:t>
            </a:r>
            <a:r>
              <a:rPr lang="en-US" altLang="zh-CN" dirty="0"/>
              <a:t>BZOJ2393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40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F0068-0AB9-4DA4-8978-00BE6846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bzoj1853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C43A6C4-2838-41FB-9910-6789F02CF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7850"/>
            <a:ext cx="7200900" cy="1581150"/>
          </a:xfrm>
        </p:spPr>
      </p:pic>
    </p:spTree>
    <p:extLst>
      <p:ext uri="{BB962C8B-B14F-4D97-AF65-F5344CB8AC3E}">
        <p14:creationId xmlns:p14="http://schemas.microsoft.com/office/powerpoint/2010/main" val="206320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F0068-0AB9-4DA4-8978-00BE6846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998E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22B046-C10A-4AA2-8976-992075D58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</a:t>
            </a:r>
            <a:r>
              <a:rPr lang="en-US" altLang="zh-CN" dirty="0"/>
              <a:t>n*n</a:t>
            </a:r>
            <a:r>
              <a:rPr lang="zh-CN" altLang="en-US" dirty="0"/>
              <a:t>的棋盘，每个格子可以涂</a:t>
            </a:r>
            <a:r>
              <a:rPr lang="en-US" altLang="zh-CN" dirty="0"/>
              <a:t>3</a:t>
            </a:r>
            <a:r>
              <a:rPr lang="zh-CN" altLang="en-US" dirty="0"/>
              <a:t>种颜色</a:t>
            </a:r>
            <a:endParaRPr lang="en-US" altLang="zh-CN" dirty="0"/>
          </a:p>
          <a:p>
            <a:r>
              <a:rPr lang="zh-CN" altLang="en-US" dirty="0"/>
              <a:t>问有多少种涂色方案，使得存在一行或者一列是同一个颜色</a:t>
            </a:r>
            <a:endParaRPr lang="en-US" altLang="zh-CN" dirty="0"/>
          </a:p>
          <a:p>
            <a:r>
              <a:rPr lang="en-US" altLang="zh-CN" dirty="0"/>
              <a:t>n&lt;=1e6</a:t>
            </a:r>
          </a:p>
        </p:txBody>
      </p:sp>
    </p:spTree>
    <p:extLst>
      <p:ext uri="{BB962C8B-B14F-4D97-AF65-F5344CB8AC3E}">
        <p14:creationId xmlns:p14="http://schemas.microsoft.com/office/powerpoint/2010/main" val="488849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F0068-0AB9-4DA4-8978-00BE6846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998E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22B046-C10A-4AA2-8976-992075D58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性质</a:t>
            </a:r>
            <a:r>
              <a:rPr lang="en-US" altLang="zh-CN" dirty="0"/>
              <a:t>p1</a:t>
            </a:r>
            <a:r>
              <a:rPr lang="zh-CN" altLang="en-US" dirty="0"/>
              <a:t>表示第</a:t>
            </a:r>
            <a:r>
              <a:rPr lang="en-US" altLang="zh-CN" dirty="0"/>
              <a:t>1</a:t>
            </a:r>
            <a:r>
              <a:rPr lang="zh-CN" altLang="en-US" dirty="0"/>
              <a:t>行是同一个颜色，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 err="1"/>
              <a:t>pn</a:t>
            </a:r>
            <a:r>
              <a:rPr lang="zh-CN" altLang="en-US" dirty="0"/>
              <a:t>表示第</a:t>
            </a:r>
            <a:r>
              <a:rPr lang="en-US" altLang="zh-CN" dirty="0"/>
              <a:t>n</a:t>
            </a:r>
            <a:r>
              <a:rPr lang="zh-CN" altLang="en-US" dirty="0"/>
              <a:t>行是同一个颜色</a:t>
            </a:r>
            <a:endParaRPr lang="en-US" altLang="zh-CN" dirty="0"/>
          </a:p>
          <a:p>
            <a:r>
              <a:rPr lang="en-US" altLang="zh-CN" dirty="0"/>
              <a:t>pn+1</a:t>
            </a:r>
            <a:r>
              <a:rPr lang="zh-CN" altLang="en-US" dirty="0"/>
              <a:t>表示第</a:t>
            </a:r>
            <a:r>
              <a:rPr lang="en-US" altLang="zh-CN" dirty="0"/>
              <a:t>1</a:t>
            </a:r>
            <a:r>
              <a:rPr lang="zh-CN" altLang="en-US" dirty="0"/>
              <a:t>列是同一个颜色，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p2n</a:t>
            </a:r>
            <a:r>
              <a:rPr lang="zh-CN" altLang="en-US" dirty="0"/>
              <a:t>表示第</a:t>
            </a:r>
            <a:r>
              <a:rPr lang="en-US" altLang="zh-CN" dirty="0"/>
              <a:t>n</a:t>
            </a:r>
            <a:r>
              <a:rPr lang="zh-CN" altLang="en-US" dirty="0"/>
              <a:t>列是同一个颜色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312E3B-B630-468E-962F-9860BED85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7554299" cy="146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12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F0068-0AB9-4DA4-8978-00BE6846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998E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22B046-C10A-4AA2-8976-992075D58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记</a:t>
            </a:r>
            <a:r>
              <a:rPr lang="en-US" altLang="zh-CN" dirty="0"/>
              <a:t>f(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行，每一行都是同一个颜色（不同行颜色可能不同，其余格子颜色不作规定），前</a:t>
            </a:r>
            <a:r>
              <a:rPr lang="en-US" altLang="zh-CN" dirty="0"/>
              <a:t>j</a:t>
            </a:r>
            <a:r>
              <a:rPr lang="zh-CN" altLang="en-US" dirty="0"/>
              <a:t>列，每一列都是同一个颜色的方案数</a:t>
            </a:r>
            <a:endParaRPr lang="en-US" altLang="zh-CN" dirty="0"/>
          </a:p>
          <a:p>
            <a:r>
              <a:rPr lang="zh-CN" altLang="en-US" dirty="0"/>
              <a:t>那么答案是</a:t>
            </a:r>
            <a:r>
              <a:rPr lang="en-US" altLang="zh-CN" dirty="0"/>
              <a:t>\sum_{</a:t>
            </a:r>
            <a:r>
              <a:rPr lang="en-US" altLang="zh-CN" dirty="0" err="1"/>
              <a:t>i</a:t>
            </a:r>
            <a:r>
              <a:rPr lang="en-US" altLang="zh-CN" dirty="0"/>
              <a:t>=0…</a:t>
            </a:r>
            <a:r>
              <a:rPr lang="en-US" altLang="zh-CN" dirty="0" err="1"/>
              <a:t>n,j</a:t>
            </a:r>
            <a:r>
              <a:rPr lang="en-US" altLang="zh-CN" dirty="0"/>
              <a:t>=0…</a:t>
            </a:r>
            <a:r>
              <a:rPr lang="en-US" altLang="zh-CN" dirty="0" err="1"/>
              <a:t>n,i+j</a:t>
            </a:r>
            <a:r>
              <a:rPr lang="en-US" altLang="zh-CN" dirty="0"/>
              <a:t>&gt;0} (-1)^(i+j+1)C(</a:t>
            </a:r>
            <a:r>
              <a:rPr lang="en-US" altLang="zh-CN" dirty="0" err="1"/>
              <a:t>n,i</a:t>
            </a:r>
            <a:r>
              <a:rPr lang="en-US" altLang="zh-CN" dirty="0"/>
              <a:t>)C(</a:t>
            </a:r>
            <a:r>
              <a:rPr lang="en-US" altLang="zh-CN" dirty="0" err="1"/>
              <a:t>n,j</a:t>
            </a:r>
            <a:r>
              <a:rPr lang="en-US" altLang="zh-CN" dirty="0"/>
              <a:t>)f(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考虑</a:t>
            </a:r>
            <a:r>
              <a:rPr lang="en-US" altLang="zh-CN" dirty="0"/>
              <a:t>f(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的计算</a:t>
            </a:r>
            <a:endParaRPr lang="en-US" altLang="zh-CN" dirty="0"/>
          </a:p>
          <a:p>
            <a:r>
              <a:rPr lang="zh-CN" altLang="en-US" dirty="0"/>
              <a:t>首先是</a:t>
            </a:r>
            <a:r>
              <a:rPr lang="en-US" altLang="zh-CN" dirty="0"/>
              <a:t>f(0,j)</a:t>
            </a:r>
            <a:r>
              <a:rPr lang="zh-CN" altLang="en-US" dirty="0"/>
              <a:t>或者</a:t>
            </a:r>
            <a:r>
              <a:rPr lang="en-US" altLang="zh-CN" dirty="0"/>
              <a:t>f(i,0)</a:t>
            </a:r>
            <a:r>
              <a:rPr lang="zh-CN" altLang="en-US" dirty="0"/>
              <a:t>，这种情况下前</a:t>
            </a:r>
            <a:r>
              <a:rPr lang="en-US" altLang="zh-CN" dirty="0" err="1"/>
              <a:t>i</a:t>
            </a:r>
            <a:r>
              <a:rPr lang="zh-CN" altLang="en-US" dirty="0"/>
              <a:t>行每一行指定一个颜色，方案数是</a:t>
            </a:r>
            <a:r>
              <a:rPr lang="en-US" altLang="zh-CN" dirty="0"/>
              <a:t>3^i</a:t>
            </a:r>
            <a:r>
              <a:rPr lang="zh-CN" altLang="en-US" dirty="0"/>
              <a:t>，然后剩余的</a:t>
            </a:r>
            <a:r>
              <a:rPr lang="en-US" altLang="zh-CN" dirty="0"/>
              <a:t>(n-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行一共有</a:t>
            </a:r>
            <a:r>
              <a:rPr lang="en-US" altLang="zh-CN" dirty="0"/>
              <a:t>n*(n-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个格子随便涂颜色，方案数是</a:t>
            </a:r>
            <a:r>
              <a:rPr lang="en-US" altLang="zh-CN" dirty="0"/>
              <a:t>3^(n*(n-</a:t>
            </a:r>
            <a:r>
              <a:rPr lang="en-US" altLang="zh-CN" dirty="0" err="1"/>
              <a:t>i</a:t>
            </a:r>
            <a:r>
              <a:rPr lang="en-US" altLang="zh-CN" dirty="0"/>
              <a:t>))</a:t>
            </a:r>
            <a:r>
              <a:rPr lang="zh-CN" altLang="en-US" dirty="0"/>
              <a:t>，总方案数是</a:t>
            </a:r>
            <a:r>
              <a:rPr lang="en-US" altLang="zh-CN" dirty="0"/>
              <a:t>3^(</a:t>
            </a:r>
            <a:r>
              <a:rPr lang="en-US" altLang="zh-CN" dirty="0" err="1"/>
              <a:t>i+n</a:t>
            </a:r>
            <a:r>
              <a:rPr lang="en-US" altLang="zh-CN" dirty="0"/>
              <a:t>*(n-</a:t>
            </a:r>
            <a:r>
              <a:rPr lang="en-US" altLang="zh-CN" dirty="0" err="1"/>
              <a:t>i</a:t>
            </a:r>
            <a:r>
              <a:rPr lang="en-US" altLang="zh-CN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162765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F0068-0AB9-4DA4-8978-00BE6846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998E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22B046-C10A-4AA2-8976-992075D58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然后是</a:t>
            </a:r>
            <a:r>
              <a:rPr lang="en-US" altLang="zh-CN" dirty="0" err="1"/>
              <a:t>i,j</a:t>
            </a:r>
            <a:r>
              <a:rPr lang="zh-CN" altLang="en-US" dirty="0"/>
              <a:t>都</a:t>
            </a:r>
            <a:r>
              <a:rPr lang="en-US" altLang="zh-CN" dirty="0"/>
              <a:t>&gt;0</a:t>
            </a:r>
            <a:r>
              <a:rPr lang="zh-CN" altLang="en-US" dirty="0"/>
              <a:t>的情况</a:t>
            </a:r>
            <a:endParaRPr lang="en-US" altLang="zh-CN" dirty="0"/>
          </a:p>
          <a:p>
            <a:r>
              <a:rPr lang="zh-CN" altLang="en-US" dirty="0"/>
              <a:t>可以注意到前</a:t>
            </a:r>
            <a:r>
              <a:rPr lang="en-US" altLang="zh-CN" dirty="0" err="1"/>
              <a:t>i</a:t>
            </a:r>
            <a:r>
              <a:rPr lang="zh-CN" altLang="en-US" dirty="0"/>
              <a:t>行和前</a:t>
            </a:r>
            <a:r>
              <a:rPr lang="en-US" altLang="zh-CN" dirty="0"/>
              <a:t>j</a:t>
            </a:r>
            <a:r>
              <a:rPr lang="zh-CN" altLang="en-US" dirty="0"/>
              <a:t>列都是同一个颜色，所以方案数是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3^((n-</a:t>
            </a:r>
            <a:r>
              <a:rPr lang="en-US" altLang="zh-CN" dirty="0" err="1"/>
              <a:t>i</a:t>
            </a:r>
            <a:r>
              <a:rPr lang="en-US" altLang="zh-CN" dirty="0"/>
              <a:t>)*(n-j))</a:t>
            </a:r>
          </a:p>
          <a:p>
            <a:r>
              <a:rPr lang="zh-CN" altLang="en-US" dirty="0"/>
              <a:t>然后直接计算答案的复杂度是</a:t>
            </a:r>
            <a:r>
              <a:rPr lang="en-US" altLang="zh-CN" dirty="0"/>
              <a:t>O(n^2)</a:t>
            </a:r>
            <a:r>
              <a:rPr lang="zh-CN" altLang="en-US" dirty="0"/>
              <a:t>的，考虑化简</a:t>
            </a:r>
            <a:endParaRPr lang="en-US" altLang="zh-CN" dirty="0"/>
          </a:p>
          <a:p>
            <a:r>
              <a:rPr lang="zh-CN" altLang="en-US" dirty="0"/>
              <a:t>首先</a:t>
            </a:r>
            <a:r>
              <a:rPr lang="en-US" altLang="zh-CN" dirty="0" err="1"/>
              <a:t>i</a:t>
            </a:r>
            <a:r>
              <a:rPr lang="zh-CN" altLang="en-US" dirty="0"/>
              <a:t>或者</a:t>
            </a:r>
            <a:r>
              <a:rPr lang="en-US" altLang="zh-CN" dirty="0"/>
              <a:t>j=0</a:t>
            </a:r>
            <a:r>
              <a:rPr lang="zh-CN" altLang="en-US" dirty="0"/>
              <a:t>的部分可以</a:t>
            </a:r>
            <a:r>
              <a:rPr lang="en-US" altLang="zh-CN" dirty="0"/>
              <a:t>O(n)</a:t>
            </a:r>
            <a:r>
              <a:rPr lang="zh-CN" altLang="en-US" dirty="0"/>
              <a:t>暴力算出来</a:t>
            </a:r>
            <a:endParaRPr lang="en-US" altLang="zh-CN" dirty="0"/>
          </a:p>
          <a:p>
            <a:r>
              <a:rPr lang="zh-CN" altLang="en-US" dirty="0"/>
              <a:t>然后还需要计算</a:t>
            </a:r>
            <a:endParaRPr lang="en-US" altLang="zh-CN" dirty="0"/>
          </a:p>
          <a:p>
            <a:r>
              <a:rPr lang="en-US" altLang="zh-CN" dirty="0"/>
              <a:t>\sum_{</a:t>
            </a:r>
            <a:r>
              <a:rPr lang="en-US" altLang="zh-CN" dirty="0" err="1"/>
              <a:t>i</a:t>
            </a:r>
            <a:r>
              <a:rPr lang="en-US" altLang="zh-CN" dirty="0"/>
              <a:t>=1…</a:t>
            </a:r>
            <a:r>
              <a:rPr lang="en-US" altLang="zh-CN" dirty="0" err="1"/>
              <a:t>n,j</a:t>
            </a:r>
            <a:r>
              <a:rPr lang="en-US" altLang="zh-CN" dirty="0"/>
              <a:t>=1…n} (-1)^(i+j+1)C(</a:t>
            </a:r>
            <a:r>
              <a:rPr lang="en-US" altLang="zh-CN" dirty="0" err="1"/>
              <a:t>n,i</a:t>
            </a:r>
            <a:r>
              <a:rPr lang="en-US" altLang="zh-CN" dirty="0"/>
              <a:t>)C(</a:t>
            </a:r>
            <a:r>
              <a:rPr lang="en-US" altLang="zh-CN" dirty="0" err="1"/>
              <a:t>n,j</a:t>
            </a:r>
            <a:r>
              <a:rPr lang="en-US" altLang="zh-CN" dirty="0"/>
              <a:t>)3</a:t>
            </a:r>
            <a:r>
              <a:rPr lang="zh-CN" altLang="en-US" dirty="0"/>
              <a:t>*</a:t>
            </a:r>
            <a:r>
              <a:rPr lang="en-US" altLang="zh-CN" dirty="0"/>
              <a:t>3^((n-</a:t>
            </a:r>
            <a:r>
              <a:rPr lang="en-US" altLang="zh-CN" dirty="0" err="1"/>
              <a:t>i</a:t>
            </a:r>
            <a:r>
              <a:rPr lang="en-US" altLang="zh-CN" dirty="0"/>
              <a:t>)*(n-j))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3721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F0068-0AB9-4DA4-8978-00BE6846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998E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22B046-C10A-4AA2-8976-992075D58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87125" cy="4351338"/>
          </a:xfrm>
        </p:spPr>
        <p:txBody>
          <a:bodyPr/>
          <a:lstStyle/>
          <a:p>
            <a:r>
              <a:rPr lang="en-US" altLang="zh-CN" dirty="0"/>
              <a:t>\sum_{</a:t>
            </a:r>
            <a:r>
              <a:rPr lang="en-US" altLang="zh-CN" dirty="0" err="1"/>
              <a:t>i</a:t>
            </a:r>
            <a:r>
              <a:rPr lang="en-US" altLang="zh-CN" dirty="0"/>
              <a:t>=1…</a:t>
            </a:r>
            <a:r>
              <a:rPr lang="en-US" altLang="zh-CN" dirty="0" err="1"/>
              <a:t>n,j</a:t>
            </a:r>
            <a:r>
              <a:rPr lang="en-US" altLang="zh-CN" dirty="0"/>
              <a:t>=1…n} (-1)^(i+j+1)C(</a:t>
            </a:r>
            <a:r>
              <a:rPr lang="en-US" altLang="zh-CN" dirty="0" err="1"/>
              <a:t>n,i</a:t>
            </a:r>
            <a:r>
              <a:rPr lang="en-US" altLang="zh-CN" dirty="0"/>
              <a:t>)C(</a:t>
            </a:r>
            <a:r>
              <a:rPr lang="en-US" altLang="zh-CN" dirty="0" err="1"/>
              <a:t>n,j</a:t>
            </a:r>
            <a:r>
              <a:rPr lang="en-US" altLang="zh-CN" dirty="0"/>
              <a:t>)3</a:t>
            </a:r>
            <a:r>
              <a:rPr lang="zh-CN" altLang="en-US" dirty="0"/>
              <a:t>*</a:t>
            </a:r>
            <a:r>
              <a:rPr lang="en-US" altLang="zh-CN" dirty="0"/>
              <a:t>3^((n-</a:t>
            </a:r>
            <a:r>
              <a:rPr lang="en-US" altLang="zh-CN" dirty="0" err="1"/>
              <a:t>i</a:t>
            </a:r>
            <a:r>
              <a:rPr lang="en-US" altLang="zh-CN" dirty="0"/>
              <a:t>)*(n-j))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\sum_{</a:t>
            </a:r>
            <a:r>
              <a:rPr lang="en-US" altLang="zh-CN" dirty="0" err="1"/>
              <a:t>i</a:t>
            </a:r>
            <a:r>
              <a:rPr lang="en-US" altLang="zh-CN" dirty="0"/>
              <a:t>=0…n-1,j=0…n-1} (-1)^(i+j+1)C(</a:t>
            </a:r>
            <a:r>
              <a:rPr lang="en-US" altLang="zh-CN" dirty="0" err="1"/>
              <a:t>n,i</a:t>
            </a:r>
            <a:r>
              <a:rPr lang="en-US" altLang="zh-CN" dirty="0"/>
              <a:t>)C(</a:t>
            </a:r>
            <a:r>
              <a:rPr lang="en-US" altLang="zh-CN" dirty="0" err="1"/>
              <a:t>n,j</a:t>
            </a:r>
            <a:r>
              <a:rPr lang="en-US" altLang="zh-CN" dirty="0"/>
              <a:t>)3^(</a:t>
            </a:r>
            <a:r>
              <a:rPr lang="en-US" altLang="zh-CN" dirty="0" err="1"/>
              <a:t>ij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\sum_{</a:t>
            </a:r>
            <a:r>
              <a:rPr lang="en-US" altLang="zh-CN" dirty="0" err="1"/>
              <a:t>i</a:t>
            </a:r>
            <a:r>
              <a:rPr lang="en-US" altLang="zh-CN" dirty="0"/>
              <a:t>=0…n-1} (-1)^(i+1)C(</a:t>
            </a:r>
            <a:r>
              <a:rPr lang="en-US" altLang="zh-CN" dirty="0" err="1"/>
              <a:t>n,i</a:t>
            </a:r>
            <a:r>
              <a:rPr lang="en-US" altLang="zh-CN" dirty="0"/>
              <a:t>) \sum_{j=0…n-1}</a:t>
            </a:r>
            <a:r>
              <a:rPr lang="zh-CN" altLang="en-US" dirty="0"/>
              <a:t> </a:t>
            </a:r>
            <a:r>
              <a:rPr lang="en-US" altLang="zh-CN" dirty="0"/>
              <a:t>(-1)^j C(</a:t>
            </a:r>
            <a:r>
              <a:rPr lang="en-US" altLang="zh-CN" dirty="0" err="1"/>
              <a:t>n,j</a:t>
            </a:r>
            <a:r>
              <a:rPr lang="en-US" altLang="zh-CN" dirty="0"/>
              <a:t>)3^(</a:t>
            </a:r>
            <a:r>
              <a:rPr lang="en-US" altLang="zh-CN" dirty="0" err="1"/>
              <a:t>ij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\sum_{</a:t>
            </a:r>
            <a:r>
              <a:rPr lang="en-US" altLang="zh-CN" dirty="0" err="1"/>
              <a:t>i</a:t>
            </a:r>
            <a:r>
              <a:rPr lang="en-US" altLang="zh-CN" dirty="0"/>
              <a:t>=0…n-1} (-1)^(i+1)C(</a:t>
            </a:r>
            <a:r>
              <a:rPr lang="en-US" altLang="zh-CN" dirty="0" err="1"/>
              <a:t>n,i</a:t>
            </a:r>
            <a:r>
              <a:rPr lang="en-US" altLang="zh-CN" dirty="0"/>
              <a:t>) ((1-3^i)^n-(-3^i)^n)</a:t>
            </a:r>
          </a:p>
          <a:p>
            <a:r>
              <a:rPr lang="zh-CN" altLang="en-US" dirty="0"/>
              <a:t>这个也可以</a:t>
            </a:r>
            <a:r>
              <a:rPr lang="en-US" altLang="zh-CN" dirty="0"/>
              <a:t>O(n)</a:t>
            </a:r>
            <a:r>
              <a:rPr lang="zh-CN" altLang="en-US" dirty="0"/>
              <a:t>计算了</a:t>
            </a:r>
            <a:endParaRPr lang="en-US" altLang="zh-CN" dirty="0"/>
          </a:p>
          <a:p>
            <a:r>
              <a:rPr lang="zh-CN" altLang="en-US" dirty="0"/>
              <a:t>这个题容斥的值是一个比较简单的组合数学问题，答案的式子也需要化简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745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4570D-A0EA-43F1-B137-B4F538B57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容斥原理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3964A79-AB2C-4F2B-A817-6F937FA35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52455"/>
            <a:ext cx="9824179" cy="225137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62EF76D-F8CC-4CC2-A065-6E8845D6E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4065596"/>
            <a:ext cx="7554299" cy="146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7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4570D-A0EA-43F1-B137-B4F538B57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容斥原理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F80794-A396-4023-9715-069A3DC47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例：求多重集</a:t>
            </a:r>
            <a:r>
              <a:rPr lang="en-US" altLang="zh-CN" dirty="0"/>
              <a:t>{3*a,4*b,5*c}</a:t>
            </a:r>
            <a:r>
              <a:rPr lang="zh-CN" altLang="en-US" dirty="0"/>
              <a:t>的</a:t>
            </a:r>
            <a:r>
              <a:rPr lang="en-US" altLang="zh-CN" dirty="0"/>
              <a:t>10-</a:t>
            </a:r>
            <a:r>
              <a:rPr lang="zh-CN" altLang="en-US" dirty="0"/>
              <a:t>组合数</a:t>
            </a:r>
            <a:endParaRPr lang="en-US" altLang="zh-CN" dirty="0"/>
          </a:p>
          <a:p>
            <a:r>
              <a:rPr lang="zh-CN" altLang="en-US" dirty="0"/>
              <a:t>先让</a:t>
            </a:r>
            <a:r>
              <a:rPr lang="en-US" altLang="zh-CN" dirty="0"/>
              <a:t>{</a:t>
            </a:r>
            <a:r>
              <a:rPr lang="zh-CN" altLang="en-US" dirty="0"/>
              <a:t>∞</a:t>
            </a:r>
            <a:r>
              <a:rPr lang="en-US" altLang="zh-CN" dirty="0"/>
              <a:t>*a,</a:t>
            </a:r>
            <a:r>
              <a:rPr lang="zh-CN" altLang="en-US" dirty="0"/>
              <a:t> ∞*</a:t>
            </a:r>
            <a:r>
              <a:rPr lang="en-US" altLang="zh-CN" dirty="0"/>
              <a:t>b,</a:t>
            </a:r>
            <a:r>
              <a:rPr lang="zh-CN" altLang="en-US" dirty="0"/>
              <a:t> ∞</a:t>
            </a:r>
            <a:r>
              <a:rPr lang="en-US" altLang="zh-CN" dirty="0"/>
              <a:t>*c}</a:t>
            </a:r>
            <a:r>
              <a:rPr lang="zh-CN" altLang="en-US" dirty="0"/>
              <a:t>的</a:t>
            </a:r>
            <a:r>
              <a:rPr lang="en-US" altLang="zh-CN" dirty="0"/>
              <a:t>10-</a:t>
            </a:r>
            <a:r>
              <a:rPr lang="zh-CN" altLang="en-US" dirty="0"/>
              <a:t>组合构成集合</a:t>
            </a:r>
            <a:r>
              <a:rPr lang="en-US" altLang="zh-CN" dirty="0"/>
              <a:t>W</a:t>
            </a:r>
          </a:p>
          <a:p>
            <a:r>
              <a:rPr lang="zh-CN" altLang="en-US" dirty="0"/>
              <a:t>由之前的讨论，</a:t>
            </a:r>
            <a:r>
              <a:rPr lang="en-US" altLang="zh-CN" dirty="0"/>
              <a:t>|W|=C(10+3-1,10)=C(12,2)=66</a:t>
            </a:r>
          </a:p>
          <a:p>
            <a:r>
              <a:rPr lang="zh-CN" altLang="en-US" dirty="0"/>
              <a:t>任取</a:t>
            </a:r>
            <a:r>
              <a:rPr lang="en-US" altLang="zh-CN" dirty="0"/>
              <a:t>W</a:t>
            </a:r>
            <a:r>
              <a:rPr lang="zh-CN" altLang="en-US" dirty="0"/>
              <a:t>中的一个</a:t>
            </a:r>
            <a:r>
              <a:rPr lang="en-US" altLang="zh-CN" dirty="0"/>
              <a:t>10-</a:t>
            </a:r>
            <a:r>
              <a:rPr lang="zh-CN" altLang="en-US" dirty="0"/>
              <a:t>组合</a:t>
            </a:r>
            <a:r>
              <a:rPr lang="en-US" altLang="zh-CN" dirty="0"/>
              <a:t>c</a:t>
            </a:r>
            <a:r>
              <a:rPr lang="zh-CN" altLang="en-US" dirty="0"/>
              <a:t>，如果</a:t>
            </a:r>
            <a:r>
              <a:rPr lang="en-US" altLang="zh-CN" dirty="0"/>
              <a:t>c</a:t>
            </a:r>
            <a:r>
              <a:rPr lang="zh-CN" altLang="en-US" dirty="0"/>
              <a:t>含有超过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a</a:t>
            </a:r>
            <a:r>
              <a:rPr lang="zh-CN" altLang="en-US" dirty="0"/>
              <a:t>，那么具有性质</a:t>
            </a:r>
            <a:r>
              <a:rPr lang="en-US" altLang="zh-CN" dirty="0"/>
              <a:t>P1</a:t>
            </a:r>
            <a:r>
              <a:rPr lang="zh-CN" altLang="en-US" dirty="0"/>
              <a:t>，如果</a:t>
            </a:r>
            <a:r>
              <a:rPr lang="en-US" altLang="zh-CN" dirty="0"/>
              <a:t>c</a:t>
            </a:r>
            <a:r>
              <a:rPr lang="zh-CN" altLang="en-US" dirty="0"/>
              <a:t>含有超过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b</a:t>
            </a:r>
            <a:r>
              <a:rPr lang="zh-CN" altLang="en-US" dirty="0"/>
              <a:t>，那么具有性质</a:t>
            </a:r>
            <a:r>
              <a:rPr lang="en-US" altLang="zh-CN" dirty="0"/>
              <a:t>P2</a:t>
            </a:r>
            <a:r>
              <a:rPr lang="zh-CN" altLang="en-US" dirty="0"/>
              <a:t>，如果</a:t>
            </a:r>
            <a:r>
              <a:rPr lang="en-US" altLang="zh-CN" dirty="0"/>
              <a:t>c</a:t>
            </a:r>
            <a:r>
              <a:rPr lang="zh-CN" altLang="en-US" dirty="0"/>
              <a:t>含有超过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c</a:t>
            </a:r>
            <a:r>
              <a:rPr lang="zh-CN" altLang="en-US" dirty="0"/>
              <a:t>，那么具有性质</a:t>
            </a:r>
            <a:r>
              <a:rPr lang="en-US" altLang="zh-CN" dirty="0"/>
              <a:t>P3</a:t>
            </a:r>
          </a:p>
          <a:p>
            <a:r>
              <a:rPr lang="zh-CN" altLang="en-US" dirty="0"/>
              <a:t>具有性质</a:t>
            </a:r>
            <a:r>
              <a:rPr lang="en-US" altLang="zh-CN" dirty="0"/>
              <a:t>Pi</a:t>
            </a:r>
            <a:r>
              <a:rPr lang="zh-CN" altLang="en-US" dirty="0"/>
              <a:t>的集合是</a:t>
            </a:r>
            <a:r>
              <a:rPr lang="en-US" altLang="zh-CN" dirty="0"/>
              <a:t>Ai</a:t>
            </a:r>
            <a:r>
              <a:rPr lang="zh-CN" altLang="en-US" dirty="0"/>
              <a:t>，那么我们求的就是</a:t>
            </a:r>
            <a:r>
              <a:rPr lang="en-US" altLang="zh-CN" dirty="0"/>
              <a:t>A1</a:t>
            </a:r>
            <a:r>
              <a:rPr lang="zh-CN" altLang="en-US" dirty="0"/>
              <a:t>的补 交 </a:t>
            </a:r>
            <a:r>
              <a:rPr lang="en-US" altLang="zh-CN" dirty="0"/>
              <a:t>A2</a:t>
            </a:r>
            <a:r>
              <a:rPr lang="zh-CN" altLang="en-US" dirty="0"/>
              <a:t>的补 交 </a:t>
            </a:r>
            <a:r>
              <a:rPr lang="en-US" altLang="zh-CN" dirty="0"/>
              <a:t>A3</a:t>
            </a:r>
            <a:r>
              <a:rPr lang="zh-CN" altLang="en-US" dirty="0"/>
              <a:t>的补的大小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10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4570D-A0EA-43F1-B137-B4F538B57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容斥原理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F80794-A396-4023-9715-069A3DC47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例：求多重集</a:t>
            </a:r>
            <a:r>
              <a:rPr lang="en-US" altLang="zh-CN" dirty="0"/>
              <a:t>{3*a,4*b,5*c}</a:t>
            </a:r>
            <a:r>
              <a:rPr lang="zh-CN" altLang="en-US" dirty="0"/>
              <a:t>的</a:t>
            </a:r>
            <a:r>
              <a:rPr lang="en-US" altLang="zh-CN" dirty="0"/>
              <a:t>10-</a:t>
            </a:r>
            <a:r>
              <a:rPr lang="zh-CN" altLang="en-US" dirty="0"/>
              <a:t>组合数</a:t>
            </a:r>
            <a:endParaRPr lang="en-US" altLang="zh-CN" dirty="0"/>
          </a:p>
          <a:p>
            <a:r>
              <a:rPr lang="zh-CN" altLang="en-US" dirty="0"/>
              <a:t>取</a:t>
            </a:r>
            <a:r>
              <a:rPr lang="en-US" altLang="zh-CN" dirty="0"/>
              <a:t>{</a:t>
            </a:r>
            <a:r>
              <a:rPr lang="zh-CN" altLang="en-US" dirty="0"/>
              <a:t>∞</a:t>
            </a:r>
            <a:r>
              <a:rPr lang="en-US" altLang="zh-CN" dirty="0"/>
              <a:t>*a,</a:t>
            </a:r>
            <a:r>
              <a:rPr lang="zh-CN" altLang="en-US" dirty="0"/>
              <a:t> ∞*</a:t>
            </a:r>
            <a:r>
              <a:rPr lang="en-US" altLang="zh-CN" dirty="0"/>
              <a:t>b,</a:t>
            </a:r>
            <a:r>
              <a:rPr lang="zh-CN" altLang="en-US" dirty="0"/>
              <a:t> ∞</a:t>
            </a:r>
            <a:r>
              <a:rPr lang="en-US" altLang="zh-CN" dirty="0"/>
              <a:t>*c}</a:t>
            </a:r>
            <a:r>
              <a:rPr lang="zh-CN" altLang="en-US" dirty="0"/>
              <a:t>的一个</a:t>
            </a:r>
            <a:r>
              <a:rPr lang="en-US" altLang="zh-CN" dirty="0"/>
              <a:t>6-</a:t>
            </a:r>
            <a:r>
              <a:rPr lang="zh-CN" altLang="en-US" dirty="0"/>
              <a:t>组合，再加上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a</a:t>
            </a:r>
            <a:r>
              <a:rPr lang="zh-CN" altLang="en-US" dirty="0"/>
              <a:t>，就得到了</a:t>
            </a:r>
            <a:r>
              <a:rPr lang="en-US" altLang="zh-CN" dirty="0"/>
              <a:t>A1</a:t>
            </a:r>
            <a:r>
              <a:rPr lang="zh-CN" altLang="en-US" dirty="0"/>
              <a:t>中的</a:t>
            </a:r>
            <a:r>
              <a:rPr lang="en-US" altLang="zh-CN" dirty="0"/>
              <a:t>10-</a:t>
            </a:r>
            <a:r>
              <a:rPr lang="zh-CN" altLang="en-US" dirty="0"/>
              <a:t>组合。</a:t>
            </a:r>
            <a:r>
              <a:rPr lang="en-US" altLang="zh-CN" dirty="0"/>
              <a:t>|A1|=C(6+3-1,6)=C(8,2)=28</a:t>
            </a:r>
          </a:p>
          <a:p>
            <a:r>
              <a:rPr lang="zh-CN" altLang="en-US" dirty="0"/>
              <a:t>取</a:t>
            </a:r>
            <a:r>
              <a:rPr lang="en-US" altLang="zh-CN" dirty="0"/>
              <a:t>{</a:t>
            </a:r>
            <a:r>
              <a:rPr lang="zh-CN" altLang="en-US" dirty="0"/>
              <a:t>∞</a:t>
            </a:r>
            <a:r>
              <a:rPr lang="en-US" altLang="zh-CN" dirty="0"/>
              <a:t>*a,</a:t>
            </a:r>
            <a:r>
              <a:rPr lang="zh-CN" altLang="en-US" dirty="0"/>
              <a:t> ∞*</a:t>
            </a:r>
            <a:r>
              <a:rPr lang="en-US" altLang="zh-CN" dirty="0"/>
              <a:t>b,</a:t>
            </a:r>
            <a:r>
              <a:rPr lang="zh-CN" altLang="en-US" dirty="0"/>
              <a:t> ∞</a:t>
            </a:r>
            <a:r>
              <a:rPr lang="en-US" altLang="zh-CN" dirty="0"/>
              <a:t>*c}</a:t>
            </a:r>
            <a:r>
              <a:rPr lang="zh-CN" altLang="en-US" dirty="0"/>
              <a:t>的一个</a:t>
            </a:r>
            <a:r>
              <a:rPr lang="en-US" altLang="zh-CN" dirty="0"/>
              <a:t>5-</a:t>
            </a:r>
            <a:r>
              <a:rPr lang="zh-CN" altLang="en-US" dirty="0"/>
              <a:t>组合，再加上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b</a:t>
            </a:r>
            <a:r>
              <a:rPr lang="zh-CN" altLang="en-US" dirty="0"/>
              <a:t>，就得到了</a:t>
            </a:r>
            <a:r>
              <a:rPr lang="en-US" altLang="zh-CN" dirty="0"/>
              <a:t>A2</a:t>
            </a:r>
            <a:r>
              <a:rPr lang="zh-CN" altLang="en-US" dirty="0"/>
              <a:t>中的</a:t>
            </a:r>
            <a:r>
              <a:rPr lang="en-US" altLang="zh-CN" dirty="0"/>
              <a:t>10-</a:t>
            </a:r>
            <a:r>
              <a:rPr lang="zh-CN" altLang="en-US" dirty="0"/>
              <a:t>组合。</a:t>
            </a:r>
            <a:r>
              <a:rPr lang="en-US" altLang="zh-CN" dirty="0"/>
              <a:t>|A2|=C(5+3-1,5)=C(7,2)=21</a:t>
            </a:r>
          </a:p>
          <a:p>
            <a:r>
              <a:rPr lang="zh-CN" altLang="en-US" dirty="0"/>
              <a:t>取</a:t>
            </a:r>
            <a:r>
              <a:rPr lang="en-US" altLang="zh-CN" dirty="0"/>
              <a:t>{</a:t>
            </a:r>
            <a:r>
              <a:rPr lang="zh-CN" altLang="en-US" dirty="0"/>
              <a:t>∞</a:t>
            </a:r>
            <a:r>
              <a:rPr lang="en-US" altLang="zh-CN" dirty="0"/>
              <a:t>*a,</a:t>
            </a:r>
            <a:r>
              <a:rPr lang="zh-CN" altLang="en-US" dirty="0"/>
              <a:t> ∞*</a:t>
            </a:r>
            <a:r>
              <a:rPr lang="en-US" altLang="zh-CN" dirty="0"/>
              <a:t>b,</a:t>
            </a:r>
            <a:r>
              <a:rPr lang="zh-CN" altLang="en-US" dirty="0"/>
              <a:t> ∞</a:t>
            </a:r>
            <a:r>
              <a:rPr lang="en-US" altLang="zh-CN" dirty="0"/>
              <a:t>*c}</a:t>
            </a:r>
            <a:r>
              <a:rPr lang="zh-CN" altLang="en-US" dirty="0"/>
              <a:t>的一个</a:t>
            </a:r>
            <a:r>
              <a:rPr lang="en-US" altLang="zh-CN" dirty="0"/>
              <a:t>4-</a:t>
            </a:r>
            <a:r>
              <a:rPr lang="zh-CN" altLang="en-US" dirty="0"/>
              <a:t>组合，再加上</a:t>
            </a:r>
            <a:r>
              <a:rPr lang="en-US" altLang="zh-CN" dirty="0"/>
              <a:t>6</a:t>
            </a:r>
            <a:r>
              <a:rPr lang="zh-CN" altLang="en-US" dirty="0"/>
              <a:t>个</a:t>
            </a:r>
            <a:r>
              <a:rPr lang="en-US" altLang="zh-CN" dirty="0"/>
              <a:t>c</a:t>
            </a:r>
            <a:r>
              <a:rPr lang="zh-CN" altLang="en-US" dirty="0"/>
              <a:t>，就得到了</a:t>
            </a:r>
            <a:r>
              <a:rPr lang="en-US" altLang="zh-CN" dirty="0"/>
              <a:t>A3</a:t>
            </a:r>
            <a:r>
              <a:rPr lang="zh-CN" altLang="en-US" dirty="0"/>
              <a:t>中的</a:t>
            </a:r>
            <a:r>
              <a:rPr lang="en-US" altLang="zh-CN" dirty="0"/>
              <a:t>10-</a:t>
            </a:r>
            <a:r>
              <a:rPr lang="zh-CN" altLang="en-US" dirty="0"/>
              <a:t>组合。</a:t>
            </a:r>
            <a:r>
              <a:rPr lang="en-US" altLang="zh-CN" dirty="0"/>
              <a:t>|A3|=C(4+3-1,4)=C(6,2)=15</a:t>
            </a:r>
          </a:p>
          <a:p>
            <a:r>
              <a:rPr lang="zh-CN" altLang="en-US" dirty="0"/>
              <a:t>类似的可以求出</a:t>
            </a:r>
            <a:r>
              <a:rPr lang="en-US" altLang="zh-CN" dirty="0"/>
              <a:t>|A1</a:t>
            </a:r>
            <a:r>
              <a:rPr lang="zh-CN" altLang="en-US" dirty="0"/>
              <a:t>∩</a:t>
            </a:r>
            <a:r>
              <a:rPr lang="en-US" altLang="zh-CN" dirty="0"/>
              <a:t>A2|=3</a:t>
            </a:r>
            <a:r>
              <a:rPr lang="zh-CN" altLang="en-US" dirty="0"/>
              <a:t>，</a:t>
            </a:r>
            <a:r>
              <a:rPr lang="en-US" altLang="zh-CN" dirty="0"/>
              <a:t> |A1</a:t>
            </a:r>
            <a:r>
              <a:rPr lang="zh-CN" altLang="en-US" dirty="0"/>
              <a:t>∩</a:t>
            </a:r>
            <a:r>
              <a:rPr lang="en-US" altLang="zh-CN" dirty="0"/>
              <a:t>A3|=1</a:t>
            </a:r>
            <a:r>
              <a:rPr lang="zh-CN" altLang="en-US" dirty="0"/>
              <a:t>，</a:t>
            </a:r>
            <a:r>
              <a:rPr lang="en-US" altLang="zh-CN" dirty="0"/>
              <a:t> |A2</a:t>
            </a:r>
            <a:r>
              <a:rPr lang="zh-CN" altLang="en-US" dirty="0"/>
              <a:t>∩</a:t>
            </a:r>
            <a:r>
              <a:rPr lang="en-US" altLang="zh-CN" dirty="0"/>
              <a:t>A3|=0</a:t>
            </a:r>
            <a:r>
              <a:rPr lang="zh-CN" altLang="en-US" dirty="0"/>
              <a:t>，</a:t>
            </a:r>
            <a:r>
              <a:rPr lang="en-US" altLang="zh-CN" dirty="0"/>
              <a:t> |A1</a:t>
            </a:r>
            <a:r>
              <a:rPr lang="zh-CN" altLang="en-US" dirty="0"/>
              <a:t>∩</a:t>
            </a:r>
            <a:r>
              <a:rPr lang="en-US" altLang="zh-CN" dirty="0"/>
              <a:t>A2</a:t>
            </a:r>
            <a:r>
              <a:rPr lang="zh-CN" altLang="en-US" dirty="0"/>
              <a:t>∩</a:t>
            </a:r>
            <a:r>
              <a:rPr lang="en-US" altLang="zh-CN" dirty="0"/>
              <a:t>A3|=0</a:t>
            </a:r>
          </a:p>
          <a:p>
            <a:r>
              <a:rPr lang="zh-CN" altLang="en-US" dirty="0"/>
              <a:t>用容斥原理就可以算出多重集</a:t>
            </a:r>
            <a:r>
              <a:rPr lang="en-US" altLang="zh-CN" dirty="0"/>
              <a:t>{3*a,4*b,5*c}</a:t>
            </a:r>
            <a:r>
              <a:rPr lang="zh-CN" altLang="en-US" dirty="0"/>
              <a:t>的</a:t>
            </a:r>
            <a:r>
              <a:rPr lang="en-US" altLang="zh-CN" dirty="0"/>
              <a:t>10-</a:t>
            </a:r>
            <a:r>
              <a:rPr lang="zh-CN" altLang="en-US" dirty="0"/>
              <a:t>组合数是</a:t>
            </a:r>
            <a:r>
              <a:rPr lang="en-US" altLang="zh-CN" dirty="0"/>
              <a:t>6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489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4570D-A0EA-43F1-B137-B4F538B57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bzoj1042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F80794-A396-4023-9715-069A3DC47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一共有</a:t>
            </a:r>
            <a:r>
              <a:rPr lang="en-US" altLang="zh-CN" dirty="0"/>
              <a:t>4</a:t>
            </a:r>
            <a:r>
              <a:rPr lang="zh-CN" altLang="en-US" dirty="0"/>
              <a:t>种硬币。面值分别为</a:t>
            </a:r>
            <a:r>
              <a:rPr lang="en-US" altLang="zh-CN" dirty="0"/>
              <a:t>c1,c2,c3,c4</a:t>
            </a:r>
          </a:p>
          <a:p>
            <a:r>
              <a:rPr lang="zh-CN" altLang="en-US" dirty="0"/>
              <a:t>某人去商店买东西，去了</a:t>
            </a:r>
            <a:r>
              <a:rPr lang="en-US" altLang="zh-CN" dirty="0"/>
              <a:t>tot</a:t>
            </a:r>
            <a:r>
              <a:rPr lang="zh-CN" altLang="en-US" dirty="0"/>
              <a:t>次</a:t>
            </a:r>
            <a:endParaRPr lang="en-US" altLang="zh-CN" dirty="0"/>
          </a:p>
          <a:p>
            <a:r>
              <a:rPr lang="zh-CN" altLang="en-US" dirty="0"/>
              <a:t>每次带</a:t>
            </a:r>
            <a:r>
              <a:rPr lang="en-US" altLang="zh-CN" dirty="0"/>
              <a:t>di</a:t>
            </a:r>
            <a:r>
              <a:rPr lang="zh-CN" altLang="en-US" dirty="0"/>
              <a:t>枚</a:t>
            </a:r>
            <a:r>
              <a:rPr lang="en-US" altLang="zh-CN" dirty="0"/>
              <a:t>ci</a:t>
            </a:r>
            <a:r>
              <a:rPr lang="zh-CN" altLang="en-US" dirty="0"/>
              <a:t>硬币，买</a:t>
            </a:r>
            <a:r>
              <a:rPr lang="en-US" altLang="zh-CN" dirty="0"/>
              <a:t>s</a:t>
            </a:r>
            <a:r>
              <a:rPr lang="zh-CN" altLang="en-US" dirty="0"/>
              <a:t>的价值的东西。请问每次有多少种付款方法</a:t>
            </a:r>
            <a:endParaRPr lang="en-US" altLang="zh-CN" dirty="0"/>
          </a:p>
          <a:p>
            <a:r>
              <a:rPr lang="nl-NL" altLang="zh-CN" dirty="0"/>
              <a:t>di,s&lt;=100000,tot&lt;=1000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064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4570D-A0EA-43F1-B137-B4F538B57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bzoj1042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F80794-A396-4023-9715-069A3DC47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如果直接用多重背包，每次都要重新算，会超时</a:t>
            </a:r>
            <a:endParaRPr lang="en-US" altLang="zh-CN" dirty="0"/>
          </a:p>
          <a:p>
            <a:r>
              <a:rPr lang="zh-CN" altLang="en-US" dirty="0"/>
              <a:t>先让</a:t>
            </a:r>
            <a:r>
              <a:rPr lang="en-US" altLang="zh-CN" dirty="0"/>
              <a:t>{</a:t>
            </a:r>
            <a:r>
              <a:rPr lang="zh-CN" altLang="en-US" dirty="0"/>
              <a:t>∞</a:t>
            </a:r>
            <a:r>
              <a:rPr lang="en-US" altLang="zh-CN" dirty="0"/>
              <a:t>*c1,</a:t>
            </a:r>
            <a:r>
              <a:rPr lang="zh-CN" altLang="en-US" dirty="0"/>
              <a:t> ∞*</a:t>
            </a:r>
            <a:r>
              <a:rPr lang="en-US" altLang="zh-CN" dirty="0"/>
              <a:t>c2,</a:t>
            </a:r>
            <a:r>
              <a:rPr lang="zh-CN" altLang="en-US" dirty="0"/>
              <a:t> ∞</a:t>
            </a:r>
            <a:r>
              <a:rPr lang="en-US" altLang="zh-CN" dirty="0"/>
              <a:t>*c3, </a:t>
            </a:r>
            <a:r>
              <a:rPr lang="zh-CN" altLang="en-US" dirty="0"/>
              <a:t>∞</a:t>
            </a:r>
            <a:r>
              <a:rPr lang="en-US" altLang="zh-CN" dirty="0"/>
              <a:t>*c4}</a:t>
            </a:r>
            <a:r>
              <a:rPr lang="zh-CN" altLang="en-US" dirty="0"/>
              <a:t>的带权</a:t>
            </a:r>
            <a:r>
              <a:rPr lang="en-US" altLang="zh-CN" dirty="0"/>
              <a:t>s-</a:t>
            </a:r>
            <a:r>
              <a:rPr lang="zh-CN" altLang="en-US" dirty="0"/>
              <a:t>组合（即满足</a:t>
            </a:r>
            <a:r>
              <a:rPr lang="en-US" altLang="zh-CN" dirty="0"/>
              <a:t>\sum ci*</a:t>
            </a:r>
            <a:r>
              <a:rPr lang="en-US" altLang="zh-CN" dirty="0" err="1"/>
              <a:t>ki</a:t>
            </a:r>
            <a:r>
              <a:rPr lang="en-US" altLang="zh-CN" dirty="0"/>
              <a:t>=s</a:t>
            </a:r>
            <a:r>
              <a:rPr lang="zh-CN" altLang="en-US" dirty="0"/>
              <a:t>的组合）构成集合</a:t>
            </a:r>
            <a:r>
              <a:rPr lang="en-US" altLang="zh-CN" dirty="0"/>
              <a:t>W</a:t>
            </a:r>
          </a:p>
          <a:p>
            <a:r>
              <a:rPr lang="zh-CN" altLang="en-US" dirty="0"/>
              <a:t>可以用完全背包算出</a:t>
            </a:r>
            <a:r>
              <a:rPr lang="en-US" altLang="zh-CN" dirty="0"/>
              <a:t>|W|</a:t>
            </a:r>
          </a:p>
          <a:p>
            <a:r>
              <a:rPr lang="zh-CN" altLang="en-US" dirty="0"/>
              <a:t>任取</a:t>
            </a:r>
            <a:r>
              <a:rPr lang="en-US" altLang="zh-CN" dirty="0"/>
              <a:t>W</a:t>
            </a:r>
            <a:r>
              <a:rPr lang="zh-CN" altLang="en-US" dirty="0"/>
              <a:t>中的一个带权</a:t>
            </a:r>
            <a:r>
              <a:rPr lang="en-US" altLang="zh-CN" dirty="0"/>
              <a:t>s-</a:t>
            </a:r>
            <a:r>
              <a:rPr lang="zh-CN" altLang="en-US" dirty="0"/>
              <a:t>组合</a:t>
            </a:r>
            <a:r>
              <a:rPr lang="en-US" altLang="zh-CN" dirty="0"/>
              <a:t>c</a:t>
            </a:r>
            <a:r>
              <a:rPr lang="zh-CN" altLang="en-US" dirty="0"/>
              <a:t>，如果</a:t>
            </a:r>
            <a:r>
              <a:rPr lang="en-US" altLang="zh-CN" dirty="0"/>
              <a:t>c</a:t>
            </a:r>
            <a:r>
              <a:rPr lang="zh-CN" altLang="en-US" dirty="0"/>
              <a:t>含有超过</a:t>
            </a:r>
            <a:r>
              <a:rPr lang="en-US" altLang="zh-CN" dirty="0"/>
              <a:t>di</a:t>
            </a:r>
            <a:r>
              <a:rPr lang="zh-CN" altLang="en-US" dirty="0"/>
              <a:t>个</a:t>
            </a:r>
            <a:r>
              <a:rPr lang="en-US" altLang="zh-CN" dirty="0"/>
              <a:t>ci</a:t>
            </a:r>
            <a:r>
              <a:rPr lang="zh-CN" altLang="en-US" dirty="0"/>
              <a:t>，那么具有性质</a:t>
            </a:r>
            <a:r>
              <a:rPr lang="en-US" altLang="zh-CN" dirty="0"/>
              <a:t>Pi</a:t>
            </a:r>
          </a:p>
          <a:p>
            <a:r>
              <a:rPr lang="zh-CN" altLang="en-US" dirty="0"/>
              <a:t>具有性质</a:t>
            </a:r>
            <a:r>
              <a:rPr lang="en-US" altLang="zh-CN" dirty="0"/>
              <a:t>Pi</a:t>
            </a:r>
            <a:r>
              <a:rPr lang="zh-CN" altLang="en-US" dirty="0"/>
              <a:t>的组合构成集合</a:t>
            </a:r>
            <a:r>
              <a:rPr lang="en-US" altLang="zh-CN" dirty="0"/>
              <a:t>Ai</a:t>
            </a:r>
            <a:r>
              <a:rPr lang="zh-CN" altLang="en-US" dirty="0"/>
              <a:t>，那么我们求的就是 </a:t>
            </a:r>
            <a:r>
              <a:rPr lang="en-US" altLang="zh-CN" dirty="0"/>
              <a:t>A1</a:t>
            </a:r>
            <a:r>
              <a:rPr lang="zh-CN" altLang="en-US" dirty="0"/>
              <a:t>的补 交 </a:t>
            </a:r>
            <a:r>
              <a:rPr lang="en-US" altLang="zh-CN" dirty="0"/>
              <a:t>A2</a:t>
            </a:r>
            <a:r>
              <a:rPr lang="zh-CN" altLang="en-US" dirty="0"/>
              <a:t>的补 交 </a:t>
            </a:r>
            <a:r>
              <a:rPr lang="en-US" altLang="zh-CN" dirty="0"/>
              <a:t>A3</a:t>
            </a:r>
            <a:r>
              <a:rPr lang="zh-CN" altLang="en-US" dirty="0"/>
              <a:t>的补 交 </a:t>
            </a:r>
            <a:r>
              <a:rPr lang="en-US" altLang="zh-CN" dirty="0"/>
              <a:t>A4</a:t>
            </a:r>
            <a:r>
              <a:rPr lang="zh-CN" altLang="en-US" dirty="0"/>
              <a:t>的补 的大小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167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4570D-A0EA-43F1-B137-B4F538B57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bzoj1042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F80794-A396-4023-9715-069A3DC47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取</a:t>
            </a:r>
            <a:r>
              <a:rPr lang="en-US" altLang="zh-CN" dirty="0"/>
              <a:t>{</a:t>
            </a:r>
            <a:r>
              <a:rPr lang="zh-CN" altLang="en-US" dirty="0"/>
              <a:t>∞</a:t>
            </a:r>
            <a:r>
              <a:rPr lang="en-US" altLang="zh-CN" dirty="0"/>
              <a:t>*c1,</a:t>
            </a:r>
            <a:r>
              <a:rPr lang="zh-CN" altLang="en-US" dirty="0"/>
              <a:t> ∞*</a:t>
            </a:r>
            <a:r>
              <a:rPr lang="en-US" altLang="zh-CN" dirty="0"/>
              <a:t>c2,</a:t>
            </a:r>
            <a:r>
              <a:rPr lang="zh-CN" altLang="en-US" dirty="0"/>
              <a:t> ∞</a:t>
            </a:r>
            <a:r>
              <a:rPr lang="en-US" altLang="zh-CN" dirty="0"/>
              <a:t>*c3, </a:t>
            </a:r>
            <a:r>
              <a:rPr lang="zh-CN" altLang="en-US" dirty="0"/>
              <a:t>∞</a:t>
            </a:r>
            <a:r>
              <a:rPr lang="en-US" altLang="zh-CN" dirty="0"/>
              <a:t>*c4}</a:t>
            </a:r>
            <a:r>
              <a:rPr lang="zh-CN" altLang="en-US" dirty="0"/>
              <a:t>的一个带权</a:t>
            </a:r>
            <a:r>
              <a:rPr lang="en-US" altLang="zh-CN" dirty="0"/>
              <a:t>(s-(d1+1)*c1)-</a:t>
            </a:r>
            <a:r>
              <a:rPr lang="zh-CN" altLang="en-US" dirty="0"/>
              <a:t>组合，再加上</a:t>
            </a:r>
            <a:r>
              <a:rPr lang="en-US" altLang="zh-CN" dirty="0"/>
              <a:t>d1+1</a:t>
            </a:r>
            <a:r>
              <a:rPr lang="zh-CN" altLang="en-US" dirty="0"/>
              <a:t>个</a:t>
            </a:r>
            <a:r>
              <a:rPr lang="en-US" altLang="zh-CN" dirty="0"/>
              <a:t>c1</a:t>
            </a:r>
            <a:r>
              <a:rPr lang="zh-CN" altLang="en-US" dirty="0"/>
              <a:t>，就得到了</a:t>
            </a:r>
            <a:r>
              <a:rPr lang="en-US" altLang="zh-CN" dirty="0"/>
              <a:t>A1</a:t>
            </a:r>
            <a:r>
              <a:rPr lang="zh-CN" altLang="en-US" dirty="0"/>
              <a:t>中的带权</a:t>
            </a:r>
            <a:r>
              <a:rPr lang="en-US" altLang="zh-CN" dirty="0"/>
              <a:t>s-</a:t>
            </a:r>
            <a:r>
              <a:rPr lang="zh-CN" altLang="en-US" dirty="0"/>
              <a:t>组合。</a:t>
            </a:r>
            <a:endParaRPr lang="en-US" altLang="zh-CN" dirty="0"/>
          </a:p>
          <a:p>
            <a:r>
              <a:rPr lang="zh-CN" altLang="en-US" dirty="0"/>
              <a:t>取</a:t>
            </a:r>
            <a:r>
              <a:rPr lang="en-US" altLang="zh-CN" dirty="0"/>
              <a:t>{</a:t>
            </a:r>
            <a:r>
              <a:rPr lang="zh-CN" altLang="en-US" dirty="0"/>
              <a:t>∞</a:t>
            </a:r>
            <a:r>
              <a:rPr lang="en-US" altLang="zh-CN" dirty="0"/>
              <a:t>*c1,</a:t>
            </a:r>
            <a:r>
              <a:rPr lang="zh-CN" altLang="en-US" dirty="0"/>
              <a:t> ∞*</a:t>
            </a:r>
            <a:r>
              <a:rPr lang="en-US" altLang="zh-CN" dirty="0"/>
              <a:t>c2,</a:t>
            </a:r>
            <a:r>
              <a:rPr lang="zh-CN" altLang="en-US" dirty="0"/>
              <a:t> ∞</a:t>
            </a:r>
            <a:r>
              <a:rPr lang="en-US" altLang="zh-CN" dirty="0"/>
              <a:t>*c3, </a:t>
            </a:r>
            <a:r>
              <a:rPr lang="zh-CN" altLang="en-US" dirty="0"/>
              <a:t>∞</a:t>
            </a:r>
            <a:r>
              <a:rPr lang="en-US" altLang="zh-CN" dirty="0"/>
              <a:t>*c4}</a:t>
            </a:r>
            <a:r>
              <a:rPr lang="zh-CN" altLang="en-US" dirty="0"/>
              <a:t>的带权</a:t>
            </a:r>
            <a:r>
              <a:rPr lang="en-US" altLang="zh-CN" dirty="0"/>
              <a:t>(s-(d1+1)*c1)-</a:t>
            </a:r>
            <a:r>
              <a:rPr lang="zh-CN" altLang="en-US" dirty="0"/>
              <a:t>组合数也是用完全背包，实际上完全背包在计算带权</a:t>
            </a:r>
            <a:r>
              <a:rPr lang="en-US" altLang="zh-CN" dirty="0"/>
              <a:t>s-</a:t>
            </a:r>
            <a:r>
              <a:rPr lang="zh-CN" altLang="en-US" dirty="0"/>
              <a:t>组合时顺便就算出了所有权值小于</a:t>
            </a:r>
            <a:r>
              <a:rPr lang="en-US" altLang="zh-CN" dirty="0"/>
              <a:t>s</a:t>
            </a:r>
            <a:r>
              <a:rPr lang="zh-CN" altLang="en-US" dirty="0"/>
              <a:t>的组合。</a:t>
            </a:r>
            <a:endParaRPr lang="en-US" altLang="zh-CN" dirty="0"/>
          </a:p>
          <a:p>
            <a:r>
              <a:rPr lang="zh-CN" altLang="en-US" dirty="0"/>
              <a:t>类似的就可以求出</a:t>
            </a:r>
            <a:r>
              <a:rPr lang="en-US" altLang="zh-CN" dirty="0"/>
              <a:t>|Ai|</a:t>
            </a:r>
            <a:r>
              <a:rPr lang="zh-CN" altLang="en-US" dirty="0"/>
              <a:t>，</a:t>
            </a:r>
            <a:r>
              <a:rPr lang="en-US" altLang="zh-CN" dirty="0"/>
              <a:t>|Ai</a:t>
            </a:r>
            <a:r>
              <a:rPr lang="zh-CN" altLang="en-US" dirty="0"/>
              <a:t>∩</a:t>
            </a:r>
            <a:r>
              <a:rPr lang="en-US" altLang="zh-CN" dirty="0" err="1"/>
              <a:t>Aj</a:t>
            </a:r>
            <a:r>
              <a:rPr lang="en-US" altLang="zh-CN" dirty="0"/>
              <a:t>|</a:t>
            </a:r>
            <a:r>
              <a:rPr lang="zh-CN" altLang="en-US" dirty="0"/>
              <a:t>等等，最后再用容斥原理即可。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O(max(s)+2^4*tot)</a:t>
            </a:r>
          </a:p>
        </p:txBody>
      </p:sp>
    </p:spTree>
    <p:extLst>
      <p:ext uri="{BB962C8B-B14F-4D97-AF65-F5344CB8AC3E}">
        <p14:creationId xmlns:p14="http://schemas.microsoft.com/office/powerpoint/2010/main" val="534452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F0068-0AB9-4DA4-8978-00BE6846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bzoj1853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1E32F-33F5-4C94-B59C-2F6193A54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定义“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erriweather"/>
              </a:rPr>
              <a:t>十进制表示中只包含数字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erriweather"/>
              </a:rPr>
              <a:t>6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erriweather"/>
              </a:rPr>
              <a:t>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erriweather"/>
              </a:rPr>
              <a:t>8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erriweather"/>
              </a:rPr>
              <a:t>的那些号码”是幸运号码</a:t>
            </a:r>
            <a:endParaRPr lang="en-US" altLang="zh-CN" b="0" i="0" dirty="0">
              <a:solidFill>
                <a:srgbClr val="000000"/>
              </a:solidFill>
              <a:effectLst/>
              <a:latin typeface="Merriweather"/>
            </a:endParaRPr>
          </a:p>
          <a:p>
            <a:r>
              <a:rPr lang="zh-CN" altLang="en-US" dirty="0"/>
              <a:t>定义“近似幸运号码”是“幸运号码”的倍数</a:t>
            </a:r>
            <a:endParaRPr lang="en-US" altLang="zh-CN" dirty="0"/>
          </a:p>
          <a:p>
            <a:r>
              <a:rPr lang="zh-CN" altLang="en-US" dirty="0"/>
              <a:t>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erriweather"/>
              </a:rPr>
              <a:t>在一段闭区间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erriweather"/>
              </a:rPr>
              <a:t>[a, b]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erriweather"/>
              </a:rPr>
              <a:t>内，“近似幸运号码”的个数。</a:t>
            </a:r>
            <a:endParaRPr lang="en-US" altLang="zh-CN" b="0" i="0" dirty="0">
              <a:solidFill>
                <a:srgbClr val="000000"/>
              </a:solidFill>
              <a:effectLst/>
              <a:latin typeface="Merriweather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Merriweather"/>
              </a:rPr>
              <a:t>1 &lt; =a &lt; =b &lt; =10000000000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706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F0068-0AB9-4DA4-8978-00BE6846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bzoj1853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1E32F-33F5-4C94-B59C-2F6193A54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bfs</a:t>
            </a:r>
            <a:r>
              <a:rPr lang="zh-CN" altLang="en-US" dirty="0"/>
              <a:t>预处理出来所有的幸运数字</a:t>
            </a:r>
            <a:endParaRPr lang="en-US" altLang="zh-CN" dirty="0"/>
          </a:p>
          <a:p>
            <a:r>
              <a:rPr lang="zh-CN" altLang="en-US" dirty="0"/>
              <a:t>然后去掉那些是其他幸运数字倍数的幸运数字（如</a:t>
            </a:r>
            <a:r>
              <a:rPr lang="en-US" altLang="zh-CN" dirty="0"/>
              <a:t>88</a:t>
            </a:r>
            <a:r>
              <a:rPr lang="zh-CN" altLang="en-US" dirty="0"/>
              <a:t>是</a:t>
            </a:r>
            <a:r>
              <a:rPr lang="en-US" altLang="zh-CN" dirty="0"/>
              <a:t>8</a:t>
            </a:r>
            <a:r>
              <a:rPr lang="zh-CN" altLang="en-US" dirty="0"/>
              <a:t>的倍数）</a:t>
            </a:r>
            <a:endParaRPr lang="en-US" altLang="zh-CN" dirty="0"/>
          </a:p>
          <a:p>
            <a:r>
              <a:rPr lang="zh-CN" altLang="en-US" dirty="0"/>
              <a:t>然后容斥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3142C2-1B97-4AE6-A1A8-BA0FCA0AA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3" y="3429000"/>
            <a:ext cx="7554299" cy="146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0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1482</Words>
  <Application>Microsoft Office PowerPoint</Application>
  <PresentationFormat>宽屏</PresentationFormat>
  <Paragraphs>77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Merriweather</vt:lpstr>
      <vt:lpstr>Office 主题​​</vt:lpstr>
      <vt:lpstr>容斥例题</vt:lpstr>
      <vt:lpstr>容斥原理</vt:lpstr>
      <vt:lpstr>容斥原理</vt:lpstr>
      <vt:lpstr>容斥原理</vt:lpstr>
      <vt:lpstr>bzoj1042</vt:lpstr>
      <vt:lpstr>bzoj1042</vt:lpstr>
      <vt:lpstr>bzoj1042</vt:lpstr>
      <vt:lpstr>bzoj1853</vt:lpstr>
      <vt:lpstr>bzoj1853</vt:lpstr>
      <vt:lpstr>bzoj1853</vt:lpstr>
      <vt:lpstr>bzoj1853</vt:lpstr>
      <vt:lpstr>CodeForces 998E</vt:lpstr>
      <vt:lpstr>CodeForces 998E</vt:lpstr>
      <vt:lpstr>CodeForces 998E</vt:lpstr>
      <vt:lpstr>CodeForces 998E</vt:lpstr>
      <vt:lpstr>CodeForces 998E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8.6作业评讲</dc:title>
  <dc:creator>You Lingyun</dc:creator>
  <cp:lastModifiedBy>You Lingyun</cp:lastModifiedBy>
  <cp:revision>32</cp:revision>
  <dcterms:created xsi:type="dcterms:W3CDTF">2021-08-05T03:15:44Z</dcterms:created>
  <dcterms:modified xsi:type="dcterms:W3CDTF">2023-07-04T02:26:32Z</dcterms:modified>
</cp:coreProperties>
</file>