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570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</a:t>
            </a:r>
            <a:r>
              <a:rPr lang="zh-CN" altLang="en-US"/>
              <a:t>结构选讲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C202044zxy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[HNOI/AHOI2018] 转盘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201545"/>
            <a:ext cx="8596630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[NOI2021] 密码箱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105660"/>
            <a:ext cx="519112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[NOI2021] 密码箱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ai</a:t>
            </a:r>
            <a:r>
              <a:rPr lang="zh-CN" altLang="en-US"/>
              <a:t>可以</a:t>
            </a:r>
            <a:r>
              <a:rPr lang="zh-CN" altLang="en-US"/>
              <a:t>看成线性变换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：矩阵</a:t>
            </a:r>
            <a:r>
              <a:rPr lang="zh-CN" altLang="en-US"/>
              <a:t>乘法</a:t>
            </a:r>
            <a:endParaRPr lang="zh-CN" altLang="en-US"/>
          </a:p>
          <a:p>
            <a:r>
              <a:rPr lang="zh-CN" altLang="en-US"/>
              <a:t>https://www.cnblogs.com/C202044zxy/p/16218568.html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【UR #19】前进四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6900" y="2393950"/>
            <a:ext cx="4737100" cy="26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7545" y="2819400"/>
            <a:ext cx="41402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【UR #19】前进四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提示：根据前面讲的题，遇到维护不了的东西怎么办（检验你学懂</a:t>
            </a:r>
            <a:r>
              <a:rPr lang="zh-CN" altLang="en-US"/>
              <a:t>没有）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【UR #19】前进四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1930400"/>
            <a:ext cx="8596630" cy="2092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【UNR #5】诡异操作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3095" y="2420620"/>
            <a:ext cx="8596630" cy="1809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980" y="4468495"/>
            <a:ext cx="68199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【UNR #5】诡异操作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：想一想两个</a:t>
            </a:r>
            <a:r>
              <a:rPr lang="en-US" altLang="zh-CN"/>
              <a:t> log </a:t>
            </a:r>
            <a:r>
              <a:rPr lang="zh-CN" altLang="en-US"/>
              <a:t>的暴力？想一想难点</a:t>
            </a:r>
            <a:r>
              <a:rPr lang="zh-CN" altLang="en-US"/>
              <a:t>是什么。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：利用上一题学过的</a:t>
            </a:r>
            <a:r>
              <a:rPr lang="zh-CN" altLang="en-US"/>
              <a:t>东西！</a:t>
            </a:r>
            <a:endParaRPr lang="zh-CN" altLang="en-US"/>
          </a:p>
          <a:p>
            <a:r>
              <a:rPr lang="zh-CN" altLang="en-US"/>
              <a:t>https://www.cnblogs.com/C202044zxy/p/16466375.html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Jumping Through the Array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061845"/>
            <a:ext cx="7150100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Jumping Through the Array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：本题结构复杂，不好维护，考虑</a:t>
            </a:r>
            <a:r>
              <a:rPr lang="zh-CN" altLang="en-US"/>
              <a:t>什么？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：询问分块后呢？如何保证每一步的处理都和块长有关？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Bear and Bad Powers of 42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058670"/>
            <a:ext cx="742315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Jumping Through the Array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174875"/>
            <a:ext cx="8596630" cy="2328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Bear and Bad Powers of 42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：你是不是感觉暴力做是对的？唯一复杂度爆炸的地方</a:t>
            </a:r>
            <a:r>
              <a:rPr lang="zh-CN" altLang="en-US"/>
              <a:t>在哪里？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：如果有东西维护不了怎么办？相同的</a:t>
            </a:r>
            <a:r>
              <a:rPr lang="zh-CN" altLang="en-US"/>
              <a:t>信息改变一下维护的</a:t>
            </a:r>
            <a:r>
              <a:rPr lang="zh-CN" altLang="en-US"/>
              <a:t>方式。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3</a:t>
            </a:r>
            <a:r>
              <a:rPr lang="zh-CN" altLang="en-US"/>
              <a:t>：这是较为简单的题，尝试</a:t>
            </a:r>
            <a:r>
              <a:rPr lang="zh-CN" altLang="en-US"/>
              <a:t>自己说明一下</a:t>
            </a:r>
            <a:r>
              <a:rPr lang="zh-CN" altLang="en-US"/>
              <a:t>时间复杂度。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Bear and Bad Powers of 42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1930400"/>
            <a:ext cx="8596630" cy="2950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Into Blocks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1930400"/>
            <a:ext cx="7931150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Into Blocks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：不考虑修改，是否存在贪心策略，可以从必要性的角度去</a:t>
            </a:r>
            <a:r>
              <a:rPr lang="zh-CN" altLang="en-US"/>
              <a:t>思考。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：如何把贪心策略所需的东西变成可以快速维护的</a:t>
            </a:r>
            <a:r>
              <a:rPr lang="zh-CN" altLang="en-US"/>
              <a:t>东西？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3</a:t>
            </a:r>
            <a:r>
              <a:rPr lang="zh-CN" altLang="en-US"/>
              <a:t>：维护的东西哪里出现了困难？如何</a:t>
            </a:r>
            <a:r>
              <a:rPr lang="zh-CN" altLang="en-US"/>
              <a:t>解决？</a:t>
            </a:r>
            <a:endParaRPr lang="zh-CN" altLang="en-US"/>
          </a:p>
          <a:p>
            <a:r>
              <a:rPr lang="zh-CN" altLang="en-US"/>
              <a:t>https://www.cnblogs.com/C202044zxy/p/16315198.html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[HNOI/AHOI2018] 转盘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4360" y="2109470"/>
            <a:ext cx="8001000" cy="3352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24400" y="543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[HNOI/AHOI2018] 转盘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：是否存在访问完所有物品的最优</a:t>
            </a:r>
            <a:r>
              <a:rPr lang="zh-CN" altLang="en-US"/>
              <a:t>策略？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：把答案用一个式子简洁地表示，如果复杂可以变换一下式子的</a:t>
            </a:r>
            <a:r>
              <a:rPr lang="zh-CN" altLang="en-US"/>
              <a:t>形式。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3</a:t>
            </a:r>
            <a:r>
              <a:rPr lang="zh-CN" altLang="en-US"/>
              <a:t>：如果式子还是不好维护，尝试用类似算贡献的方法，变换维护的</a:t>
            </a:r>
            <a:r>
              <a:rPr lang="zh-CN" altLang="en-US"/>
              <a:t>对象。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[HNOI/AHOI2018] 转盘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000250"/>
            <a:ext cx="7169150" cy="3880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8878ba28-fc9f-4ef6-95ab-a8339b96e7ad"/>
  <p:tag name="COMMONDATA" val="eyJoZGlkIjoiMmUxNzU4NTljYzM3YWRiN2E2ZjRkNGI3MGEwMWQxNG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900</Words>
  <Application>WPS 演示</Application>
  <PresentationFormat>宽屏</PresentationFormat>
  <Paragraphs>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Wingdings 3</vt:lpstr>
      <vt:lpstr>Arial</vt:lpstr>
      <vt:lpstr>方正姚体</vt:lpstr>
      <vt:lpstr>Trebuchet MS</vt:lpstr>
      <vt:lpstr>微软雅黑</vt:lpstr>
      <vt:lpstr>Arial Unicode MS</vt:lpstr>
      <vt:lpstr>华文新魏</vt:lpstr>
      <vt:lpstr>Calibri</vt:lpstr>
      <vt:lpstr>平面</vt:lpstr>
      <vt:lpstr>数据结构选讲</vt:lpstr>
      <vt:lpstr>Bear and Bad Powers of 42</vt:lpstr>
      <vt:lpstr>Bear and Bad Powers of 42</vt:lpstr>
      <vt:lpstr>Bear and Bad Powers of 42</vt:lpstr>
      <vt:lpstr>Into Blocks</vt:lpstr>
      <vt:lpstr>Into Blocks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组合计数问题选讲</dc:title>
  <dc:creator>wang zeyuan</dc:creator>
  <cp:lastModifiedBy>小予</cp:lastModifiedBy>
  <cp:revision>153</cp:revision>
  <dcterms:created xsi:type="dcterms:W3CDTF">2021-01-20T01:52:00Z</dcterms:created>
  <dcterms:modified xsi:type="dcterms:W3CDTF">2023-07-04T06:42:22Z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F6EECAD83EA64853B1DDBE8A71C1DD64_12</vt:lpwstr>
  </property>
  <property fmtid="{D5CDD505-2E9C-101B-9397-08002B2CF9AE}" pid="3" name="KSOProductBuildVer">
    <vt:lpwstr>2052-11.1.0.14309</vt:lpwstr>
  </property>
</Properties>
</file>