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42FC4-9F69-66B7-0079-7B11E31E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78A93-0494-A672-9529-150583CB1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D283D-9129-CDCD-45E5-812F29EC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D8F39-9380-9B1A-0870-B281551A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47111-85E1-1FE2-01D6-FA1C1BED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0A4C-E006-3BD5-9FD8-EF6F879B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C809C-DC9B-8721-BC3F-316A7ADD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E1327-EFD5-3943-CA57-87CA319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B4C80-995D-7266-DB4D-21A203D4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3BFB4-CE8F-E905-931D-69631FA8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46BA98-A412-E24D-4472-7EF99F174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CB899-F86E-1FDB-E5C7-B6C38283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6DD7-CCE5-B6F7-360C-E462924E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7BFCC-368D-7AAE-314A-54E46B2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5189-AC82-7282-B322-7822422B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5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27C5-CC61-4060-C497-CEAF11C1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2331D-F009-8965-B1A5-FE99A146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6E5A9-F43A-A64E-B599-759D842A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4281A-F84B-F49F-499C-44D8BEE7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DFD7A-81AE-6F46-BB13-B921AE7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BEAD-4FF2-EF07-3C0A-1551F05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3A9FC-C2A5-4358-7EDB-2DB19BAF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9C4E2-E501-E3BA-90A5-58F21C41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75EA3-026D-F49C-8E46-207A72F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0674E-4462-527C-AD6E-58D72BE9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8FB1-4F0E-EBC6-AD62-DA707BD5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DB348-2B6A-C62A-54DC-D944AF225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DB8E2-658E-5F2B-E70A-F970620B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0A18-9446-5FE3-D7BF-E1929C6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08918-FCF8-B4C4-0225-50C25007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C7980-5856-FC5A-8C0C-4DFA0E5E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BD00-6F9A-92E9-D59C-007E2542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8D575-889F-DDDE-81F8-37374EC6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F734A-7468-47E1-625A-A4A7E87F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62AAC7-C909-7F06-3744-E108B5A08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3FFD5-B3FD-DE01-8F1D-F99DEA78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6CC74-76BE-4CCA-DF83-F86724F8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434F7-7677-7A6A-6EB9-633FB4E2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0D312-A5A2-A01C-2E7C-4882F711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4021-326D-6F22-D78C-B71CE8E1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9A558-2AEB-4A33-3616-AC72806E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EF60B-268E-0389-3987-4CD95097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116FE-70E6-6A8F-4B4E-D10AFBCA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97246-CA3C-C8DE-F547-CE56762F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16346-1C01-E6DD-822F-902CD20E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6D5AC-04F4-B09C-898D-540AAFB3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EFA86-55E1-77F8-1F5E-768FC150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7FD76-E03D-4733-B06D-6D7DBA52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25B5D-08AC-585D-0DD2-5C539D90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9E043-A4BC-62B8-FB85-6AB4634E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48BD8-33EC-C71C-1546-72A6195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739B0-B946-3EFE-E6F3-71046A0C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213E-D2E3-CC29-BFCC-0B13C2A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B0437-2F41-D92A-EEDD-DC7630338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437E6-C635-A77F-B5B5-6E91B95C0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D508F-4922-5DBD-3AC0-480C61D8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B056F-2E94-F809-ED69-5F34E0E7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6A312-13C0-46AB-1250-5E08672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9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67325-F980-29E8-20FC-D3028376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DE574-D5E7-3F97-F806-7C33FA5D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4D41-FF82-3CED-5EBC-CC7FA1AA8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61D1-3210-4DA8-8C0D-569A73167AD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227E9-0A15-5BF0-1B5C-F32ED419C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21F4E-D1AC-801D-B613-C70448A8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619E-7876-4A60-87A7-3FACD21D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2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0F199-41A4-7651-5938-BA132CDF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树上问题一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6BB0C-3E5D-C1DB-50BF-3966D083F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D6FAF-C673-3DA3-3BC5-20454F2A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23D2-DD30-9A74-FD61-74244A49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维护路径信息</a:t>
            </a:r>
            <a:endParaRPr lang="en-US" altLang="zh-CN" dirty="0"/>
          </a:p>
          <a:p>
            <a:r>
              <a:rPr lang="zh-CN" altLang="en-US" dirty="0"/>
              <a:t>维护子树信息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9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38D-FB3C-61B0-3378-6922EC4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91758-C730-EFE2-BC25-EFE85DC5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  <a:endParaRPr lang="en-US" altLang="zh-CN" dirty="0"/>
          </a:p>
          <a:p>
            <a:r>
              <a:rPr lang="en-US" altLang="zh-CN" dirty="0" err="1"/>
              <a:t>lca</a:t>
            </a:r>
            <a:r>
              <a:rPr lang="zh-CN" altLang="en-US" dirty="0"/>
              <a:t>（</a:t>
            </a:r>
            <a:r>
              <a:rPr lang="en-US" altLang="zh-CN" dirty="0" err="1"/>
              <a:t>dfs</a:t>
            </a:r>
            <a:r>
              <a:rPr lang="zh-CN" altLang="en-US" dirty="0"/>
              <a:t>序、倍增等）</a:t>
            </a:r>
            <a:endParaRPr lang="en-US" altLang="zh-CN" dirty="0"/>
          </a:p>
          <a:p>
            <a:r>
              <a:rPr lang="zh-CN" altLang="en-US" dirty="0"/>
              <a:t>树剖</a:t>
            </a:r>
            <a:endParaRPr lang="en-US" altLang="zh-CN" dirty="0"/>
          </a:p>
          <a:p>
            <a:r>
              <a:rPr lang="zh-CN" altLang="en-US" dirty="0"/>
              <a:t>重构树</a:t>
            </a:r>
            <a:endParaRPr lang="en-US" altLang="zh-CN" dirty="0"/>
          </a:p>
          <a:p>
            <a:r>
              <a:rPr lang="en-US" altLang="zh-CN" dirty="0" err="1"/>
              <a:t>dsu</a:t>
            </a:r>
            <a:r>
              <a:rPr lang="en-US" altLang="zh-CN"/>
              <a:t> on tree</a:t>
            </a:r>
            <a:endParaRPr lang="en-US" altLang="zh-CN" dirty="0"/>
          </a:p>
          <a:p>
            <a:r>
              <a:rPr lang="zh-CN" altLang="en-US" dirty="0"/>
              <a:t>树分块、树上莫队？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3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8CA9-8992-9ED2-BAB9-5096A38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921F67-9E3A-C1D1-7EDC-0D28146EF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976163"/>
              </p:ext>
            </p:extLst>
          </p:nvPr>
        </p:nvGraphicFramePr>
        <p:xfrm>
          <a:off x="1585356" y="0"/>
          <a:ext cx="8936182" cy="68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749">
                  <a:extLst>
                    <a:ext uri="{9D8B030D-6E8A-4147-A177-3AD203B41FA5}">
                      <a16:colId xmlns:a16="http://schemas.microsoft.com/office/drawing/2014/main" val="2569400099"/>
                    </a:ext>
                  </a:extLst>
                </a:gridCol>
                <a:gridCol w="1507527">
                  <a:extLst>
                    <a:ext uri="{9D8B030D-6E8A-4147-A177-3AD203B41FA5}">
                      <a16:colId xmlns:a16="http://schemas.microsoft.com/office/drawing/2014/main" val="1722660511"/>
                    </a:ext>
                  </a:extLst>
                </a:gridCol>
                <a:gridCol w="4558906">
                  <a:extLst>
                    <a:ext uri="{9D8B030D-6E8A-4147-A177-3AD203B41FA5}">
                      <a16:colId xmlns:a16="http://schemas.microsoft.com/office/drawing/2014/main" val="4148192695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[SCOI2013] </a:t>
                      </a:r>
                      <a:r>
                        <a:rPr lang="zh-CN" altLang="en-US" sz="1100" u="none" strike="noStrike">
                          <a:effectLst/>
                        </a:rPr>
                        <a:t>摩托车交易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luoguP3280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货车运输加强版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96300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JOISC2017 </a:t>
                      </a:r>
                      <a:r>
                        <a:rPr lang="zh-CN" altLang="en-US" sz="1100" u="none" strike="noStrike">
                          <a:effectLst/>
                        </a:rPr>
                        <a:t>水壶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bzoj4242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魔改</a:t>
                      </a:r>
                      <a:r>
                        <a:rPr lang="en-US" altLang="zh-CN" sz="1100" u="none" strike="noStrike">
                          <a:effectLst/>
                        </a:rPr>
                        <a:t>kruskal</a:t>
                      </a:r>
                      <a:r>
                        <a:rPr lang="zh-CN" altLang="en-US" sz="1100" u="none" strike="noStrike">
                          <a:effectLst/>
                        </a:rPr>
                        <a:t>的货车运输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112562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[CERC2016] </a:t>
                      </a:r>
                      <a:r>
                        <a:rPr lang="zh-CN" altLang="en-US" sz="1100" u="none" strike="noStrike">
                          <a:effectLst/>
                        </a:rPr>
                        <a:t>机棚障碍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luoguP3684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实现恶心的货车运输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203332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[LNOI2014] LCA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luoguP4211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树上差分，转化典中典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412108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[BJOI2014] </a:t>
                      </a:r>
                      <a:r>
                        <a:rPr lang="zh-CN" altLang="en-US" sz="1100" u="none" strike="noStrike">
                          <a:effectLst/>
                        </a:rPr>
                        <a:t>大融合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luoguP4219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dfs</a:t>
                      </a:r>
                      <a:r>
                        <a:rPr lang="zh-CN" altLang="en-US" sz="1100" u="none" strike="noStrike">
                          <a:effectLst/>
                        </a:rPr>
                        <a:t>序，转化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463331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[SDOI2017] </a:t>
                      </a:r>
                      <a:r>
                        <a:rPr lang="zh-CN" altLang="en-US" sz="1100" u="none" strike="noStrike">
                          <a:effectLst/>
                        </a:rPr>
                        <a:t>树点涂色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luoguP3703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树剖或者</a:t>
                      </a:r>
                      <a:r>
                        <a:rPr lang="en-US" sz="1100" u="none" strike="noStrike">
                          <a:effectLst/>
                        </a:rPr>
                        <a:t>LCT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043095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[NOI2021] </a:t>
                      </a:r>
                      <a:r>
                        <a:rPr lang="zh-CN" altLang="en-US" sz="1100" u="none" strike="noStrike">
                          <a:effectLst/>
                        </a:rPr>
                        <a:t>轻重边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luoguP7735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000223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CF19E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树上差分，求删哪一条边整个图变为二分图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550818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[SDOI2019] </a:t>
                      </a:r>
                      <a:r>
                        <a:rPr lang="zh-CN" altLang="en-US" sz="1100" u="none" strike="noStrike">
                          <a:effectLst/>
                        </a:rPr>
                        <a:t>世界地图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luoguP5360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虚树，重构树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30423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Haruna’s Breakfast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bzoj4129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树上莫队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423971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[WC2013]</a:t>
                      </a:r>
                      <a:r>
                        <a:rPr lang="zh-CN" altLang="en-US" sz="1100" u="none" strike="noStrike">
                          <a:effectLst/>
                        </a:rPr>
                        <a:t>糖果公园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luoguP4074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树上莫队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412656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[SCOI2005] </a:t>
                      </a:r>
                      <a:r>
                        <a:rPr lang="zh-CN" altLang="en-US" sz="1100" u="none" strike="noStrike">
                          <a:effectLst/>
                        </a:rPr>
                        <a:t>王室联邦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luoguP2325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树分块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5600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[SDOI/SXOI2022] </a:t>
                      </a:r>
                      <a:r>
                        <a:rPr lang="zh-CN" altLang="en-US" sz="1100" u="none" strike="noStrike">
                          <a:effectLst/>
                        </a:rPr>
                        <a:t>无处存储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luoguP8353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虚树、树分块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567846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[NOIP2015 </a:t>
                      </a:r>
                      <a:r>
                        <a:rPr lang="zh-CN" altLang="en-US" sz="1100" u="none" strike="noStrike">
                          <a:effectLst/>
                        </a:rPr>
                        <a:t>提高组</a:t>
                      </a:r>
                      <a:r>
                        <a:rPr lang="en-US" altLang="zh-CN" sz="1100" u="none" strike="noStrike">
                          <a:effectLst/>
                        </a:rPr>
                        <a:t>] </a:t>
                      </a:r>
                      <a:r>
                        <a:rPr lang="zh-CN" altLang="en-US" sz="1100" u="none" strike="noStrike">
                          <a:effectLst/>
                        </a:rPr>
                        <a:t>运输计划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luoguP2680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二分答案、树上差分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99954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[NOIP2012 </a:t>
                      </a:r>
                      <a:r>
                        <a:rPr lang="zh-CN" altLang="en-US" sz="1100" u="none" strike="noStrike">
                          <a:effectLst/>
                        </a:rPr>
                        <a:t>提高组</a:t>
                      </a:r>
                      <a:r>
                        <a:rPr lang="en-US" altLang="zh-CN" sz="1100" u="none" strike="noStrike">
                          <a:effectLst/>
                        </a:rPr>
                        <a:t>] </a:t>
                      </a:r>
                      <a:r>
                        <a:rPr lang="zh-CN" altLang="en-US" sz="1100" u="none" strike="noStrike">
                          <a:effectLst/>
                        </a:rPr>
                        <a:t>疫情控制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luoguP1084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二分答案、树上倍增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189056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[NOIP2016 </a:t>
                      </a:r>
                      <a:r>
                        <a:rPr lang="zh-CN" altLang="en-US" sz="1100" u="none" strike="noStrike">
                          <a:effectLst/>
                        </a:rPr>
                        <a:t>提高组</a:t>
                      </a:r>
                      <a:r>
                        <a:rPr lang="en-US" altLang="zh-CN" sz="1100" u="none" strike="noStrike">
                          <a:effectLst/>
                        </a:rPr>
                        <a:t>] </a:t>
                      </a:r>
                      <a:r>
                        <a:rPr lang="zh-CN" altLang="en-US" sz="1100" u="none" strike="noStrike">
                          <a:effectLst/>
                        </a:rPr>
                        <a:t>天天爱跑步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luoguP1600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树上差分、</a:t>
                      </a:r>
                      <a:r>
                        <a:rPr lang="en-US" sz="1100" u="none" strike="noStrike">
                          <a:effectLst/>
                        </a:rPr>
                        <a:t>LCA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103501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鉄道旅行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AT_joisc2017_f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树上倍增、转化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91677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Pandaria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Gym 101194G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重构树 </a:t>
                      </a:r>
                      <a:r>
                        <a:rPr lang="en-US" sz="1100" u="none" strike="noStrike">
                          <a:effectLst/>
                        </a:rPr>
                        <a:t>dsu on tree </a:t>
                      </a:r>
                      <a:r>
                        <a:rPr lang="zh-CN" altLang="en-US" sz="1100" u="none" strike="noStrike">
                          <a:effectLst/>
                        </a:rPr>
                        <a:t>或者 线段树合并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539832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Peaks</a:t>
                      </a:r>
                      <a:r>
                        <a:rPr lang="zh-CN" altLang="en-US" sz="1100" u="none" strike="noStrike">
                          <a:effectLst/>
                        </a:rPr>
                        <a:t>加强版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bzoj3551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主席树 重构树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048329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归程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LOJ 2718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重构树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70073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狼人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UOJ 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主席树 重构树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844967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Nauuo and Binary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LOJ 6669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树剖保证复杂度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86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2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283</Words>
  <Application>Microsoft Office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树上问题一</vt:lpstr>
      <vt:lpstr>常见问题</vt:lpstr>
      <vt:lpstr>常用的工具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树上查询问题</dc:title>
  <dc:creator>You Lingyun</dc:creator>
  <cp:lastModifiedBy>You Lingyun</cp:lastModifiedBy>
  <cp:revision>10</cp:revision>
  <dcterms:created xsi:type="dcterms:W3CDTF">2023-07-10T13:03:30Z</dcterms:created>
  <dcterms:modified xsi:type="dcterms:W3CDTF">2023-07-11T00:12:49Z</dcterms:modified>
</cp:coreProperties>
</file>