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65" r:id="rId7"/>
    <p:sldId id="258" r:id="rId8"/>
    <p:sldId id="262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5B5E5-3EF6-8190-AA18-20BF8FDE3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2BCBAF-EB0B-DD52-3A20-548DD2570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9DEA8-EB25-76C6-839A-91A8A959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C6D-9E20-42B4-BE7F-01394514A6F5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B4378-A893-58BB-0A59-35623D0D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39FAA-EACC-0225-5647-E84828A5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A6D3-317C-4FA6-A92F-5A58CAF20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8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1C26-E7B5-1AB9-92FD-29E3E925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1B9054-D21A-ECD8-2E7B-DA884E4D5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B0653-0E8E-A8AA-8DDA-D860C082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C6D-9E20-42B4-BE7F-01394514A6F5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3CD1A-DFA4-5BE2-22E9-A8A815B5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27D28-76FA-88D4-C5BE-7705C9B4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A6D3-317C-4FA6-A92F-5A58CAF20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3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CFDD33-D2E5-5FB8-BC12-ACB9CE8E6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BDAB69-F24C-6AF8-BBC1-BB29AD3BA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323C7-668A-AA4A-D91D-E2BDAE1B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C6D-9E20-42B4-BE7F-01394514A6F5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11925-8183-7E20-1223-22C523F6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B5FC4-B056-9F1E-7703-1387D3AB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A6D3-317C-4FA6-A92F-5A58CAF20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53960-1CA3-8F0E-6847-BEDB9437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CE495-AE98-6D45-542E-10F0CE80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4CAE6-D972-55DD-9058-C9F1829D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C6D-9E20-42B4-BE7F-01394514A6F5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A7670-764C-CF3A-4C7C-4184A2A5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F380A-8DFB-D562-C8F3-512D8142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A6D3-317C-4FA6-A92F-5A58CAF20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6B9C7-8BC5-2507-308F-1EBD921F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CD141-8D5B-FA3E-7645-60177EF9D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D0C6A-1AC5-3B20-DF01-6F4BCECB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C6D-9E20-42B4-BE7F-01394514A6F5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5993D-1198-3B1F-5FAB-562F7333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4DA93-E720-5A39-E802-2A2A098E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A6D3-317C-4FA6-A92F-5A58CAF20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7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6DCF3-021E-B896-0F74-198D8645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064FA-B21E-8A30-980B-2B42374BB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169198-DCF1-30CC-C5A6-A293909DE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229445-068A-08AB-F524-BF6501B2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C6D-9E20-42B4-BE7F-01394514A6F5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40601-4ABC-E998-5ECA-17BEC005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F03BAE-5494-A630-9AA3-7E637912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A6D3-317C-4FA6-A92F-5A58CAF20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3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DAF68-B11E-ECE8-AAE4-B086E530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8F442-9325-29FC-176A-38FA43508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14364-7CC9-1F4D-8302-5888446F0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7C4F8F-098E-D64F-4547-6B3BC9B20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217384-5ECE-427E-FC7A-9187136FD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101A4D-44E6-8446-111D-EA70800D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C6D-9E20-42B4-BE7F-01394514A6F5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5FE663-0FDD-40AF-1FFC-11CE5031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CADDD0-FC35-40D3-DBD9-B93AEFE7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A6D3-317C-4FA6-A92F-5A58CAF20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8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BF8C-6257-5C6E-FBCF-5AE76D1A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CB8DDD-30B4-32DF-418C-AE36B2E7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C6D-9E20-42B4-BE7F-01394514A6F5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859FA2-8550-4EA1-FEB7-4846E391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718553-BF5A-C3B3-D584-4A58C144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A6D3-317C-4FA6-A92F-5A58CAF20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9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7961EF-A6D1-918B-B4BB-0D8DD7BA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C6D-9E20-42B4-BE7F-01394514A6F5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88DCC9-C834-169C-12CA-95F16C4F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ABA47A-DC78-A773-CB2B-708FD03A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A6D3-317C-4FA6-A92F-5A58CAF20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6C6C7-B54D-7BBF-973B-8A6BEBBC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13CBD-A2E0-6328-DE63-FAA4B6B74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1044BA-422A-F0CD-EF17-230369DD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0E809-2FFA-B279-399D-1800C6A9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C6D-9E20-42B4-BE7F-01394514A6F5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5E42CE-29C3-5BFF-B978-8243BD43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2BCD9-9B08-0BFA-9894-C1E75E08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A6D3-317C-4FA6-A92F-5A58CAF20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8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E1C6-3692-82F6-D417-DC5FD1E3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11E85B-4109-75BA-7942-A61DAB23C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E7D75E-605F-D9AA-DD3C-DBC9A8BDC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9E50-CA3A-12EB-F0FD-8BC8EE2C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C6D-9E20-42B4-BE7F-01394514A6F5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7E85E7-9774-7472-9F28-FD8412F8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3AFB0-982D-08FC-6C61-41865F89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A6D3-317C-4FA6-A92F-5A58CAF20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53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50B502-DE14-0CD6-6F66-3C4089BD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E829C-AAA6-C062-2FCC-F93C264F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B5F04-F653-DE1B-B422-DE99B40C3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C6C6D-9E20-42B4-BE7F-01394514A6F5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182DB-95E0-F57D-C2B6-27F746335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D11CA-A032-559D-31C7-4A488C76E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FA6D3-317C-4FA6-A92F-5A58CAF20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0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uack_quack/article/details/5068902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Dch19990825/article/details/8664918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FBCCD-AE98-29A3-8808-22EB5F3CE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状态压缩和位运算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13C3FC-5015-C5BD-305D-FB466E15D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3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06CEC-FF16-0F55-EF02-6CFF98CF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UVA 1602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EB798-78CE-C83B-5274-C68FA56D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18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04C9B-97BA-ACF8-4B9E-15458D4F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30B8A-122B-2459-F22E-B37BA3B2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实现可以参考</a:t>
            </a:r>
            <a:r>
              <a:rPr lang="en-US" altLang="zh-CN" dirty="0">
                <a:hlinkClick r:id="rId2"/>
              </a:rPr>
              <a:t>https://blog.csdn.net/Quack_quack/article/details/50689028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5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04C9B-97BA-ACF8-4B9E-15458D4F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map,set,unordered_map,</a:t>
            </a:r>
            <a:r>
              <a:rPr lang="en-US" altLang="zh-CN" err="1"/>
              <a:t>unordered</a:t>
            </a:r>
            <a:r>
              <a:rPr lang="en-US" altLang="zh-CN"/>
              <a:t>_set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30B8A-122B-2459-F22E-B37BA3B2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15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9B232-77BB-755D-1DB4-A370B849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0BEDE-D520-9696-C903-89FBDF0C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左移</a:t>
            </a:r>
            <a:r>
              <a:rPr lang="en-US" altLang="zh-CN" dirty="0"/>
              <a:t>&lt;&lt;</a:t>
            </a:r>
          </a:p>
          <a:p>
            <a:r>
              <a:rPr lang="zh-CN" altLang="en-US" dirty="0"/>
              <a:t>右移</a:t>
            </a:r>
            <a:r>
              <a:rPr lang="en-US" altLang="zh-CN" dirty="0"/>
              <a:t>&gt;&gt;</a:t>
            </a:r>
          </a:p>
          <a:p>
            <a:r>
              <a:rPr lang="zh-CN" altLang="en-US" dirty="0"/>
              <a:t>按位与</a:t>
            </a:r>
            <a:r>
              <a:rPr lang="en-US" altLang="zh-CN" dirty="0"/>
              <a:t>&amp; and </a:t>
            </a:r>
            <a:r>
              <a:rPr lang="zh-CN" altLang="en-US" dirty="0"/>
              <a:t>逻辑与</a:t>
            </a:r>
            <a:r>
              <a:rPr lang="en-US" altLang="zh-CN" dirty="0"/>
              <a:t>&amp;&amp;</a:t>
            </a:r>
          </a:p>
          <a:p>
            <a:r>
              <a:rPr lang="zh-CN" altLang="en-US" dirty="0"/>
              <a:t>按位或</a:t>
            </a:r>
            <a:r>
              <a:rPr lang="en-US" altLang="zh-CN" dirty="0"/>
              <a:t>| and </a:t>
            </a:r>
            <a:r>
              <a:rPr lang="zh-CN" altLang="en-US" dirty="0"/>
              <a:t>逻辑或</a:t>
            </a:r>
            <a:r>
              <a:rPr lang="en-US" altLang="zh-CN" dirty="0"/>
              <a:t>||</a:t>
            </a:r>
          </a:p>
          <a:p>
            <a:r>
              <a:rPr lang="zh-CN" altLang="en-US" dirty="0"/>
              <a:t>按位非</a:t>
            </a:r>
            <a:r>
              <a:rPr lang="en-US" altLang="zh-CN" dirty="0"/>
              <a:t>~ and </a:t>
            </a:r>
            <a:r>
              <a:rPr lang="zh-CN" altLang="en-US" dirty="0"/>
              <a:t>逻辑非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注意运算优先级！！！</a:t>
            </a:r>
          </a:p>
        </p:txBody>
      </p:sp>
    </p:spTree>
    <p:extLst>
      <p:ext uri="{BB962C8B-B14F-4D97-AF65-F5344CB8AC3E}">
        <p14:creationId xmlns:p14="http://schemas.microsoft.com/office/powerpoint/2010/main" val="337609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9B232-77BB-755D-1DB4-A370B849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位运算和状态的关系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0BEDE-D520-9696-C903-89FBDF0C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看情况，可以把状态压缩成一个二进制数，二进制数的每一位表示状态里面的某个东西</a:t>
            </a:r>
            <a:endParaRPr lang="en-US" altLang="zh-CN" dirty="0"/>
          </a:p>
          <a:p>
            <a:r>
              <a:rPr lang="zh-CN" altLang="en-US" dirty="0"/>
              <a:t>对状态里面的某个东西进行修改，对应于位运算修改二进制数</a:t>
            </a:r>
            <a:endParaRPr lang="en-US" altLang="zh-CN" dirty="0"/>
          </a:p>
          <a:p>
            <a:r>
              <a:rPr lang="zh-CN" altLang="en-US" dirty="0"/>
              <a:t>还可以对整个状态（或状态里面的很多东西）进行批量修改，可能可以有复杂度上的优化。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31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9B232-77BB-755D-1DB4-A370B849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位运算枚举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0BEDE-D520-9696-C903-89FBDF0C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枚举子集</a:t>
            </a:r>
            <a:r>
              <a:rPr lang="en-US" altLang="zh-CN" dirty="0">
                <a:hlinkClick r:id="rId2"/>
              </a:rPr>
              <a:t>https://blog.csdn.net/Dch19990825/article/details/86649184</a:t>
            </a:r>
            <a:endParaRPr lang="en-US" altLang="zh-CN" dirty="0"/>
          </a:p>
          <a:p>
            <a:r>
              <a:rPr lang="zh-CN" altLang="en-US" dirty="0"/>
              <a:t>枚举位</a:t>
            </a:r>
          </a:p>
        </p:txBody>
      </p:sp>
    </p:spTree>
    <p:extLst>
      <p:ext uri="{BB962C8B-B14F-4D97-AF65-F5344CB8AC3E}">
        <p14:creationId xmlns:p14="http://schemas.microsoft.com/office/powerpoint/2010/main" val="95778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62108-DCEF-8884-F663-06D8316C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搜索对象的状态压缩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65CFA-33B0-1FC3-AB66-B640C84D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这个看几个题吧</a:t>
            </a:r>
          </a:p>
        </p:txBody>
      </p:sp>
    </p:spTree>
    <p:extLst>
      <p:ext uri="{BB962C8B-B14F-4D97-AF65-F5344CB8AC3E}">
        <p14:creationId xmlns:p14="http://schemas.microsoft.com/office/powerpoint/2010/main" val="243372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6DDB8-525B-477C-59E3-7B39925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八皇后问题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2DE58-B938-D466-E716-E776D9AD4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https://zhuanlan.zhihu.com/p/22846106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06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06CEC-FF16-0F55-EF02-6CFF98CF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八数码问题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EB798-78CE-C83B-5274-C68FA56D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方法一：康托展开</a:t>
            </a:r>
            <a:r>
              <a:rPr lang="en-US" altLang="zh-CN" dirty="0"/>
              <a:t>https://zh.m.wikipedia.org/zh-hans/%E5%BA%B7%E6%89%98%E5%B1%95%E5%BC%80</a:t>
            </a:r>
          </a:p>
          <a:p>
            <a:r>
              <a:rPr lang="zh-CN" altLang="en-US" dirty="0"/>
              <a:t>实际上就是一个变进制数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方法二：就当成一个</a:t>
            </a:r>
            <a:r>
              <a:rPr lang="en-US" altLang="zh-CN" dirty="0"/>
              <a:t>9</a:t>
            </a:r>
            <a:r>
              <a:rPr lang="zh-CN" altLang="en-US" dirty="0"/>
              <a:t>位的</a:t>
            </a:r>
            <a:r>
              <a:rPr lang="en-US" altLang="zh-CN" dirty="0"/>
              <a:t>9</a:t>
            </a:r>
            <a:r>
              <a:rPr lang="zh-CN" altLang="en-US" dirty="0"/>
              <a:t>进制（</a:t>
            </a:r>
            <a:r>
              <a:rPr lang="en-US" altLang="zh-CN" dirty="0"/>
              <a:t>10</a:t>
            </a:r>
            <a:r>
              <a:rPr lang="zh-CN" altLang="en-US" dirty="0"/>
              <a:t>进制）数</a:t>
            </a:r>
            <a:endParaRPr lang="en-US" altLang="zh-CN" dirty="0"/>
          </a:p>
          <a:p>
            <a:r>
              <a:rPr lang="zh-CN" altLang="en-US" dirty="0"/>
              <a:t>然后哈希表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DC83A4-88B8-4363-5AAB-834F075BB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167" y="600395"/>
            <a:ext cx="113363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6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06CEC-FF16-0F55-EF02-6CFF98CF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UVA 1601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EB798-78CE-C83B-5274-C68FA56D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39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06CEC-FF16-0F55-EF02-6CFF98CF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魔方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EB798-78CE-C83B-5274-C68FA56D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https://blog.csdn.net/weixin_30879169/article/details/94995866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18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282</Words>
  <Application>Microsoft Office PowerPoint</Application>
  <PresentationFormat>宽屏</PresentationFormat>
  <Paragraphs>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状态压缩和位运算</vt:lpstr>
      <vt:lpstr>位运算</vt:lpstr>
      <vt:lpstr>位运算和状态的关系</vt:lpstr>
      <vt:lpstr>位运算枚举</vt:lpstr>
      <vt:lpstr>搜索对象的状态压缩</vt:lpstr>
      <vt:lpstr>八皇后问题</vt:lpstr>
      <vt:lpstr>八数码问题</vt:lpstr>
      <vt:lpstr>UVA 1601</vt:lpstr>
      <vt:lpstr>魔方</vt:lpstr>
      <vt:lpstr>UVA 1602</vt:lpstr>
      <vt:lpstr>哈希表</vt:lpstr>
      <vt:lpstr>map,set,unordered_map,unordered_set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状态压缩和位运算</dc:title>
  <dc:creator>You Lingyun</dc:creator>
  <cp:lastModifiedBy>You Lingyun</cp:lastModifiedBy>
  <cp:revision>14</cp:revision>
  <dcterms:created xsi:type="dcterms:W3CDTF">2022-10-05T12:35:13Z</dcterms:created>
  <dcterms:modified xsi:type="dcterms:W3CDTF">2022-10-06T07:34:44Z</dcterms:modified>
</cp:coreProperties>
</file>