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9" r:id="rId3"/>
    <p:sldId id="258" r:id="rId4"/>
    <p:sldId id="261" r:id="rId5"/>
    <p:sldId id="262" r:id="rId6"/>
    <p:sldId id="360" r:id="rId7"/>
    <p:sldId id="278" r:id="rId8"/>
    <p:sldId id="279" r:id="rId9"/>
    <p:sldId id="280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2" r:id="rId20"/>
    <p:sldId id="297" r:id="rId21"/>
    <p:sldId id="298" r:id="rId22"/>
    <p:sldId id="299" r:id="rId23"/>
    <p:sldId id="305" r:id="rId24"/>
    <p:sldId id="306" r:id="rId25"/>
    <p:sldId id="307" r:id="rId26"/>
    <p:sldId id="361" r:id="rId27"/>
    <p:sldId id="363" r:id="rId28"/>
    <p:sldId id="364" r:id="rId29"/>
    <p:sldId id="365" r:id="rId30"/>
    <p:sldId id="368" r:id="rId31"/>
    <p:sldId id="354" r:id="rId32"/>
    <p:sldId id="369" r:id="rId33"/>
    <p:sldId id="370" r:id="rId34"/>
    <p:sldId id="371" r:id="rId35"/>
    <p:sldId id="366" r:id="rId36"/>
    <p:sldId id="367" r:id="rId37"/>
    <p:sldId id="362" r:id="rId38"/>
    <p:sldId id="263" r:id="rId39"/>
    <p:sldId id="264" r:id="rId40"/>
    <p:sldId id="265" r:id="rId41"/>
    <p:sldId id="266" r:id="rId42"/>
    <p:sldId id="355" r:id="rId43"/>
    <p:sldId id="375" r:id="rId44"/>
    <p:sldId id="372" r:id="rId45"/>
    <p:sldId id="373" r:id="rId46"/>
    <p:sldId id="374" r:id="rId47"/>
    <p:sldId id="376" r:id="rId48"/>
    <p:sldId id="268" r:id="rId49"/>
    <p:sldId id="378" r:id="rId50"/>
    <p:sldId id="345" r:id="rId51"/>
    <p:sldId id="379" r:id="rId52"/>
    <p:sldId id="381" r:id="rId53"/>
    <p:sldId id="380" r:id="rId54"/>
    <p:sldId id="382" r:id="rId55"/>
    <p:sldId id="331" r:id="rId56"/>
    <p:sldId id="332" r:id="rId57"/>
    <p:sldId id="324" r:id="rId58"/>
    <p:sldId id="325" r:id="rId59"/>
    <p:sldId id="383" r:id="rId60"/>
    <p:sldId id="326" r:id="rId61"/>
    <p:sldId id="327" r:id="rId62"/>
    <p:sldId id="328" r:id="rId63"/>
    <p:sldId id="329" r:id="rId64"/>
    <p:sldId id="330" r:id="rId65"/>
    <p:sldId id="384" r:id="rId66"/>
    <p:sldId id="333" r:id="rId67"/>
    <p:sldId id="334" r:id="rId68"/>
    <p:sldId id="335" r:id="rId69"/>
    <p:sldId id="267" r:id="rId70"/>
    <p:sldId id="385" r:id="rId71"/>
    <p:sldId id="377" r:id="rId72"/>
    <p:sldId id="386" r:id="rId73"/>
    <p:sldId id="387" r:id="rId74"/>
    <p:sldId id="388" r:id="rId75"/>
    <p:sldId id="389" r:id="rId76"/>
    <p:sldId id="390" r:id="rId77"/>
    <p:sldId id="391" r:id="rId78"/>
    <p:sldId id="392" r:id="rId79"/>
    <p:sldId id="260" r:id="rId80"/>
    <p:sldId id="315" r:id="rId81"/>
    <p:sldId id="316" r:id="rId82"/>
    <p:sldId id="317" r:id="rId83"/>
    <p:sldId id="357" r:id="rId84"/>
    <p:sldId id="269" r:id="rId85"/>
    <p:sldId id="270" r:id="rId86"/>
    <p:sldId id="271" r:id="rId87"/>
    <p:sldId id="272" r:id="rId88"/>
    <p:sldId id="358" r:id="rId89"/>
    <p:sldId id="359" r:id="rId90"/>
    <p:sldId id="273" r:id="rId91"/>
    <p:sldId id="274" r:id="rId92"/>
    <p:sldId id="275" r:id="rId93"/>
    <p:sldId id="276" r:id="rId9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 Lingyun" initials="YL" lastIdx="1" clrIdx="0">
    <p:extLst>
      <p:ext uri="{19B8F6BF-5375-455C-9EA6-DF929625EA0E}">
        <p15:presenceInfo xmlns:p15="http://schemas.microsoft.com/office/powerpoint/2012/main" userId="170571cf9a8af4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4:13:54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2717 10635 9 0,'0'0'100'15,"0"0"-21"-15,0 0 4 16,0 0-14-16,0 0 8 16,0-121-3-16,0 114-5 0,0 5-15 15,0 2 7-15,0 0-10 16,0 0-28-16,-4 0-9 16,-4 9-14-16,-1 20 8 15,-14 12-7-15,1 7-1 16,-14 6 0-16,-9 4 9 15,1 11 6-15,-5 11 19 0,-8 12-25 16,-1 10 27-16,-5 2 1 16,5 4-28-16,9 1 3 15,13 0 13-15,32 9-24 16,4 2-1-16,4 3 0 16,54 10 0-16,9 0 2 15,-5-7-2-15,9-4 0 0,-8-10 3 16,-5-10 2-16,0 1-4 15,-9-1-1-15,-5 1-2 16,6-1 2-16,-10-8 3 16,-5 2-1-16,6-2-3 15,-10-6 2-15,9 0 1 16,-13-13-2 0,-10-14 3-16,10-10 0 15,0-12-3-15,4-8-9 0,14-6 1 16,12-16-31-1,15-9-101-15,12-1-46 0,-8-33-140 16</inkml:trace>
  <inkml:trace contextRef="#ctx0" brushRef="#br0" timeOffset="2202.64">3190 10423 332 0,'0'0'155'16,"0"0"-107"-16,0 0-14 16,0 0-11-16,0 0-16 15,0 0 0-15,0 0 1 0,138-58-4 16,-62 58 0-16,-13 0-6 16,-15 0 2-16,-8 18 0 15,-3 7 0-15,-2 6 22 16,1 8 17-16,-10-1-39 15,-3 8 7-15,-14-3 5 0,-9 2-3 16,0 5-8-16,0-2-1 16,-19 8 2-16,-16 4-4 15,-9 1-16-15,-10-1 10 16,5-9 1-16,0-11 7 16,8-14-6-16,10-12 2 15,10-10 8 1,7-2-3-16,9-2-1 15,1 0 0-15,4 3 10 16,0-3-8-16,0 4 2 16,0 5 9-16,9 0 26 15,9 2 12-15,-9-3-40 16,-5-7-1-16,-4-1 26 16,0 0-10-16,0 0-3 0,0 0-8 15,0 0-15-15,0 0 0 0,0 0 0 16,0 0-13-16,4 0 12 15,10-11-1-15,-1-5-4 16,1 1 5-16,-1 3-11 16,-5 8 3-16,-8 4 3 15,6 0 6 1,-2 0-1-16,9 0 3 16,14 0-2-16,17 0 12 15,10 0-4-15,0 0 2 16,-5 0-10-16,-5 0-1 15,-13 0 1-15,-8 0 0 0,-6 0-2 16,-3 0 1-16,-1 0 2 16,1 0-2-16,-1 0 1 15,0-2-5-15,-8 0 2 16,-1-1 0-16,1 3-3 16,-5 0-39-16,0 0-81 15,0 0-93-15,0 0-221 0</inkml:trace>
  <inkml:trace contextRef="#ctx0" brushRef="#br0" timeOffset="2757.35">3592 10100 300 0,'0'0'192'16,"0"0"-152"-16,0 0 30 15,0 0 44-15,0 0-45 16,0 0-49-16,253-49-20 15,-230 49-14-15,-6 0-36 0,-3 13-35 16,-1 12-66-16,-9-3-115 16</inkml:trace>
  <inkml:trace contextRef="#ctx0" brushRef="#br0" timeOffset="3158.58">3987 9830 362 0,'0'0'108'16,"0"0"-67"-16,0 0-3 0,0 0-8 15,0 0-10-15,0 0-18 16,116 80-2-16,-80-38-6 15,-14-1-40-15,-8-3 26 16,-14-2-18-16,0-1-11 0,0 3 42 16,0-9 7-1,-22-3 0 1,4-10 20-16,5-7 1 0,4-4 25 16,4 0 7-1,0-4-1-15,5 3 15 0,0 8-22 16,0-5-35-16,32 3 42 15,3 2-49-15,-4-10 1 16,10 2-4-16,-10-4-52 16,5 0-14-16,8-4-29 0,-3-14-72 15,-10 0-114-15</inkml:trace>
  <inkml:trace contextRef="#ctx0" brushRef="#br0" timeOffset="3474.74">4647 9857 481 0,'0'0'106'0,"0"0"-59"0,0 0 8 16,0 0-26-16,0 0-26 31,227 113-1-31,-227-81-2 0,0-2-8 15,-13-4 7-15,-36-11 1 16,-9-6 0-16,0-6 5 16,5-3-1-16,8 0 19 15,9-21-2-15,19-6-12 16,8-6-5-16,9 2 1 16,0-7-10-16,0 2 0 0,18 14-46 15,9 8-55-15,-6 14-70 16,-3 9-118-16</inkml:trace>
  <inkml:trace contextRef="#ctx0" brushRef="#br0" timeOffset="5130.92">6866 10105 54 0,'0'0'75'0,"0"0"-66"15,0 0-9-15,0 0 7 16,0 0 9-16,0 0 3 16,-22-43 59-16,22 43 6 0,0 0-3 15,0 0 1-15,0 0-24 16,0 0-21-16,0 14-16 15,0 10-19-15,0-2 19 0,0 9-21 16,0 7 1 0,0 1 10-16,0 9 50 0,4 3-57 31,-4 8 48-31,0 5-24 0,0-4-15 16,0 9-13-16,0-3-1 15,0 4-2-15,10-1-2 16,7-1-39-16,10-2-62 15,13 1-62-15,-13 0-127 16</inkml:trace>
  <inkml:trace contextRef="#ctx0" brushRef="#br0" timeOffset="6835.32">4313 12366 139 0,'0'0'103'16,"0"0"-5"-16,0 0-75 15,0 0 34-15,0 0-3 16,0 0-53-16,0 0 5 0,-98 26 0 16,125 30 20-16,0 28-11 15,-10 19-8-15,-3 17 3 16,-10 10 6-16,1-3-16 16,-1-7-5-16,9-15-31 15,9-16 22-15,24-22-78 16,-2-23-122-16</inkml:trace>
  <inkml:trace contextRef="#ctx0" brushRef="#br0" timeOffset="7715.1">7552 12383 10 0,'0'0'22'15,"0"0"-17"-15,0 0 3 16,0 0-4-16,0 0-2 15,0 0-4-15,-191-26 4 0,168 26 15 16,6-3 12-16,3-1 33 16,-3-2 16-16,-1 1-9 15,9 3-6-15,-5 2 0 16,10 0 23-16,0 0-14 0,-1 17-32 16,5 12-8-16,0 7 14 15,0 1-18-15,0 6-10 16,19 7-18-16,6 3 1 15,7 11 2-15,4 6-3 16,-14-4 0-16,-8 1 0 16,-1-4 3-1,-9-10-2-15,-4-11 2 16,0-11 0-16,0-14-4 16,0-16 1-16,0-1-58 15,18 0-86-15,5-13-42 16,2-18-64-16</inkml:trace>
  <inkml:trace contextRef="#ctx0" brushRef="#br0" timeOffset="8871.54">8787 10129 461 0,'0'0'91'0,"0"0"-70"16,0 0 23-16,0 0 24 16,263-23-57-1,-165 23 9-15,-13 14-19 16,-19 26-1-16,-12 25 8 16,-18 33-7-16,-5 22 20 15,-4 18 10-15,4 7 13 16,9-5-4-16,4 3-28 15,19 6 15-15,8 14-27 16,5 19 9-16,0 19 5 0,-10 12-14 16,-7 14-9-16,-24-17 2 15,-22-23 7-15,-13-28 0 16,0-41 7-16,-4-36 8 0,-23-32 1 16,1-28-16-1,-5-22-22-15,0-3-36 0,-2-28-47 16,-2-11-60-1,-1-5-16-15,-12 0-167 16</inkml:trace>
  <inkml:trace contextRef="#ctx0" brushRef="#br0" timeOffset="9303.89">10823 11036 682 0,'0'0'144'0,"0"0"-141"15,0 0 49-15,307 6-4 16,-172-15-40-16,-15 3-6 0,-26 1-2 16,-23 5-40-16,-27 0-48 15,-13-4-39-15,-13 1-42 16,-18 3-205-16</inkml:trace>
  <inkml:trace contextRef="#ctx0" brushRef="#br0" timeOffset="9548.53">10806 11417 645 0,'0'0'237'0,"0"0"-100"16,0 0-82-16,0 0-16 15,0 0-13-15,280 66-14 16,-105-66-12-16,2-9 0 0,-21-9-5 15,-36 5-46-15,-35 2 4 16,-31 4-10-16,-19-1-5 16,-22-4-31-16,-13-6-53 15,0-3-17-15,-17-11 33 16,-32-3-62-16</inkml:trace>
  <inkml:trace contextRef="#ctx0" brushRef="#br0" timeOffset="9858.24">10953 10463 710 0,'0'0'232'0,"0"0"-182"0,0 0-18 15,0 0-12-15,352 109 17 16,-174-62-35-16,9 9-2 15,-8 17-4-15,-23 12-17 16,-54 16 5-16,-40 7 13 0,-44 2 3 16,-18-11 31-16,-4-9-8 15,-50-10 23-15,-26-11-21 16,-18-5-18-16,-18-5-6 16,-9-6-1-16,19-6-49 15,21-16-1-15,31-20-72 16,18-11-128-1,19-15-366-15</inkml:trace>
  <inkml:trace contextRef="#ctx0" brushRef="#br0" timeOffset="20007.84">15119 9585 43 0,'0'0'83'0,"0"0"-10"16,0 0 32-16,0 0-40 15,0 0-8-15,0 0 58 16,0 0-64-16,-280-47-25 16,213 74 13-16,-14 14-3 15,-12 21 24-15,-14 20-33 16,-23 21 31-16,-3 8-24 15,-6 11-6-15,24 14-11 16,35 16 17-16,35 17-14 0,27 30 6 16,18 26-8-16,0 30-3 15,0 29 13-15,0 19-6 16,-4-5-20-16,0-22-2 16,4-30 0-16,0-48 0 15,58-36 0-15,21-33 4 16,29-30-14-16,21-19-10 0,14-11-51 15,8-13-36-15,5-14-104 0,-18-19-62 16</inkml:trace>
  <inkml:trace contextRef="#ctx0" brushRef="#br0" timeOffset="20878.16">20137 9717 442 0,'0'0'153'15,"0"0"-99"-15,0 0 53 16,169 127-37-16,-93-61-41 16,4 19-12-16,0 26 8 15,-4 22-2-15,-13 17-17 16,-10 17 8-16,-8 14-3 15,-14 9 10-15,-9 10 5 16,-13 7-11-16,0-4-2 16,-5-7 0-1,0-7 5-15,-4-13-18 16,0-20 0-16,-8-18 1 16,-50-18-5-16,-18-10 4 15,-4 6 0-15,-14 2 0 0,-4-9-20 16,14-17 15-16,13-35 2 15,30-32-18-15,23-25-14 16,14-40-166-16,-5-36-152 16</inkml:trace>
  <inkml:trace contextRef="#ctx0" brushRef="#br0" timeOffset="22212.09">14816 9743 172 0,'0'0'80'0,"0"0"19"0,0 0-28 16,0 0-31-16,0 0-26 15,0 0-9-15,0 9-3 16,67 9 37-16,18 11-30 16,17 11 36-16,1 0-36 0,-14 0-7 15,-9-7 1-15,-26 4 1 31,-19 3-2-31,-26 4-1 0,-9 16-1 16,0 2-14-16,-40 11 12 16,-27 6-23-16,-26 4 15 15,-28 6-22-15,-12 0 14 16,-6-5 9-16,15-5 2 16,17-19 7-16,35-12 19 15,32-14 0-15,22-13 40 0,18-2-22 16,0-3-19-16,49-3-2 15,18 5-4-15,4-5-10 16,10-4 11-16,-5 1-11 16,-9-9-1-16,-1-1-1 15,-8 0-3-15,-9 0 0 16,0-9-13-16,-9-11-67 0,5-4-5 16,4-3-38-16,4-4-47 0</inkml:trace>
  <inkml:trace contextRef="#ctx0" brushRef="#br0" timeOffset="22613.43">15364 9764 292 0,'0'0'117'0,"0"0"-28"16,0 0-42-16,0 0-6 16,0 0 4-16,0 0-30 15,206-27-15-15,-158 27-8 0,2 0-69 16,-2 0-24-16,10 0-31 15,-4-15-55-15,-14-7 46 16</inkml:trace>
  <inkml:trace contextRef="#ctx0" brushRef="#br0" timeOffset="23014.46">15757 9289 311 0,'0'0'15'0,"0"0"88"0,0 0-60 16,0 0-41-16,0 0-2 16,0 0 4-16,151-27-4 15,-102 54 0-15,-22 11-3 16,-27 9 3-16,0 6-7 15,-5 2 5-15,-34-1-18 16,-2-5 20-16,-3-9-12 0,12-8 0 16,6-8 12-16,7-6 4 15,6-3 12-15,9 5 9 16,4 3 34-16,0-3-11 16,0 2 22-16,22-4-58 15,23-3 21-15,4-6-26 16,4-9-3-1,1 0-4-15,-1-4-58 16,-4-21-65-16,-4 1 17 16,-10-3-114-16</inkml:trace>
  <inkml:trace contextRef="#ctx0" brushRef="#br0" timeOffset="23315.02">16567 9422 176 0,'0'0'173'16,"0"0"-89"-16,0 0-5 16,134 114-44-16,-103-85-30 15,-8 4 4-15,-19-1-9 16,-4-5 0 0,0 2 1-16,-44-10-1 15,-19-5 0-15,-9-11 7 16,1-3 6-16,9-17-5 15,22-20 1-15,13-6-7 16,13-2-4-16,10 8-2 16,4 8 1-16,0 9 1 15,14 11-13-15,26 9-13 0,0 0-46 16,0 11-90-16,-8 16-52 16</inkml:trace>
  <inkml:trace contextRef="#ctx0" brushRef="#br0" timeOffset="24703.34">19112 9752 296 0,'0'0'98'0,"0"0"-30"16,0 0 11-16,0 0 5 15,0 0-42-15,0 0-6 16,-124 65-3-16,118 6-8 15,2 11 15-15,-5 3-16 16,1 2-11-16,-6 1 18 16,-3-3-11-16,-2-2-12 0,-8-3-4 15,1-4 2-15,-6-8-6 16,11-8-4-16,3-9-1 16,5-9 1-16,13-9-33 0,0-6-84 15,17-7-87-15,10-11-108 16</inkml:trace>
  <inkml:trace contextRef="#ctx0" brushRef="#br0" timeOffset="25906.27">14995 12480 207 0,'0'0'54'0,"0"0"-20"16,0 0 17-16,253-83-8 16,-141 81 7-16,8 2-33 0,-9 24 13 15,-13 28-4-15,-17 14 18 16,-28 14-19-16,-30 5 7 15,-23 4-25-15,0-4 0 0,-63-14-7 16,-21-8 2 0,-32-16 18-16,-32-12 42 15,-12-5-54-15,-4-10 30 0,2-15-19 0,33-5-1 16,27-15-4-16,31-34-10 16,35-22 54-16,31-16-58 15,5-16 0-15,10-8-4 16,47 9-16-16,11 15-45 15,11 28-70-15,6 38 65 16,-4 21-64 0,-1 34 16-16,-4 21-38 15,8 6 50-15</inkml:trace>
  <inkml:trace contextRef="#ctx0" brushRef="#br0" timeOffset="26878.08">17370 11907 238 0,'0'0'69'0,"0"0"-8"0,0 0-5 15,0 0-34-15,0 0-14 16,0 0 7-16,-59 169-12 15,68-86 33-15,-4 19-35 16,-5 10 14-16,0 10 50 16,0-6-34-16,0-5-20 15,0-8 11 1,0-20-11-16,0-19 13 16,0-18-24-16,0-19 4 15,0-9 0-15,0-9-4 0,-5-5-14 16,5-4-12-16,0 0-42 15,0-5-97-15,14-23 36 16,17-3-40-16</inkml:trace>
  <inkml:trace contextRef="#ctx0" brushRef="#br0" timeOffset="27156.66">17766 12680 420 0,'0'0'155'0,"0"0"-74"15,0 0-44-15,0 0 7 16,0 0-44-16,0 0 12 16,219-11-12-16,-166 0 3 0,-17 4-3 15,-14 7-6 1,-17 0-10-16,-5 0 13 0,0 9 3 15,0 4 7-15,0-6-4 16,0-7-6-16,0 0-4 0,4 0-86 16,13-4-66-16,-7-12-78 15</inkml:trace>
  <inkml:trace contextRef="#ctx0" brushRef="#br0" timeOffset="35331.81">19273 12468 37 0,'0'0'104'0,"0"0"-32"0,0 0 15 15,0 0-35 1,0 0-38-16,0 0-8 0,0 0-6 0,-206 68-14 31,198-59-19-31,-6-2-38 0,5 1-63 0</inkml:trace>
  <inkml:trace contextRef="#ctx0" brushRef="#br0" timeOffset="35932.51">18336 12190 311 0,'0'0'180'0,"0"0"-168"16,0 0 62-16,0 0-30 15,0 0 36-15,263-63-65 0,-196 63 29 16,-13 0-44-16,-6 9 0 16,2 9 0-16,-6 2 21 15,14 3-13-15,10 0 8 16,7 5 1-16,10 3-14 16,-27 4-2-16,-18 12-1 15,-23 9 0 1,-17 7-4-16,0 8 4 15,-13 4-11-15,-31-1-11 16,-19-3-9-16,-9-8-12 16,-7-10-6-16,-6-3 17 15,-9 1 28-15,1-5 8 16,-1 1 7-16,9-5 18 0,19-9-18 16,16-5 49-16,23-8 11 15,15-7-19-15,12-4-10 0,4 0-24 16,54 0 16-1,31 2 13-15,18 0-26 0,9 3-4 16,-5 3-17-16,-8 1-4 16,-14-5-2-1,-18-6-57-15,-9-7-78 16,-21-13-83-16,-24-25-165 16</inkml:trace>
  <inkml:trace contextRef="#ctx0" brushRef="#br0" timeOffset="36448.99">19063 11686 163 0,'0'0'177'0,"0"0"-157"16,0 0 4-16,0 0 13 15,227 25-17-15,-205 15 2 16,-3 4-22-16,-7 1-16 16,-7-10-23-16,-5 2 20 0,0-2-31 15,-9-4 30-15,-22 2 12 16,0-4 8-16,4 2 13 15,9-4 26-15,5-2 33 16,13 0-9-16,0-5-17 16,0-2 27-16,4-6 10 0,32-4-57 31,0-4-7-31,4-2-19 16,-5-2-24-16,5 0-42 0,-4 0-87 15,0-18-79 1</inkml:trace>
  <inkml:trace contextRef="#ctx0" brushRef="#br0" timeOffset="36789.18">19914 11875 388 0,'0'0'95'16,"0"0"-91"-16,0 0-4 16,0 0-1-16,63 119-3 15,-63-102-22-15,-37-3-15 0,-20-5 27 16,-5-7 14-16,-6-2 32 16,11 0-2-16,8-29 33 15,17-4-9 1,20-5-49-16,12-3 6 15,0 11 38-15,17 2-45 0,14 13 12 16,4 6 0-16,6 5-16 16,-1 4-36-16,-9 0-154 15</inkml:trace>
  <inkml:trace contextRef="#ctx0" brushRef="#br0" timeOffset="45986.25">3604 14917 306 0,'0'0'149'0,"0"0"-89"15,0 0-57-15,0 0 5 16,0 0 25-16,0 0 2 15,0 0-20-15,0 0 4 16,-245 93 13-16,214-55 1 0,0 7 18 16,-9 8 1-16,-1 15 2 15,-11 7-14-15,-15 4-28 16,-1 11 1-16,-11-5 5 16,7 13-12-16,5 2 5 15,14 10 2 1,12 3 9-16,10 8-16 15,10 7 9-15,7 1-7 16,14-1 8-16,0-10-12 16,8-15 3-16,33-12-7 15,3-6 1-15,6-10-4 16,-2 9 2-16,6 6-5 16,0 3-5-16,-6 5 11 0,2 3-15 15,-11-12-12-15,15-9-30 16,17-30-65-16,27-27-95 15,1-23-106-15</inkml:trace>
  <inkml:trace contextRef="#ctx0" brushRef="#br0" timeOffset="46702.39">9219 14944 112 0,'0'0'568'0,"0"0"-524"0,0 0-41 16,134 126 1-16,-40-52 12 0,-5 6 12 16,5 12-23-1,-15 20 4-15,-12 23 13 0,-22 28-5 16,-36 21 18-16,-9 28 37 15,-5 17-30-15,-44 1-9 16,-8-9-22 0,3-43 0-16,-8-47-15 15,12-42 4-15,15-40-36 16,-1-24-68-16,5-21-89 16,-9-4-168-16</inkml:trace>
  <inkml:trace contextRef="#ctx0" brushRef="#br0" timeOffset="47542.7">4808 14148 525 0,'0'0'69'16,"0"0"-69"-16,-5 123 35 15,5-12 28-15,0 27-2 16,0 22-57-16,0-1-4 16,0-17-17-16,5-30-37 15,34-41-74 1,19-40-167-16</inkml:trace>
  <inkml:trace contextRef="#ctx0" brushRef="#br0" timeOffset="47906.23">7593 14395 521 0,'0'0'115'16,"-31"159"-62"-16,13-45 69 15,0 13-56-15,0 10 18 16,0 6-41-16,18-9-39 0,0-18-4 16,0-22-79-16,0-34-157 15,0-27-145 1</inkml:trace>
  <inkml:trace contextRef="#ctx0" brushRef="#br0" timeOffset="48877.67">3520 16594 415 0,'0'0'133'16,"0"0"-129"-16,0 0 48 0,330 9 43 15,-179-6-64-15,-8 1 22 16,-28 11-53-16,-34 19-28 16,-50 20 12-16,-31 21-1 0,-4 23-6 15,-59 3-1 1,-13 2 22-16,-4-4 2 0,0-10 0 15,5-9 0 1,-2-1 23-16,24-15 0 16,13-19-10-16,13-14 27 15,23-18-27-15,4-5 53 16,0-8-36-16,53 4-21 16,14-4 4-16,8 0-9 15,6 0-4-15,-1-16-11 16,4-13-73-16,1-7-2 0,9-12-71 15,-9-2-22-15,-5-5-72 16</inkml:trace>
  <inkml:trace contextRef="#ctx0" brushRef="#br0" timeOffset="49162.81">4344 16385 400 0,'0'0'138'0,"0"0"-125"15,0 0 49-15,0 0-8 16,0 0-42-16,281-58-12 16,-223 53-30-16,-4 5-37 0,-19 0-56 15,-12 10-117-15</inkml:trace>
  <inkml:trace contextRef="#ctx0" brushRef="#br0" timeOffset="49520.74">4795 15993 600 0,'0'0'131'16,"0"0"-131"-16,0 0 1 15,338-23 1-15,-227 23-2 16,-13 14-3-16,-30 27-46 0,-37 2-22 15,-31 18 15-15,-6 8 56 16,-56 4 11-16,-9-2 24 16,-4-1-11-16,8-12 21 15,9-9-3-15,17-13 7 16,24-12 27 0,7-9-45-16,10-6-10 15,0-2-9-15,0-2-12 16,37-5 0-16,34 0-9 15,-4-16-15-15,4-13-81 16,-9 9-49-16,-13-5-35 16,-5 1 4-16,-11-2-50 15</inkml:trace>
  <inkml:trace contextRef="#ctx0" brushRef="#br0" timeOffset="49767.32">5900 16080 302 0,'0'0'160'0,"0"0"-80"16,0 0-20-16,156 142-23 16,-152-93-16-16,-4-3-8 15,0-12-6-15,0-20-5 16,-31-9 19-16,-23-5-12 16,-8-19 2-16,-1-15 20 15,5-12 17-15,14-3-44 16,13 10-2-16,13 3-2 0,18 7-19 15,0 9-52-15,35 2 4 16,23 6-9-16,9 8-31 0,0 4-44 16,-5 0-79-16</inkml:trace>
  <inkml:trace contextRef="#ctx0" brushRef="#br0" timeOffset="50149.18">7098 16436 505 0,'0'0'356'0,"0"0"-331"16,0 134-21-16,9-74 15 0,0 2-19 16,4-1 1-16,1-6-1 0,-10-5-24 15,0-2-2-15,-4-12-13 16,0-3 36-16,0-5 1 15,0-5-98-15,0-7 37 16,5-7-64-16,-5-9-74 16,0 0-99-16</inkml:trace>
  <inkml:trace contextRef="#ctx0" brushRef="#br0" timeOffset="51585.08">12499 15899 204 0,'0'0'124'0,"0"0"-45"16,0 0-70-16,0 0 2 15,0 0 93-15,0 0-39 16,281 0 5-16,-125 0-37 16,8 0-14-16,-8 11-3 15,-13 3-16-15,-27-12 0 16,-9-2-10-16,-4 0 1 0,-10 0-63 16,5-7-47-16,-27-4-125 15</inkml:trace>
  <inkml:trace contextRef="#ctx0" brushRef="#br0" timeOffset="51832.3">12686 16425 600 0,'0'0'178'15,"0"0"-163"-15,0 0-15 16,0 0 50-16,325 11 15 0,-142 5-34 16,-1 4-31-16,-7 7-9 15,-24 4-19-15,-30-6-50 16,-28-10-12-16,-26-6-28 16,-23-9-79-16,-26 0-37 15</inkml:trace>
  <inkml:trace contextRef="#ctx0" brushRef="#br0" timeOffset="52139.02">13283 15577 495 0,'0'0'169'0,"0"0"-46"16,0 0-116-1,0 0 20-15,0 0 63 0,357 70-47 16,-148-32-20-16,18 9-23 16,-8 7 1-16,-28 15-6 15,-52 9 2-15,-46 23-1 16,-53 14 4-16,-40 16 6 0,-9 10-1 16,-80-7-3-16,-23-14-2 15,-21-16 12-15,-5-21-11 16,14-18 0-16,12-26-2 15,27-14-34-15,27-21-22 16,31-4-127-16,23 0-27 16,4-20-120-1</inkml:trace>
  <inkml:trace contextRef="#ctx0" brushRef="#br0" timeOffset="52532.99">16073 15284 630 0,'0'0'147'16,"0"0"-145"-16,0 0 8 16,-156 163 19-16,116-38 18 15,18 35-21-15,8 48 4 0,9 30-23 16,-8 25-7-16,-5 5-6 15,10-26 6-15,8-44 32 16,44-52-1-16,90-57-31 16,57-50-32-16,36-39-283 15</inkml:trace>
  <inkml:trace contextRef="#ctx0" brushRef="#br0" timeOffset="53219.7">21220 15090 502 0,'0'0'391'0,"0"0"-367"16,58 161 21-16,13-77 7 15,9 24 17-15,9 36 46 0,-9 30-51 16,-8 20-29-16,-36 14-16 16,-36-15-16-16,0-12 16 15,0-4-19-15,-41-14-23 0,-16-28 18 16,-24-22-81-16,-31-29-17 16,-17-19 28-16,-27-24-51 15,-22-13-149-15,-18-17-157 16</inkml:trace>
  <inkml:trace contextRef="#ctx0" brushRef="#br0" timeOffset="54074.31">17472 14647 499 0,'0'0'118'0,"0"0"-114"0,0 0 39 16,0 0 47-16,0 152-16 16,0-58-34-16,-13 5-34 15,4 11 0-15,-9-3 4 16,0-12-10 0,9-18-15-16,9-15-40 15,0-20-130-15,23-20-138 16</inkml:trace>
  <inkml:trace contextRef="#ctx0" brushRef="#br0" timeOffset="55347.3">20025 14694 492 0,'0'0'97'0,"0"0"-44"0,0 0 37 15,0 0 48-15,0 0-67 32,0 0-42-32,18 30-6 0,-5 15 9 15,-13 14-10 1,0 12-22-16,0 18 3 0,-17 27 14 16,-24 20-17-16,-11 17-26 15,-2 6-46-15,9-17-70 16,14-17-90-16,5-29-83 15</inkml:trace>
  <inkml:trace contextRef="#ctx0" brushRef="#br0" timeOffset="60422.66">17093 16862 301 0,'0'0'186'0,"0"0"-112"16,0 0-19-16,121-114 43 15,-41 85-48-15,4 10 3 0,1 11 31 16,4 8-18-16,-8 0-36 0,-14 12-2 16,-15 18-5-16,-21 9 13 15,-4 14-23-15,-22 7-13 16,-5 7 24-16,0 6-24 15,-49 1 1-15,-9-4-3 16,-4-10 3-16,-5-7-3 16,-9-8-11-1,-8-10 8-15,-5-19-1 16,-14-16 5-16,-4 0-9 16,9-25 9-16,9-22 1 15,13-6-4-15,23-12 4 16,16 1 0-16,33-5-6 15,4-4 9-15,27 1-3 16,45 5 0-16,8 16-42 0,0 15 3 16,-9 32-100-16,-21 4-122 15,-19 35-90-15</inkml:trace>
  <inkml:trace contextRef="#ctx0" brushRef="#br0" timeOffset="61878.8">18795 16867 176 0,'0'0'231'0,"0"0"-164"16,0 0 38-16,0 0-33 15,0 0 15-15,0 0 9 16,0 0-49-16,-93-60-16 0,93 55 20 16,0 1-4-16,0 4-9 15,0 4 7-15,0 27 1 16,-18 9 0-16,-8 9-40 15,-1 4-1-15,4 3-4 16,6 4 11-16,3-2-16 16,1-7 4-1,-1 3 0-15,-3-5-2 16,-1 2 3-16,0 7-1 0,0 3 0 16,0-6 2-1,1-6-4-15,3-19-12 0,5-15-16 16,9-15 5-1,0 0-86-15,45-10-59 0,8-16-92 16,-4-3-268-16</inkml:trace>
  <inkml:trace contextRef="#ctx0" brushRef="#br0" timeOffset="62279.95">19103 17245 266 0,'0'0'252'0,"0"0"-204"0,0 0-42 16,0 0 32-16,0 0 46 15,0 0-13-15,49-15 1 16,-9 15-17-16,-5 0-47 15,-3 0 8-15,-10 0-8 16,5 0-8-16,4 0-50 16,5 0-116-1,9 0-116-15</inkml:trace>
  <inkml:trace contextRef="#ctx0" brushRef="#br0" timeOffset="65803.67">19803 16962 247 0,'0'0'161'15,"0"0"-114"-15,0 0 10 0,0 0 30 16,0 0 31-16,0 0-40 16,0 0-26-16,13-80 21 15,9 80-29-15,5 0 0 16,13 20-5-16,9 5-30 16,-5 4 10-16,1-2-19 15,-9 6-5-15,-23 7-9 0,-13-9-2 31,0 11-4-31,-9 5-7 0,-35 2 20 16,-10 4 2-16,-12 3 5 0,-6 4 0 16,-4 5 4-16,5-3-3 15,18-11 5-15,13-6-1 16,13-7-4 0,9-18 6-16,9 1-4 15,9-6-3-15,0-4 19 0,9 2-16 16,40-8 7-16,9-5-10 15,5 0 4-15,3 0 17 16,1 0-21-16,-5-14-15 16,5-1-1-16,0 4-72 15,0 2-66-15,-14-4-117 0,-8 1-88 16</inkml:trace>
  <inkml:trace contextRef="#ctx0" brushRef="#br0" timeOffset="66100.45">20172 16882 498 0,'0'0'182'0,"0"0"-150"0,0 0-27 15,0 0 18-15,0 0 23 16,0 0-46-16,156-15-23 16,-111 15-18-16,-5 0-36 15,-9 0-1-15,-8 0-76 16,-10-9-89-16</inkml:trace>
  <inkml:trace contextRef="#ctx0" brushRef="#br0" timeOffset="66422.83">20573 16599 586 0,'0'0'100'16,"0"0"-91"-16,0 0-7 16,0 0 27-16,0 0 7 15,0 0-34-15,112 138-2 16,-112-87-6-16,0-2-19 16,-9-4 18-1,-9-12 7-15,0-6 5 16,5-12 18-16,-1-6 47 15,10-4-43-15,4-1-18 0,0-4-9 16,0 0-9 0,23 0-29-16,16 0-44 0,2-4-82 15,3-5 18-15,0-2-28 16,-7-3-49-16</inkml:trace>
  <inkml:trace contextRef="#ctx0" brushRef="#br0" timeOffset="66739.19">21095 16753 6 0,'0'0'186'0,"0"0"-78"16,0 0-7-16,0 0 16 0,0 0-28 15,0 0-15-15,254 35-28 16,-219-16 7-16,-12-2-16 16,-9-4-10-16,-14 8-11 15,0-2 25-15,0 6-24 16,-37 0-13-16,-16-10 5 15,0-4-1 1,-1-8-8-16,0-3 0 16,14-10-8-16,5-30 3 15,12 1 8-15,10-2-3 0,9 3 0 16,4 10-12 0,0 5 8-16,0 10-8 0,17 7-14 15,15 6 12-15,3 0-110 16,-8 19-139-16,0 4-154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6T07:05:05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 7907 266 0,'0'0'124'16,"0"0"-42"-16,0 0-82 16,0 0 10-16,0 0-10 15,0 0 10-15,0 0 10 16,-40 18-20-16,40-9 3 0,-13 6 33 16,-10 8 22-16,-8 1-9 15,-4 3-25-15,-1 2 3 16,-5-2 21-16,6 1-28 15,-1 6-1-15,5 2-14 16,9 0-1-16,4 2-1 16,9-1-3-16,9 4 2 15,0 8-2-15,0 8 3 16,0 12-6-16,0 11 1 16,18 3 2-16,0 2 12 15,4 2-8-15,-4 0-2 0,-1 8 11 16,-3 6-8-1,-5-3 3-15,-9 2 1 0,0-2-6 16,0-7 5-16,0-4-7 16,0-6 0-16,0-1-1 15,0 0 8-15,0 2-16 16,0-6 8-16,0 0 0 16,0-12 20-16,0-1-15 15,4-2 13-15,23-5-3 16,9 3-12-16,17-1-6 15,1 8 2-15,17 7-1 16,0 2-7-16,-8 12 7 16,-6 4-3-16,-16 7 3 15,-5 2-7-15,-5-6 8 16,-9-12-10-16,-13-20 11 0,-5-10 8 16,9-1-8-16,20 5-6 15,6 4 6-15,19 14-3 16,0 8-3-16,-1 0 3 15,6 5 3-15,-14-5-8 16,1-10-3-16,2-3-8 16,-2-11 10-16,-10-7-21 15,-5-4-5-15,10 3-60 16,9-8-62-16,13-9 1 16,-1-15-68-16</inkml:trace>
  <inkml:trace contextRef="#ctx0" brushRef="#br0" timeOffset="1851.74">7526 8260 288 0,'0'0'102'0,"0"0"-64"15,0 0 42-15,0 0-18 16,0 0-4-16,138 122 56 16,-94-62-61-16,6 14-18 15,8 3-17-15,13 13-4 16,5 1 2-16,4-2-10 16,0 1 2-16,-9-4-10 15,-13-3 2-15,-8 1-8 16,-6 4 8-16,-4-6-4 15,5 7-8-15,-1 14 11 16,-9 17-4-16,-3 15-5 16,-6 11-18-16,-12-6 28 15,-5-9 23-15,-9-13-23 0,0-15 5 16,0-18 1 0,0-18-5-16,0-7-2 15,0 0 7-15,0 4-13 16,-36 9 3-16,-26 8-18 0,-18 6 7 15,-23 0-24-15,-4-7-29 16,0-11 53-16,5-18-45 16,17-19 23-16,13-22-23 15,10-10-56-15,9 0-137 16</inkml:trace>
  <inkml:trace contextRef="#ctx0" brushRef="#br0" timeOffset="2309.9">9157 9346 507 0,'0'0'156'0,"0"0"-90"15,192 148-7-15,-90-88-21 16,5 6-14-16,-4 9-15 16,-1 3-8-16,-4 2-1 15,-9-5 0-15,-22-8-3 16,-14-7-16-16,-13-13-32 0,-17-16 16 15,4-13-73 1,-5-18-34-16,-5-4-104 0</inkml:trace>
  <inkml:trace contextRef="#ctx0" brushRef="#br0" timeOffset="2542.71">9981 9262 370 0,'0'0'192'16,"0"0"-62"-16,0 0-33 16,0 0-12-16,0 0-46 15,-147 140-19-15,98-39 0 16,-13 15-9-16,-10 8-11 16,-12 5 0-16,-15-6-11 0,1-18-6 15,5-27-47-15,22-26-5 16,31-32-32-16,22-20-154 15,18-20-95-15</inkml:trace>
  <inkml:trace contextRef="#ctx0" brushRef="#br0" timeOffset="3951.11">21072 11256 392 0,'0'0'139'15,"0"0"-68"-15,0 0-43 0,0 0 7 16,0 0 8-16,0 0-10 16,98 38-11-16,-9-22-20 15,15-1 9-15,2-1-4 16,10-5-7-16,-14-7-7 16,-4-2 7-16,-9 0-16 15,-4 0 0-15,-4 0 1 16,-10 0-27-16,-13-2 42 15,-4-1-36-15,-19 2 7 16,-13-2-11-16,-13 3-51 16,-9 0-58-16,0 0-65 15</inkml:trace>
  <inkml:trace contextRef="#ctx0" brushRef="#br0" timeOffset="4300.64">21064 11707 191 0,'0'0'104'0,"0"0"-37"16,0 0-25-1,0 0 19-15,280 30 9 0,-172-21-32 16,-2 5 4-16,6 2-16 16,-1 1-24-16,-13-1 8 15,-9-7-10-15,-8 0-3 16,-10-8 1-16,-9-1-3 16,-13 0 3-16,-22 0-5 15,-10 0-31-15,-17 0-26 16,0-13-59-16,0-16 2 15,-39-11-167-15</inkml:trace>
  <inkml:trace contextRef="#ctx0" brushRef="#br0" timeOffset="9051.26">1689 8008 365 0,'0'0'110'0,"0"0"-83"15,0 0-26-15,0 0-1 0,0 0 0 16,0 0 3 0,0 0-3-16,0 0-25 0,0 26-14 15,4-17-11-15,0-1 20 16,0-4 19-16,-4-4 11 15,0 0 7-15,0 0 11 16,0 0 28-16,0 0 6 16,0 0-13-16,0 0-5 15,0 0-13-15,0 0-10 16,0 0 13-16,0 0-19 16,0 0-2-16,0 0 4 15,0 0-5-15,0 9 2 0,0 11 9 16,0 16-7-1,0 6 24-15,0 6 5 0,0 6-18 16,0 2 2-16,0 6-9 16,0 12-4-16,5-3-6 15,0 0 5-15,-5-7-5 16,4-9 0-16,1-11 0 16,-1-10 0-16,-4-13-10 15,0-5-27-15,0-9-3 16,0-7-43-16,0 0-24 15,9 0-80-15,9-18 5 16</inkml:trace>
  <inkml:trace contextRef="#ctx0" brushRef="#br0" timeOffset="9586.53">3128 8204 372 0,'0'0'93'0,"0"0"-53"16,0 0-38-16,0 0-4 15,240 94-1-15,-186-57 1 16,-9 7-20-16,-5 6 3 15,-18 1-10-15,-22-2 19 16,0 6 10-16,-22-2 13 16,-49-7 12-16,-19-8 26 15,1-17-7-15,-4-9-17 0,12-12 15 16,10 0-14 0,9-9-22-16,12-24 2 0,10-13-3 15,9-11-5-15,13 4-4 16,14 6 2-16,4 9 1 15,0 5-26-15,0 5-2 16,31 2-49-16,23 6-18 16,4 6-44-16,4 13-51 15</inkml:trace>
  <inkml:trace contextRef="#ctx0" brushRef="#br0" timeOffset="10036.6">4741 8346 306 0,'0'0'134'0,"0"0"-83"16,293 128 16-16,-194-62-52 0,-23 5-15 16,-23-3 14-1,-22-11-12-15,-18-14 6 0,-13-12 15 16,-8-7-21-16,-63-6 21 15,-27-3-19-15,-14-6 2 16,-8-6-3-16,13-3-2 16,18-9 5-16,21-31 8 15,20-22-8-15,12-7 9 16,18 7-15-16,10 14 2 16,8 26-9-16,0 11-17 15,0 4-33-15,17 5-11 16,28 0-35-16,9 2-96 15</inkml:trace>
  <inkml:trace contextRef="#ctx0" brushRef="#br0" timeOffset="10468.34">6358 8387 243 0,'0'0'119'0,"0"0"-28"0,0 0-62 15,236 71 5-15,-182-34 9 16,-5 6-22-16,-9 1 7 16,-13-1-14-16,-27-6-6 15,0 1 3-15,-41-8 15 16,-42-4 7-16,-29-10-9 16,-9-16-12-16,10 0 33 15,13-31-21-15,27-30 25 16,21-21-31-16,29-9-15 15,11 7-6-15,10 16-1 0,0 24-33 16,18 23 1-16,26 21-63 16,2 0-10-16,-11 27-31 15,-8 19-185-15</inkml:trace>
  <inkml:trace contextRef="#ctx0" brushRef="#br0" timeOffset="11751.43">2023 9564 257 0,'0'0'92'0,"0"0"-63"0,231 99-16 16,-169-48 15-16,-21 8-27 15,-19 7 3-15,-18-1 2 16,-4-3-4-16,-4-11 6 16,-59-10-5-16,-12-19 35 15,-14-16 25-15,-5-6-3 16,5-13 14-16,4-25-26 15,14-11-26-15,13-7-14 16,18-3-8-16,22 7-3 16,18 12-3-16,0 13-35 15,23 12-2-15,35 8-25 16,13 7-40-16,9 0-27 16,10 7-70-16</inkml:trace>
  <inkml:trace contextRef="#ctx0" brushRef="#br0" timeOffset="12070.99">3623 9674 398 0,'0'0'150'15,"0"0"-96"-15,0 0-36 0,285 85-15 16,-246-50 9-16,-12 3-11 16,-27 6-1-16,0 2 0 15,-35-4 1-15,-50-6-1 16,-17-10 7-16,-14-10 16 16,13-14 29-16,6-2-24 15,16-18-13-15,19-22-15 16,12-14-1-16,23-6-2 15,14 3-19-15,13 6-56 16,5 4-8-16,53 13-86 16,13 8-23-16</inkml:trace>
  <inkml:trace contextRef="#ctx0" brushRef="#br0" timeOffset="12517.8">5227 9636 375 0,'0'0'126'0,"0"0"-82"16,0 0-20-16,298 52-13 15,-226-36-8-15,-14 5 18 16,-10 6-11-16,-21 0-6 16,-27 0 6-16,0-1 34 15,-35-8 10-15,-42 0 1 16,-11-9-25-16,-7-9-7 15,2 0 9-15,9 0 0 16,17-29-21-16,22-13-11 16,23-12-7-16,22-1-5 15,0 11-40-15,0 11-37 16,5 14 21-16,17 10-37 16,4 9 2-16,10 0-15 0,5 0-18 15,7 0-72-15</inkml:trace>
  <inkml:trace contextRef="#ctx0" brushRef="#br0" timeOffset="12890.56">6634 9414 428 0,'0'0'225'16,"0"0"-148"-16,0 0-50 16,68 122-8-16,-42-73 1 15,-4 2-3-15,-8 3-16 16,-1-7 4-16,-8-5-5 15,3-9 0-15,-8-6 11 16,0-4 20-16,0-4-1 16,0-4-3-16,0-7-19 15,0-2 12-15,0-3-20 16,0-3-3-16,0 0-4 0,0 0-26 16,0-5-61-16,-17-17-67 15,-6-1-93-15</inkml:trace>
  <inkml:trace contextRef="#ctx0" brushRef="#br0" timeOffset="14017.78">1987 10700 94 0,'0'0'155'0,"0"0"-78"16,0 0-73-16,0 0 69 16,0 0-4-16,254 4-33 15,-152 13 1-15,-12 4-29 16,-19 3-8-16,-31 5-6 16,-27 4-1-16,-13-2 7 15,-8 6 0-15,-55-11 0 16,-22-1-1-16,-12-5 1 15,-7-7 3-15,2-2 8 16,13-4-11-16,18-7 14 16,17 0-4-16,19-3 6 15,17-23-16-15,18-13-28 0,0-7-32 16,26-3-36-16,41 3-20 16,14 5-38-1,4 14 15-15</inkml:trace>
  <inkml:trace contextRef="#ctx0" brushRef="#br0" timeOffset="14452.34">3956 10584 228 0,'0'0'103'0,"0"0"-42"16,0 0-49-16,0 0 4 15,232 111 0-15,-201-91-9 16,-8-2-3-16,-6 1-4 15,-7-3-1-15,-10 2-3 16,0 4 8-16,0 3 9 16,-37 3 0-16,-15-1-12 15,-11-7 13-15,-17-11 5 0,-5-9 14 16,-4 0 9-16,9-24-19 16,9-8 1-16,17-1-24 15,13 4 0-15,16 10-3 16,15-2-32-16,10-1 10 15,0 0-33-15,27-11-52 16,27-3-54-16,12 3-53 16</inkml:trace>
  <inkml:trace contextRef="#ctx0" brushRef="#br0" timeOffset="14906.53">6015 10417 357 0,'0'0'89'16,"0"0"-89"-16,0 0 0 0,0 0 0 15,0 0 6-15,0 0-2 16,89 72 32-16,-62-31-28 15,-4 4-8-15,-10 3 2 16,0 8 2-16,-8-5 30 16,-1 8-29-16,0-7 3 15,-4-7-1-15,0-6-2 16,0-17-2-16,0-7 8 16,0-6-11-16,0-4-11 15,0-3-21-15,0-2-42 16,0 0-56-16,0-20-151 15</inkml:trace>
  <inkml:trace contextRef="#ctx0" brushRef="#br0" timeOffset="15335.52">7093 10441 210 0,'0'0'130'0,"0"0"-68"16,0 0-48-16,0 0 3 15,0 0 4-15,0 0-14 16,206 84-7-16,-188-58 0 15,-14 2-3-15,-4 6 1 16,0 3 4-16,-31-1-2 16,-23-2 21-16,-8-6-15 15,-5-8 31-15,-5-8-11 16,10-12 23-16,5-3-32 16,3-26 12-16,9-9-5 15,18-2-24-15,14 2-1 16,13 4 1-16,0 7 0 15,18 2-8-15,14 7-5 16,3 2 5-16,1-7-11 0,-1 3 2 16,-4-4-66-16,-17 6-129 15</inkml:trace>
  <inkml:trace contextRef="#ctx0" brushRef="#br0" timeOffset="16234.79">2499 11530 97 0,'0'0'103'0,"0"0"-33"15,0 0-25-15,0 0 2 16,0 0-26-16,0 0 13 15,187-2 2-15,-115 33-31 16,4 10-2-16,-5 5 3 0,-13 7-6 16,-9 3 1-16,-22 0-1 15,-10-6 5-15,-17-6-8 16,0-7 6-16,-13-7 0 16,-41-6 34-16,-8-10 5 15,-18-5-30-15,-14-8 21 16,6-1-25-16,7 0-8 15,19-22-4-15,31-9 1 16,31 1-2-16,0-2-31 16,13-3-30-16,40-3-12 0,10-3-17 15,8-1-19-15,1 1-34 16</inkml:trace>
  <inkml:trace contextRef="#ctx0" brushRef="#br0" timeOffset="16476.09">4357 11499 293 0,'0'0'140'0,"0"0"-94"16,81 125-33-1,-46-78-6-15,-8 10 19 0,9 17-19 16,4 2-7-16,-4-3-16 16,-5-14-4-16,5-22-4 15,-1-14-63-15,10-19-97 16</inkml:trace>
  <inkml:trace contextRef="#ctx0" brushRef="#br0" timeOffset="16968.57">6189 11412 89 0,'0'0'165'16,"0"0"-123"-16,0 0 4 15,258 64-11-15,-182-37 4 16,-9 4-8-16,-27 3-8 0,-18 7-10 16,-22-6-7-16,0-1-6 15,-26-4 47-15,-45-5-42 16,-10-3 20-16,-17-9-4 16,-4-8-8-16,8-5 57 15,10-15-50-15,17-23 27 16,22-9-24-16,28 1-23 15,17 1-5-15,0 12-18 16,0 4-24-16,31 8-18 16,13 7-17-16,5 5-24 0,0 6-45 15,0 3-101 1</inkml:trace>
  <inkml:trace contextRef="#ctx0" brushRef="#br0" timeOffset="17369.2">7544 11357 281 0,'0'0'94'0,"0"0"-62"16,0 0-13-16,120 113-10 16,-84-63 2-16,-1-7 1 15,-12-2-4-15,-6-10 11 16,-3-9 7-16,-10-1 1 16,-4-1 1-16,0-1 10 15,0 1-5-15,-44 3-33 16,-5-12 0-16,-5-11 12 15,1 0 8-15,4-34-5 16,-1-17-13-16,6-13 7 16,13-5-18-16,13 6 8 15,18 12-27-15,0 11-6 16,0 17-36-16,0 17-27 0,0 6-65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6T07:05:50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 8547 54 0,'0'0'51'15,"0"0"-27"-15,0 0 1 16,0 0-1-16,0 0-17 16,0 0-1-16,0 0-5 15,0 0-1-15,0 0 9 0,0 0 13 16,0 0 23 0,0 0-1-16,0 0-4 0,0 0 16 15,0 0-11-15,0 0-7 16,0 7-1-16,-21 15-30 15,-10 9-1-15,8 11-6 16,-8 9 0-16,8 12 4 16,1 8-4-16,-4 5-1 15,3 6-1-15,-4-3 4 16,9-4-2-16,10-10 0 16,3-5 0-16,5 2 8 15,0 3-1-15,-8 13-6 16,-2 5 4-16,-3 6 5 15,0 11 5-15,3 5-15 16,2-2 0-16,8 1 14 0,0-8-14 16,0-5 0-1,0-3 0-15,0-5-3 0,0 2 3 16,0-7-6-16,4-4 6 16,0-3 9-16,10 0-9 15,-9-4-1-15,-1 3-3 16,0-4 4-16,1-10 0 15,4-3 0-15,22 0-4 16,14 3-2-16,8 9 6 16,23 0-4-16,0-1-12 15,-1-2-6-15,1-8 7 16,-13-5 7-16,-10 1 8 0,-13-6-2 16,-13-4 2-16,-5 0 0 15,5 0 14-15,8 1-14 16,19 10 29-16,4 3-28 15,0 0-1-15,4 4 15 16,-4-7-15-16,-9 1-4 16,0-4 3-16,-9-5-7 15,-9-7 7-15,0-7-5 16,5-2 6-16,5-1-5 16,7 16 1-16,19 16 4 15,0 9 0-15,0 14 1 16,-4 4 6-16,-15 1-7 15,-7-6-13-15,-10-11 13 16,-14-24 2-16,-13-27-2 0,2-18-66 16,-6-29-169-16,0-34 12 15</inkml:trace>
  <inkml:trace contextRef="#ctx0" brushRef="#br0" timeOffset="2682.36">8190 8653 257 0,'0'0'120'0,"0"0"-88"16,0 0-28-16,0 0 0 15,0 0 53-15,0 0-43 0,293 89-13 16,-225-36 1-16,-15 6-2 16,-12 4 15-16,-10 15 4 15,-14 7 15-15,-3 6-1 16,-1 6-9-16,5-3 10 16,4-7-34-16,9-9 7 15,0-4 7-15,-4-1-14 16,-9 5-2-16,1 5 0 15,-11 5-5-15,-8 5-3 16,0 0 8-16,0-4-2 16,0-2 4-16,4-7 9 15,1-6-9-15,3-6-2 16,-2 0 2-16,-6-8 0 16,0 2 0-16,0 0 0 0,0 5 4 15,-6 0-3-15,-7 22-1 16,5 12 0-16,8-6-5 15,-10-3-11-15,-3-23 16 16,-14-4 2-16,14 7 2 16,13 2-4-16,0-11 0 15,0-16 0-15,0-23 9 16,-5-6-9-16,5 2-2 16,0 7 2-16,-8 6-3 15,-15 12-19-15,-17 11 8 16,-26 10-8-16,-24 14 10 15,-22 16 10-15,2 21-19 16,-6-7 16-16,18-10 5 0,27-16 26 16,17-42 29-1,27-20-32-15,9-7-21 0,1-10-2 16,3 4-57-16,-4 4-47 16,5 5-26-16,0 7-40 15,0 1 35-15</inkml:trace>
  <inkml:trace contextRef="#ctx0" brushRef="#br0" timeOffset="4466.62">8907 10472 199 0,'0'0'148'0,"0"0"-39"15,0 0-71 1,0 0-24-16,0 0 20 0,0 0 42 16,81 121-63-16,-23-78 12 15,4-2-14-15,0-1-9 16,5-5-4-16,8 6-14 15,10-1-13-15,0 2 20 16,4 3-2-16,-13-1 4 16,-4 4 2-1,-15-4 10-15,-8 2-3 0,-9-1-2 16,-3-1 0-16,-12-3 4 16,-2-3-4-16,-9-9-4 15,-5-5 1-15,-5-8-30 16,0-7-27-16,-4-3-44 15,4-6-16-15,1 0 21 0,4 0-43 16</inkml:trace>
  <inkml:trace contextRef="#ctx0" brushRef="#br0" timeOffset="5170.34">9513 10370 75 0,'0'0'47'16,"0"0"-45"-16,0 0 0 16,0 0 28-16,0 0 18 15,0 0 10-15,13 13 14 16,-13 12-12-16,0 6 19 15,-17-2-18-15,-10 13-43 16,5 6 9-16,4 9 3 16,9 10-30-16,9 2 8 15,-4-3-1-15,4 0-7 16,-5-10-4-16,1-4-2 0,-5-3-6 16,-5-5 12-16,-8-3-23 15,-4 0-5-15,-1-4 25 16,-4 1-7-16,0 4 0 15,4 0-5-15,-4 3 3 16,-1-7 10-16,10-7-3 16,4-9 3-16,9-10-3 15,5-9 5-15,4-3-31 16,0 0-69-16,0-6-13 16,4-14 17-16,23 2-51 15</inkml:trace>
  <inkml:trace contextRef="#ctx0" brushRef="#br0" timeOffset="9317.32">1951 8453 122 0,'0'0'60'0,"0"0"-25"16,0 0-11-16,0 0 16 15,0 0-8-15,0 0-14 16,0 0 28-16,120 42-20 16,-97 3 34-16,-10 29-30 15,-13 30 17-15,0 35 5 16,0 19-27-16,0 14 0 16,0 3-11-16,0-10-14 15,22-29-10-15,14-38-51 16,18-47-16-16,12-44-113 0</inkml:trace>
  <inkml:trace contextRef="#ctx0" brushRef="#br0" timeOffset="9835.84">4215 8805 242 0,'0'0'104'16,"0"0"-29"-16,0 0-1 16,316-28-16-16,-208 43-24 15,-15 25-24-15,-17 13 14 16,-31 11-24-16,-41 2 1 15,-4 8 5-15,-72 1 4 0,-30-6 14 16,-10-7 37 0,-3-15-48-16,-1-15 19 0,14-19-29 15,-1-13 4 1,19-16-7-16,16-28-5 0,10-17-16 16,22-12-36-16,10-7-11 15,21 9-19-15,5 10 22 16,0 20-12-16,0 15 32 15,27 17-51-15,-4 9-32 16</inkml:trace>
  <inkml:trace contextRef="#ctx0" brushRef="#br0" timeOffset="10187.49">5462 8917 276 0,'0'0'102'0,"0"0"-43"16,170 127-29-16,-126-78 11 15,-13 9-33-15,-21 2-5 16,-10-3-3-16,0-5-3 15,-58-10 3-15,-23-15-4 16,-12-14 4-16,-14-13-10 0,0 0 10 16,18-26 0-1,18-25-4-15,27-13 4 0,30-10-2 16,14 6-28 15,0 13-19-31,18 8 9 0,30 11-33 0,15 4-8 0,22 6-6 16,8 4-33-16</inkml:trace>
  <inkml:trace contextRef="#ctx0" brushRef="#br0" timeOffset="10735.06">7584 8872 263 0,'0'0'173'0,"0"0"-57"15,0 0-62-15,0 0-24 16,0 0-30-16,259 78 8 15,-211-13-16-15,-17 4-11 16,-17 4 1-16,-14 1 14 16,-4-7 4-16,-58-9 12 15,-37-7 9-15,-39-18 29 16,-22-19-5-16,-19-14-28 16,10-24 15-16,27-41-19 0,34-24-5 15,46-18-8-15,39 2-8 16,23 20 6-16,0 23-13 15,27 29 1-15,10 21-40 16,-2 12-25-16,-4 9-67 16,0 29-112-16</inkml:trace>
  <inkml:trace contextRef="#ctx0" brushRef="#br0" timeOffset="12233.72">2758 10352 206 0,'0'0'103'0,"0"0"-103"16,0 0 16-16,0 0 28 16,298 24 0-16,-182 18 19 15,-4 12-57-15,-18 8-1 16,-19 7 2-16,-30 3-3 15,-28 1-2-15,-17-2-2 16,0-4 2-16,-58-6 1 16,-21-13-1-16,-25-16 15 15,-11-21 24-15,8-11-10 16,0-9-10-16,14-29-21 16,8-14 0-16,9-8 4 0,19-9-4 15,7-4-18-15,23-7-2 16,19 4-15-16,8 0 13 15,0 7-23-15,44 13-2 16,22 19-23-16,6 28-30 16,-1 9-39-16</inkml:trace>
  <inkml:trace contextRef="#ctx0" brushRef="#br0" timeOffset="12653.58">4415 10102 302 0,'0'0'209'0,"0"0"-176"16,0 114-9-16,5-62-6 15,8-5-5-15,-8 8-13 16,-1 2-4-16,-4 2-4 0,0 6-19 16,0-3-6-16,-27-9 30 15,0-2 3-15,6-17 14 16,11-10 13-16,10-9 3 15,5-6 11-15,62-7-4 16,27-2-24-16,35 0-7 16,9-2 1-16,18-16-14 15,4-1-10-15,-22-4-49 16,-22 1 2-16,-27 2-87 16,-35 7-20-16</inkml:trace>
  <inkml:trace contextRef="#ctx0" brushRef="#br0" timeOffset="12908.08">4857 10310 349 0,'0'0'98'0,"0"0"-75"16,0 0 18-16,-36 186-3 15,45-77-31-15,0 6-7 16,-1-4 7-16,-8-7-5 16,0-17 0-16,0-25-2 15,0-21 0-15,0-26 6 0,0-15-6 16,0 0-80 0,14-35-112-16,17-16-60 0</inkml:trace>
  <inkml:trace contextRef="#ctx0" brushRef="#br0" timeOffset="13286.49">6162 10352 85 0,'0'0'79'0,"0"0"-19"0,0 0-1 15,227 60 9-15,-196-49-32 16,-12-2-4-16,-19 9 1 16,0 9-3-16,0 12-10 15,-54 20-19-15,-17 7-1 16,-18 5 6-16,-5-8 0 16,9-21 8-16,6-26 16 15,12-16 7-15,4-11-12 16,14-30-25-16,0-7-3 15,9-1 0-15,0 5-12 16,13 0 12-16,9 10-9 16,14 4 7-16,4 3-1 15,0 8-8-15,39-2-19 16,24 1 4-16,9 7-29 0,13 4-37 16,-10 4-47-16</inkml:trace>
  <inkml:trace contextRef="#ctx0" brushRef="#br0" timeOffset="13701.22">7392 10365 185 0,'0'0'308'15,"0"0"-231"-15,0 0-15 16,237 23-19-16,-153 21-23 16,-8 22-14-16,-9 15 5 15,-18 19-11-15,-22-6-1 16,-19-9-20-16,-8-14 3 15,-13-31 18-15,-54-20-9 16,-27-18-5-16,-22-2-7 16,-13-32-3-16,-4-25 24 15,21-17-4-15,19-17 10 16,30-6-12-16,36 0-1 16,23 19 4-16,4 27-13 0,0 17-51 15,40 17 16-15,9 8-31 16,1 2-44-16,-6 5-33 15</inkml:trace>
  <inkml:trace contextRef="#ctx0" brushRef="#br0" timeOffset="15050.24">3524 11624 198 0,'0'0'25'16,"0"0"38"-16,0 0-57 15,188 147-5-15,-157-109 0 16,-14-3 0-16,-12 4-1 16,-5-5 0-16,0-2 0 15,-32-3 12-15,-34-7-4 16,-23-3 23-16,-14-6 25 15,1-7-29-15,-5-6 10 0,13 0 2 16,9-18-22 0,14-17 22-16,18-8-37 0,17-8-2 15,23-3 0-15,13-1-8 16,0 10 0-16,53 15-71 16,23 16-37-16,13 14-43 15</inkml:trace>
  <inkml:trace contextRef="#ctx0" brushRef="#br0" timeOffset="15401.01">5084 11586 250 0,'0'0'71'0,"0"0"-20"16,0 0 6-16,316 38-46 16,-235 4-2-16,-19 14 2 15,-18 3-9-15,-30-3-4 16,-14 1-3-16,-9-9 5 16,-63-8 28-16,-21-6-23 15,-23-16 68-15,-13-16-45 16,-9-2 4-16,13-11-5 15,14-27-20-15,21-12-2 16,32-9-5-16,31-6-7 0,27-4-11 16,0-2 8-16,58 8-29 15,23 11-29-15,8 14-47 16,5 19-40-16,-9 19-93 16</inkml:trace>
  <inkml:trace contextRef="#ctx0" brushRef="#br0" timeOffset="15750.95">6470 11450 349 0,'0'0'92'0,"8"121"-53"15,11-46-12-15,-6 5-18 16,-8 0 7-16,-5-11-2 16,0-13 1-16,0-15 11 15,0-13-6-15,0-12-5 16,0-9-15-16,0-5 0 15,0 2-5-15,-27 7-38 0,0 7-61 16,0 0-36-16,19-3 7 16,8-15-64-16</inkml:trace>
  <inkml:trace contextRef="#ctx0" brushRef="#br0" timeOffset="16103.83">7798 11412 159 0,'0'0'122'15,"0"0"-52"-15,0 0-6 16,0 0-18-16,165 146-21 15,-165-113 11-15,0-2 3 16,0-5-11-16,-41-1 14 16,-25 0-9-16,-28-1-32 15,-18-4 12-15,-3-2 8 16,8-11-17-16,13-7 22 16,23 0-24-16,17-25-4 15,19-19-1-15,22-10 2 16,13-7-9-16,0 3 4 15,31 12-31-15,13 10-42 0,-8 18-69 16,-5 18-79 0</inkml:trace>
  <inkml:trace contextRef="#ctx0" brushRef="#br0" timeOffset="16701.5">3631 12727 219 0,'0'0'125'16,"0"0"-111"-16,0 0 9 15,0 0-14-15,0 0-4 16,112 113 17-16,-24-70-9 16,-7 1-11-16,-23 7 1 15,-27 1 2-15,-31 1-5 16,0-4 7-16,-58-6 38 15,-27-11 46-15,1-9-4 16,-5-14-60-16,0-9 22 16,0 0-30-16,4-19-1 15,14-8-12-15,17-1 0 16,27 2-12-16,23-10-20 16,4-9-52-16,27-6 43 0,44-11-40 15,14 2-25-15,4 9-56 16,-4 6-68-16</inkml:trace>
  <inkml:trace contextRef="#ctx0" brushRef="#br0" timeOffset="17051.28">5628 12773 206 0,'0'0'109'0,"0"0"-26"15,0 0-12-15,245 37-28 16,-210 13-31-16,-17 8 13 16,-13 2-20-16,-5-4-5 15,-14-9-12-15,-48-11 4 16,-14-10 8-16,-13-5 18 15,-14-9 3-15,-8-12 55 16,-5 0-45-16,0-15 29 16,10-28-38-16,21 0-1 15,31-9-21-15,32 3-8 16,22 4 2-16,0 3-9 0,9 7-60 16,39 3-34-16,6 8-7 15,9 6-87-15</inkml:trace>
  <inkml:trace contextRef="#ctx0" brushRef="#br0" timeOffset="17470.64">6675 12551 181 0,'0'0'81'0,"0"0"-26"0,0 0-44 15,254 51-5-15,-192-6-6 16,-8-1-4-16,-10 1-13 16,-13-6-10-16,-17-9 12 15,-10-10 15-15,-4-6 12 16,0-1 41-16,-9 2-13 15,-27 10-18-15,-12 6 17 16,-10 9 7-16,-9-2-23 16,-5-5 3-16,1-10 16 15,0-19-21-15,5-4-9 16,3-20-10-16,9-20-2 16,9-5-9-16,10 6-6 0,12 5 15 15,10 7-4-15,13 5 4 16,0-7-6-16,23-3 3 15,44-5-30-15,8-4-64 16,-7 10-85-16</inkml:trace>
  <inkml:trace contextRef="#ctx0" brushRef="#br0" timeOffset="17818.49">7610 12448 294 0,'0'0'147'0,"0"0"-72"15,0 0-30-15,85 132-19 16,-53-90-26-16,-1 16-1 15,9 35-2-15,9 39-4 16,-5 30 7-16,1 21 48 16,-5-8 34-16,-9-29 18 15,-4-36-63-15,-10-44-2 16,-7-30 3-16,-6-23-38 0,-4-13 8 16,0 0-17-16,0-20-134 15,-49-9 10-15,-40 2-301 16</inkml:trace>
  <inkml:trace contextRef="#ctx0" brushRef="#br0" timeOffset="29055.52">21077 12105 39 0,'0'0'80'16,"0"0"-48"-16,0 0 9 15,0 0 23-15,0 0-26 16,0 0-19-16,0 0 56 15,196 34-31-15,-102-17-35 16,-1 0 26-16,14-3-24 16,18-3 13-16,18-9-13 15,39-2-6-15,37-6 10 16,30-23-15-16,-4 0-2 0,-31 0-16 16,-58 10-10-16,-67 10-36 15,-49 9-64 1,-40 0-58-16</inkml:trace>
  <inkml:trace contextRef="#ctx0" brushRef="#br0" timeOffset="29601.73">20632 12896 318 0,'0'0'38'16,"0"0"-24"-16,0 0-3 0,0 0 8 15,0 0 50-15,0 0-37 16,-54 36-26-16,139-36 9 16,39 0 15-16,24 0-5 15,21 0 5-15,22-7-14 16,14 5-15-16,9 2 4 15,0 0-5-15,0 0 1 16,0 0-1-16,-4 0-12 16,-10 0 0-16,-22 0-42 15,-31 0 0-15,-26 0 22 16,-32-2 14-16,-27 2-9 16,-30 0 9-16,-15 0 18 0,-13 0 3 15,-4 0 18-15,0 0 14 16,0 0-2-16,-4 0-33 15,-45-3-23-15,-35-12-106 16,-37-3-164-16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6T07:07:15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 8658 166 0,'0'0'76'15,"0"0"-17"-15,0 0-49 16,0 0-8-16,0 0 17 15,0 0-12-15,0 0-7 16,0 0 0-16,-62 8-1 16,62-8-1-16,0 0-3 15,4 0 5-15,-4 8 1 16,0 9 0-16,0 6 5 16,0 4 2-16,0-3-2 15,-9-2 11-15,-4-2-2 0,-5 5-12 16,-5 2 6-16,2-1-5 15,-6 6-1-15,-4-4 3 16,-5 6-2-16,5 2 3 16,0 3-5-16,4 9 21 15,9-1 1-15,-5 1-3 16,10-1 17-16,5 3-26 16,-2-7-7-16,2-2-5 15,-5-1-4-15,8-4 4 16,-4 0 2-16,4-1-2 15,-3-1 0-15,-6 3 5 16,1 2-5-16,-10 3-1 16,2 6 1-16,-6 1 3 0,-14 5 4 15,15 4-4-15,-15-5-1 16,15-1 14-16,13-11-10 16,0-9 8-16,13-3 5 15,0 0-13-15,0 7 1 16,13-1 1-16,5 7 11 15,8 10-10-15,-8 4-3 16,13 13-4-16,-8-7-2 16,4-8 0-16,-2-3 5 15,-6-11-5-15,8-2 0 16,-10 0-1-16,-8 0 4 16,-4 10-3-16,-5 15 0 0,0 6 0 15,0 3 0-15,0-1 2 16,13-11 0-16,14-15-4 15,-9-12 3-15,9-9-5 16,-10-5 2-16,-3 3 2 16,13 2-1-16,-10 5 2 15,14 13-1-15,9 5 0 16,-4 0 3-16,-4-1-6 16,3-3 3-16,-13-3 0 15,0-3-1-15,5 0 1 16,-9-10 0-16,-5-3 0 15,1-2-13-15,-1-6 5 16,-4-1-6-16,5 1 8 0,-1 1 5 16,1 8 0-1,3 4 1-15,-3 3-3 0,3 1 3 16,-3-4-5 0,3 2 5-16,-3 0-2 0,-1-2 1 15,0-2-2-15,-3-7-1 16,7 2 0-16,10 9-8 15,8 11 5-15,-4 8-17 16,1-1-7-16,-1 5 14 16,-4-10 8-16,4-4 7 15,0-9 2-15,-4-12 4 16,-5-7 17-16,18-3-21 0,-9-2 0 16,1 4 5-16,-1 4-5 15,-4 6 0-15,4 5-1 16,-4 1-7-16,0 4 5 15,-1-2-10-15,-4 3 4 16,1-6 4-16,8 8 3 16,0 1 2-16,4-1 0 15,1 4 1-15,-18-9-8 16,-5-5 7-16,-3-3-29 16,-10-6-28-16,4-6-45 15,-4-3-59-15</inkml:trace>
  <inkml:trace contextRef="#ctx0" brushRef="#br0" timeOffset="2513.63">8114 8839 11 0,'0'0'347'0,"0"0"-315"16,0 0 18-16,0 0-27 16,0 0 8-16,232 111-10 15,-174-66-14-15,-10 5 6 16,6 7-12-16,-5 0 10 16,-4-1 27-16,0 0-16 15,3-2 13-15,2-3-22 0,-6-2-10 16,1 7-4-16,-5-1 1 15,-9 10 0-15,0 3 0 16,-8 11 1-16,-6 5-2 16,1 2 2-16,5-4-1 15,-2-2 6-15,2-2-6 16,4 4 0-16,-5 1-1 16,0-3 4-16,0-5 4 15,-4-7 6-15,-9-9-12 16,0-3-2-16,0 9-4 15,-4 13-3-15,-1 11 1 16,-4 7 4-16,0-5 3 16,0-5-3-16,0-2 10 0,0 2-7 15,0-3 0-15,-9-4 5 16,-9-15 8-16,5-8-13 16,-1-5-1-16,1-3-2 15,-14 3-15-15,-4 17 13 16,-23 12-14-16,-12 14-2 15,-23 19 17-15,-23 9 1 16,-8 1 3-16,4-10 3 16,13-28 18-16,24-29 13 15,25-20-18-15,18-21-2 16,23-8-5-16,-5-5-9 16,-4 1-21-16,-10 3-59 0,-7 9-80 15,3 10 7 1,-5 12-79-16</inkml:trace>
  <inkml:trace contextRef="#ctx0" brushRef="#br0" timeOffset="3231.44">9206 10813 358 0,'0'0'140'0,"0"0"-78"16,0 0-2-16,0 0 12 0,0 0-35 15,0 0 13-15,81 126 2 16,-10-83-23-16,4 4 7 16,1 0-26-16,-1-5-6 15,-3 2 5-15,-9-1-9 16,-6-1-3-16,-8-4 2 15,-5 0-15-15,-7-2-8 16,-6-5-29-16,-4 0-12 16,-10-9-17-16,1-6-18 15,-9-7 1-15,0-9-22 16,-9 0-86-16</inkml:trace>
  <inkml:trace contextRef="#ctx0" brushRef="#br0" timeOffset="3617.72">9723 10641 173 0,'0'0'154'0,"0"0"-84"15,0 0-11-15,0 0 11 16,0 0-19-16,0 0-13 16,-62 92 16-16,43-54-39 15,-3 13 17-15,5 11 1 16,-6 16-10-16,1 9 11 15,0 4-32-15,4-3-1 16,-5-9 8-16,10-7-8 16,9-17-2-16,0-16-4 15,4-19-20-15,0-10-5 16,0-10-72-16,4 0-52 0,13-4-12 16,6-19-78-1</inkml:trace>
  <inkml:trace contextRef="#ctx0" brushRef="#br0" timeOffset="49719.41">1604 8525 222 0,'0'0'98'0,"0"0"-78"16,0 0-17-16,0 0 51 15,0 0 1-15,0 0-6 16,0 0 16-16,0 0-27 16,-67 13-8-16,67-13-28 15,0 0-1-15,0 0 25 0,4 0-26 16,1 13-1-1,-1 9-2-15,0-2-11 0,2-4 10 16,-2 4 4-16,0 8 0 16,0 8 0-16,-4 9 2 15,5 7 10-15,-5 3 17 16,0 3-28-16,0 0 25 16,0 1-20-16,4-2-2 15,10 10 9-15,-1 4-11 16,5 0 2-16,-9 0-3 15,-5-10-1-15,0-10-2 16,2-15-1-16,-6-16-40 0,4-11 34 16,5-7-47-16,4-2-56 15,-4 0-54-15,0-11-60 16</inkml:trace>
  <inkml:trace contextRef="#ctx0" brushRef="#br0" timeOffset="50302.41">3364 8657 325 0,'0'0'161'0,"0"0"-107"0,0 0 3 16,0 0-24-16,0 0-4 15,249 60-8-15,-218-12-14 16,-12 11-7-16,-19-2-12 15,0 3-20-15,-23 0 30 16,-39-7 0-16,-18 1 2 16,-19-5 12-16,-12-13-4 15,-5-12-3-15,14-15 1 16,13-9-2-16,22-20-3 16,18-20-1-16,18-11-25 15,8 2 3-15,23 4-9 0,0 3-21 16,0 3-21-1,14 0-62-15,30 4-10 0,10 1-47 16</inkml:trace>
  <inkml:trace contextRef="#ctx0" brushRef="#br0" timeOffset="50669.03">4745 8768 299 0,'0'0'115'0,"0"0"-48"16,254 113-35-16,-155-77-18 15,-11 1-10-15,-7 1-4 16,-23 0 0-16,-31 3-5 15,-19-2 0-15,-8 2 5 16,-71-1 11-16,-36-2-1 16,-27-6 13-16,-9-11-6 15,10-14 5-15,13-7-9 16,13-13 4-16,22-28 7 16,13-7-24-16,20-11 13 15,29 2-14-15,23-1 1 16,0 1-25-16,13 13-18 15,49 13-30-15,10 20-16 0,8 11-81 16</inkml:trace>
  <inkml:trace contextRef="#ctx0" brushRef="#br0" timeOffset="51102.67">6951 8647 276 0,'0'0'147'0,"0"0"-88"16,0 0-38-16,205 130-21 16,-160-92 0-16,-10-1-3 15,-12 3 3-15,-15-4 0 16,-8 0 2-16,-12-3 4 16,-56-5 39-16,-12 0 11 15,-18-8-3-15,9-11 12 0,0-9-11 16,13 0-35-16,13-37 20 15,19-13-32-15,9-10-14 16,16-5 4-16,15 5-19 16,4 11 18-16,0 10-41 15,0 13-49-15,4 15 0 16,5 11-112-16</inkml:trace>
  <inkml:trace contextRef="#ctx0" brushRef="#br0" timeOffset="51886.12">2085 10114 402 0,'0'0'83'16,"0"0"-74"-16,0 0-7 15,0 0 1-15,277 77-3 16,-233-24-5-16,-17 8 3 16,-19 6-35-16,-8 2 31 15,0-5 6-15,-53-7 12 0,-19-11 39 16,-7-8-29-1,-20-11-1-15,-3-9 18 0,4-12-10 16,4-6-18-16,10-9-9 16,17-24 5-16,13-9-7 15,23-4-32-15,22 0 1 16,9-6-24-16,0 6-27 16,13-1-31-16,45 9 37 15,9 10-33-15,14 3-25 16</inkml:trace>
  <inkml:trace contextRef="#ctx0" brushRef="#br0" timeOffset="56414.4">14259 6620 39 0,'0'0'25'0,"0"0"-22"15,0 0-3-15,0 0-47 0</inkml:trace>
  <inkml:trace contextRef="#ctx0" brushRef="#br0" timeOffset="64136.48">3675 9942 12 0,'0'0'136'15,"0"0"-93"-15,0 0-27 16,0 0-5-16,0 0-3 16,0 0 13-16,0 0-18 15,0 0-3-15,-8 10-12 16,8-6 5-16,0-3 7 15,0 6 1-15,-4-1 10 0,-1 1 7 16,1 2 10-16,0 0 16 16,-10 3-12-16,5-2-8 15,-5 4 11-15,1 4-25 16,-1 4-2-16,1 4-5 16,0 12 4-16,8 11 1 15,1 9-8-15,4 14 0 16,0 15 15-16,0 6-15 15,0 3 0-15,0-7 12 16,0-11-12-16,0-9 5 16,0-16-5-16,0-10 2 15,0-12 6-15,0-8 5 0,0-10-7 16,0-4-6-16,0-7-6 16,-9-2-33-16,-9 0-86 15,-8 0-113-15</inkml:trace>
  <inkml:trace contextRef="#ctx0" brushRef="#br0" timeOffset="65070.75">5427 10226 203 0,'0'0'143'16,"0"0"-37"-16,0 0-86 15,0 0 8-15,0 0 47 0,0 0-50 16,147-37-8-16,-76 37 2 16,-4 0-17-16,9 36 15 15,-18 20-2-15,-9 19-12 16,-27 16 5-16,-13-8-8 15,-4-8 0-15,-5-23 4 16,0-18-1-16,0-17-2 16,-41-17-2-16,-12 0-15 15,-18-11 13-15,-5-18-6 16,0-4 9-16,1 1 10 16,4 8-10-16,3-1-3 15,10 3 3-15,22 6-5 16,10 1-4-16,13 3-8 0,4-5-36 15,9-3-18 1,0-7 11-16,0-4-10 0,44 4-17 16,6 5-51-16</inkml:trace>
  <inkml:trace contextRef="#ctx0" brushRef="#br0" timeOffset="65722.25">7161 10124 299 0,'0'0'160'0,"0"0"-98"16,0 0-59-16,0 0 63 15,0 0-29-15,0 0 23 16,204 62-26-16,-168-23-33 15,-14 5 3-15,-9 15-4 16,-13 5 0-16,0 12 7 16,-21-6-7-16,-29-3 0 15,-16-13 4-15,-1-18-2 0,-14-16 4 16,6-15 9 0,-1-5-15-16,5-25 12 0,13-24-9 15,14-12-3-15,17-8 4 16,9-2-2-16,13 6-3 15,5 9 1-15,0 10-31 16,18 8 30-16,22 7-46 16,4 5-3-16,-12 1-41 15,-6 9-62-15,-12 7-37 16</inkml:trace>
  <inkml:trace contextRef="#ctx0" brushRef="#br0" timeOffset="69575.17">2058 11990 292 0,'0'0'91'15,"0"0"-58"-15,0 0-30 16,0 0 37-16,0 0-20 16,0 0-17-16,-22-5-3 15,71-6 17-15,4-3-2 16,-12-1 5-16,-1 7-18 0,-1 1 0 15,2-2 4 1,3 1-6-16,6 0-4 0,12-6-48 16,0 1-54-16,-9 0-89 15</inkml:trace>
  <inkml:trace contextRef="#ctx0" brushRef="#br0" timeOffset="70121.05">2811 11532 93 0,'0'0'203'0,"0"0"-153"15,0 0-44-15,228-12 42 16,-148 7-21-16,-14 5-11 16,-8 0-11-16,-17 0-5 15,-10 15-21-15,-18 13 3 16,-13 7 18-16,0 9 0 16,-4 1-9-16,-36-5-7 15,-5-4-8-15,1-10 11 0,8-8 4 16,9-5-11-1,9-6 14-15,10-2-10 0,8-5 12 16,0 0-12-16,0 0 13 16,22 0 3-16,31-12 32 15,5 6-4-15,13 3-5 16,1 3-9-16,-14 0-12 16,4 0 0-16,-18 9 2 15,-12 13 5-15,-6 6-8 16,-17 7 7-16,-9 2 23 15,0 2-5-15,0-1-16 16,-21-5 5-16,-29 0 3 16,1-6 10-16,-4-7-24 15,-1-2 9-15,5-7-6 0,9-7-7 16,9-4-1 0,13 0-48-16,9-12-51 0,9-9-98 15</inkml:trace>
  <inkml:trace contextRef="#ctx0" brushRef="#br0" timeOffset="70558.25">4442 11530 179 0,'0'0'70'0,"0"0"-34"16,0 0-10-16,259 32-10 15,-201-6-6-15,-14 4 4 16,-21 5-6-16,-10 3-1 16,-13-5 5-16,0 1-3 15,-31-8 10-15,-27-10-1 0,-9-5-6 16,-8-7 18-16,-2-4-18 16,2 0-7-16,7 0-3 15,11 0-1-15,12-13-2 16,23-5-11-16,9-6-15 15,13-10 1-15,0-8-54 16,13-5-41-16,23 3-12 16</inkml:trace>
  <inkml:trace contextRef="#ctx0" brushRef="#br0" timeOffset="71755.06">5935 11297 57 0,'0'0'77'16,"0"0"-41"-16,0 0 2 15,0 0-26-15,0 0-9 0,0 0 3 16,63 0-5 0,-42 0 0-16,2 0 7 0,-5 22 20 15,-5 16 49-15,-9 9-18 16,-4 4-20-16,0 0-16 15,0-3-23-15,0-9 0 16,0-5 2-16,6-8-2 16,2-4-11-16,-3 5-8 15,-5-3-17-15,0 1 11 16,0 1 9-16,0 1 15 16,0-11-7-16,0-9-5 15,8-7-122-15</inkml:trace>
  <inkml:trace contextRef="#ctx0" brushRef="#br0" timeOffset="72237.19">7669 11213 155 0,'0'0'29'15,"0"0"9"-15,0 0 0 16,0 0 41-16,0 0-16 16,160 141 13-16,-146-114-28 15,-14-4-16-15,0-4-18 16,-6 1-10-16,-46-2-4 16,-11 0-3-16,-17 1-14 15,-10 0 3-15,-7 1 8 16,-15-7-3-16,10-4 9 15,4-9 17-15,27 0 19 0,21-19-21 16,28-15 21-16,22-2-36 16,0-6-2-16,14 4-17 15,34 7-17-15,10 2 3 16,0 6-46-16,-8 8-45 16,-15 6-76-16</inkml:trace>
  <inkml:trace contextRef="#ctx0" brushRef="#br0" timeOffset="73106.85">3106 12773 162 0,'0'0'121'0,"0"0"-106"16,0 0 6-16,0 0 15 16,0 0 1-16,276-33-7 15,-218 68-23-15,-10 20-3 16,-29 5 19-16,-15 6-4 16,-4-6-6-16,-18-15 12 15,-39-14 25-15,-11-22-32 16,-7-9-4-16,-6-6-14 15,1-32 8-15,8-12-8 16,24-1-9-16,13 3 5 16,25 3-12-16,10 7-3 15,0 2-9-15,14 7-21 0,30 7-25 16,10 13-60 0,8 9-77-16</inkml:trace>
  <inkml:trace contextRef="#ctx0" brushRef="#br0" timeOffset="73490.56">4892 12600 118 0,'0'0'95'16,"0"0"-42"-16,0 0 1 16,0 0-25-16,232 40-15 15,-192 0 15-15,-8 11-25 16,-15 1 0-16,-17-8 4 16,0-7 19-16,-27-7 0 15,-44-12 20-15,-18-13-15 16,-18-5-1-16,-9-14-13 15,9-20 12-15,23 0-22 16,21-1-8-16,28 3-7 16,35-3 3-16,0 4-25 15,40 0 11-15,35 2-39 16,14 7-60-16,5 4-60 0,-5 5-28 16</inkml:trace>
  <inkml:trace contextRef="#ctx0" brushRef="#br0" timeOffset="73922.92">6189 12457 62 0,'0'0'93'16,"0"0"-40"-16,0 0-17 15,0 0-19-15,0 0-11 16,0 0 1-16,227 70-2 15,-223-36-5-15,-4 5 6 16,0-1 26-16,0-5-4 0,-21-6 31 16,-24-7-18-1,-4-11 3-15,-5-9-34 16,-4 0 2-16,5-18-3 16,-4-18 7-16,12-3-11 0,9 1-2 15,13 6-2-15,15 8-1 16,8 4-9-16,0 2-35 15,0-3-47-15,22 1-119 16</inkml:trace>
  <inkml:trace contextRef="#ctx0" brushRef="#br0" timeOffset="74504.45">7477 12233 201 0,'0'0'142'15,"0"0"-78"-15,0 0-36 16,0 0-20-16,0 135-6 16,23-75 15-16,-6 0-17 15,5-2 1-15,-9-7-1 16,1-8 0-16,-5-10 37 16,-9-6-16-16,4-9-3 15,-4 4-6-15,0 2-8 16,0 8-4-16,0 7 0 15,0 2 0-15,0 0 1 0,0-6 4 16,0-9-5-16,0-7 0 16,0-10-8-16,0-8 1 15,0-1-25-15,0-6-35 16,0-14 55-16,0-2-44 16,0 1-48-16,-27 6-151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6T07:09:13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21104 12540 349 0,'0'0'43'16,"0"0"-43"-16,0 0 0 16,0 0 16-16,240-3 18 15,-138-2-15-15,10 4-4 16,-14-2-12-16,-9 3 1 16,-18 0 0-16,-3 0 10 15,3 4 10-15,4 5 30 16,10 2-27-16,-4-3-11 0,-2-2-13 15,-2-1-3 1,-15-5 0-16,-8 0 0 0,-19 0-3 16,-8 0 3-16,-10 0-14 15,-12 0-35-15,4 0-41 16,-4-14-54-16,22-6-9 16</inkml:trace>
  <inkml:trace contextRef="#ctx0" brushRef="#br0" timeOffset="832.58">21166 13057 315 0,'0'0'81'16,"0"0"-12"-16,0 0-31 15,0 0 14-15,0 0-1 16,0 0-2-16,201 26-19 15,-153-10 2-15,10-2-26 16,-8-4-5-16,8-3-2 16,4 0 8-16,18-5 0 15,13-2 0-15,-3 0 5 16,7 0-3-16,2 0-3 16,-1 0-6-16,4 0 0 15,-12 0-3-15,-14 0 2 16,-23 0-11-16,-22 0 4 15,-17 0 2-15,-10 0 6 16,-4 0 0-16,4 0 1 0,5 0 1 16,9 0 2-16,13 0 3 15,23 4 0-15,-1-1 14 16,1-3-21-16,-5 0 3 16,-27 0 3-16,-4 0-3 15,-14 0-6-15,-4 0 3 16,0 0 0-16,0 0 6 15,0 0-6-15,0 0-13 16,-22 0-30-16,-31-4-92 16,-28-15-51-16,-4-3-112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ADBD8-2C4E-4FD2-AEE4-373D79C5447D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61067-C0C0-4B51-B012-5BF4A170D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2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6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有点</a:t>
            </a:r>
            <a:r>
              <a:rPr lang="en-US" altLang="zh-CN" dirty="0" err="1"/>
              <a:t>dp</a:t>
            </a:r>
            <a:r>
              <a:rPr lang="zh-CN" altLang="en-US" dirty="0"/>
              <a:t>套</a:t>
            </a:r>
            <a:r>
              <a:rPr lang="en-US" altLang="zh-CN" dirty="0" err="1"/>
              <a:t>dp</a:t>
            </a:r>
            <a:r>
              <a:rPr lang="zh-CN" altLang="en-US" dirty="0"/>
              <a:t>的感觉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8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65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8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C83EC-A2DC-4FDA-82AF-7FE0373B5EEC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2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62518-2AB5-E82C-4E60-1EBD0E31E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FA6553-655A-D30F-E3C7-D622FE526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630C4-BFE5-710D-F3BD-8F38B351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C71B-0F0D-4BCB-8F5B-50115DA830F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2A76E-3784-DD5D-C3F6-7D2D275F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9FB37-D7E7-3E75-3C86-796827D3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9BF3-D09B-40BC-B98E-DF84E3AF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6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02D69-4E0B-25EF-EAB0-2B89D0B9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28A6C-1D8F-2BB0-0917-FB0DDBDA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5A8DC-35C3-92E1-B27C-54E7F19F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C71B-0F0D-4BCB-8F5B-50115DA830F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F6D81-F657-3B13-BFBB-ADF14138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85ABC-8C46-699B-2984-97F60485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9BF3-D09B-40BC-B98E-DF84E3AF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2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41BFB6-5524-B004-0139-138C5E61D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3B5049-E619-729B-3AAC-2084543B9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41A6-3971-9259-3644-677B8701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C71B-0F0D-4BCB-8F5B-50115DA830F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29461-D99A-2AA6-25AA-A25B24EE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BE2D4-BDB5-B9FA-8AB4-95B23DD9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9BF3-D09B-40BC-B98E-DF84E3AF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8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E5AAF-105A-8B55-03B8-5F993A3F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47D92-EC2A-3F28-AAB2-8440E1944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B6D82-D4A8-2CDA-FF2E-DED44C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C71B-0F0D-4BCB-8F5B-50115DA830F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2A6DD-5881-7111-9485-DC22A010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350A-1174-C17F-8741-35639368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9BF3-D09B-40BC-B98E-DF84E3AF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E199A-B055-6333-8C8F-201BC61D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5AF26F-F730-0CEF-DB17-75A225AF7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03931-D03F-C794-A963-166E48B1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C71B-0F0D-4BCB-8F5B-50115DA830F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D951A-66C8-98C4-377B-7024E633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9736A-966A-741A-F873-AD18907B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9BF3-D09B-40BC-B98E-DF84E3AF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49306-D20C-017F-3BC0-725CECBF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DF95F-F57A-5314-8720-812FD2486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F6ADB-A8F4-3FC8-3515-532A6745A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524D5-002F-1DA1-5123-F1CA99F7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C71B-0F0D-4BCB-8F5B-50115DA830F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5E292-8BAD-5959-B683-C9854DC4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4C60A-7948-8E90-B763-DE8FA3DE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9BF3-D09B-40BC-B98E-DF84E3AF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FEEA3-869F-2AAB-4AD1-A297C416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C3EC4-36C3-063A-1DCD-4E3D93C5E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59CF55-0D2D-1366-FEC3-DB1BF86A6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3132D3-4604-358D-AB27-4DE28AD12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00501F-0BED-F1A2-B03B-DBF6AE8FD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3044F9-450A-EFE6-D2BE-817D762B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C71B-0F0D-4BCB-8F5B-50115DA830F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2685CD-FD90-99A7-9AD6-F3E72675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DBF6A3-FE0F-6433-975C-944621CF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9BF3-D09B-40BC-B98E-DF84E3AF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1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1ACF0-0589-5D31-D03D-52872F4C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F93164-FAF4-5DCE-D3AA-1668CC2A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C71B-0F0D-4BCB-8F5B-50115DA830F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06D02A-9E6F-4692-163F-2EE53BDD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101B1C-4828-77D6-259F-2445D969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9BF3-D09B-40BC-B98E-DF84E3AF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1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BA920-F92F-0E00-B239-9D5846DA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C71B-0F0D-4BCB-8F5B-50115DA830F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E4118E-9AD7-96D0-503E-91D13AB3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313A5-F7A2-AFB9-9A9A-A56519E5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9BF3-D09B-40BC-B98E-DF84E3AF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01EB-7310-C877-F496-7922C0DA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F7263-925D-C10B-7176-66F65E6F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C4D3F-1F29-F7B2-0E51-7F64F417A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BB2A-071D-A008-2869-94075952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C71B-0F0D-4BCB-8F5B-50115DA830F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ADEF5-4565-23D7-8EDA-A8BC69F3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71DC6-E683-1A9D-6B8B-1845B997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9BF3-D09B-40BC-B98E-DF84E3AF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D31C-7FD5-9E15-5077-2D09CC74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1160D4-5FE9-6FD5-B762-EB9E7F30A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B8A24-D70A-9B57-FA5E-07CFD3C5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06D5A-10E2-9D89-F45F-55318EC1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C71B-0F0D-4BCB-8F5B-50115DA830F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67D0A-D41A-3DAD-8374-21485708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BAE38-325A-E63C-AE9C-F6089D2F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9BF3-D09B-40BC-B98E-DF84E3AF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4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681EBD-DF93-A24D-F28F-4F74E22C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A9114C-696D-C154-DF83-17652B62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DC7A9-11CE-8636-FD33-A5F616D02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C71B-0F0D-4BCB-8F5B-50115DA830FA}" type="datetimeFigureOut">
              <a:rPr lang="zh-CN" altLang="en-US" smtClean="0"/>
              <a:t>2023/8/1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25795-3BF3-64C6-CA07-FA77AB7AB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C0E00-F416-5ECA-D18E-F1E1212B7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9BF3-D09B-40BC-B98E-DF84E3AF0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9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5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01E4B-C3A4-73C5-146B-4D8DE939F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线性代数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6A720-9703-5F91-5FE3-483F890D4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NOIP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77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定长路径统计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 </a:t>
            </a:r>
            <a:r>
              <a:rPr lang="en-US" altLang="zh-CN" dirty="0"/>
              <a:t>n </a:t>
            </a:r>
            <a:r>
              <a:rPr lang="zh-CN" altLang="en-US" dirty="0"/>
              <a:t>阶有向图，每条边的边权均为 </a:t>
            </a:r>
            <a:r>
              <a:rPr lang="en-US" altLang="zh-CN" dirty="0"/>
              <a:t>1</a:t>
            </a:r>
            <a:r>
              <a:rPr lang="zh-CN" altLang="en-US" dirty="0"/>
              <a:t> ，然后给一个整数 </a:t>
            </a:r>
            <a:r>
              <a:rPr lang="en-US" altLang="zh-CN" dirty="0"/>
              <a:t>k</a:t>
            </a:r>
            <a:r>
              <a:rPr lang="zh-CN" altLang="en-US" dirty="0"/>
              <a:t> ，你的任务是对于所有点对 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 求出从 </a:t>
            </a:r>
            <a:r>
              <a:rPr lang="en-US" altLang="zh-CN" dirty="0"/>
              <a:t>u</a:t>
            </a:r>
            <a:r>
              <a:rPr lang="zh-CN" altLang="en-US" dirty="0"/>
              <a:t> 到 </a:t>
            </a:r>
            <a:r>
              <a:rPr lang="en-US" altLang="zh-CN" dirty="0"/>
              <a:t>v</a:t>
            </a:r>
            <a:r>
              <a:rPr lang="zh-CN" altLang="en-US" dirty="0"/>
              <a:t> 长度为 </a:t>
            </a:r>
            <a:r>
              <a:rPr lang="en-US" altLang="zh-CN" dirty="0"/>
              <a:t>k</a:t>
            </a:r>
            <a:r>
              <a:rPr lang="zh-CN" altLang="en-US" dirty="0"/>
              <a:t> 的路径的数量（不一定是简单路径，即路径上的点或者边可能走多次）。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951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定长路径统计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邻接矩阵的</a:t>
            </a:r>
            <a:r>
              <a:rPr lang="en-US" altLang="zh-CN" dirty="0"/>
              <a:t>k</a:t>
            </a:r>
            <a:r>
              <a:rPr lang="zh-CN" altLang="en-US" dirty="0"/>
              <a:t>次幂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90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定长最短路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 </a:t>
            </a:r>
            <a:r>
              <a:rPr lang="en-US" altLang="zh-CN" dirty="0"/>
              <a:t>n </a:t>
            </a:r>
            <a:r>
              <a:rPr lang="zh-CN" altLang="en-US" dirty="0"/>
              <a:t>阶带权有向图和一个整数 </a:t>
            </a:r>
            <a:r>
              <a:rPr lang="en-US" altLang="zh-CN" dirty="0"/>
              <a:t>k</a:t>
            </a:r>
            <a:r>
              <a:rPr lang="zh-CN" altLang="en-US" dirty="0"/>
              <a:t> ，你的任务是对于所有点对 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 求出从 </a:t>
            </a:r>
            <a:r>
              <a:rPr lang="en-US" altLang="zh-CN" dirty="0"/>
              <a:t>u</a:t>
            </a:r>
            <a:r>
              <a:rPr lang="zh-CN" altLang="en-US" dirty="0"/>
              <a:t> 到 </a:t>
            </a:r>
            <a:r>
              <a:rPr lang="en-US" altLang="zh-CN" dirty="0"/>
              <a:t>v</a:t>
            </a:r>
            <a:r>
              <a:rPr lang="zh-CN" altLang="en-US" dirty="0"/>
              <a:t> 经过</a:t>
            </a:r>
            <a:r>
              <a:rPr lang="en-US" altLang="zh-CN" dirty="0"/>
              <a:t>k</a:t>
            </a:r>
            <a:r>
              <a:rPr lang="zh-CN" altLang="en-US" dirty="0"/>
              <a:t>条边的最短路长度（不一定是简单路径，即路径上的点或者边可能走多次）。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08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定长最短路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</a:p>
          <a:p>
            <a:r>
              <a:rPr lang="zh-CN" altLang="en-US" dirty="0"/>
              <a:t>广义矩阵乘法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E11DA-111B-4DE3-A321-E615A274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2790763"/>
            <a:ext cx="67627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8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限长路径统计</a:t>
            </a:r>
            <a:r>
              <a:rPr lang="en-US" altLang="zh-CN" dirty="0"/>
              <a:t>/</a:t>
            </a:r>
            <a:r>
              <a:rPr lang="zh-CN" altLang="en-US" dirty="0"/>
              <a:t>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恰好</a:t>
            </a:r>
            <a:r>
              <a:rPr lang="en-US" altLang="zh-CN" dirty="0"/>
              <a:t>k</a:t>
            </a:r>
            <a:r>
              <a:rPr lang="zh-CN" altLang="en-US" dirty="0"/>
              <a:t>条边</a:t>
            </a:r>
            <a:r>
              <a:rPr lang="en-US" altLang="zh-CN" dirty="0"/>
              <a:t>-&gt;</a:t>
            </a:r>
            <a:r>
              <a:rPr lang="zh-CN" altLang="en-US" dirty="0"/>
              <a:t>最多</a:t>
            </a:r>
            <a:r>
              <a:rPr lang="en-US" altLang="zh-CN" dirty="0"/>
              <a:t>k</a:t>
            </a:r>
            <a:r>
              <a:rPr lang="zh-CN" altLang="en-US" dirty="0"/>
              <a:t>条边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092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限长路径统计</a:t>
            </a:r>
            <a:r>
              <a:rPr lang="en-US" altLang="zh-CN" dirty="0"/>
              <a:t>/</a:t>
            </a:r>
            <a:r>
              <a:rPr lang="zh-CN" altLang="en-US" dirty="0"/>
              <a:t>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恰好</a:t>
            </a:r>
            <a:r>
              <a:rPr lang="en-US" altLang="zh-CN" dirty="0"/>
              <a:t>k</a:t>
            </a:r>
            <a:r>
              <a:rPr lang="zh-CN" altLang="en-US" dirty="0"/>
              <a:t>条边</a:t>
            </a:r>
            <a:r>
              <a:rPr lang="en-US" altLang="zh-CN" dirty="0"/>
              <a:t>-&gt;</a:t>
            </a:r>
            <a:r>
              <a:rPr lang="zh-CN" altLang="en-US" dirty="0"/>
              <a:t>最多</a:t>
            </a:r>
            <a:r>
              <a:rPr lang="en-US" altLang="zh-CN" dirty="0"/>
              <a:t>k</a:t>
            </a:r>
            <a:r>
              <a:rPr lang="zh-CN" altLang="en-US" dirty="0"/>
              <a:t>条边</a:t>
            </a:r>
            <a:endParaRPr lang="en-US" altLang="zh-CN" dirty="0"/>
          </a:p>
          <a:p>
            <a:r>
              <a:rPr lang="zh-CN" altLang="en-US" dirty="0"/>
              <a:t>给图添加自环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59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ZJOI2005 </a:t>
            </a:r>
            <a:r>
              <a:rPr lang="zh-CN" altLang="en-US" dirty="0"/>
              <a:t>沼泽鳄鱼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一张无向图</a:t>
            </a:r>
            <a:r>
              <a:rPr lang="en-US" altLang="zh-CN" dirty="0"/>
              <a:t>,</a:t>
            </a:r>
            <a:r>
              <a:rPr lang="zh-CN" altLang="en-US" dirty="0"/>
              <a:t>不超过 </a:t>
            </a:r>
            <a:r>
              <a:rPr lang="en-US" altLang="zh-CN" dirty="0"/>
              <a:t>50 </a:t>
            </a:r>
            <a:r>
              <a:rPr lang="zh-CN" altLang="en-US" dirty="0"/>
              <a:t>个点</a:t>
            </a:r>
          </a:p>
          <a:p>
            <a:r>
              <a:rPr lang="zh-CN" altLang="en-US" dirty="0"/>
              <a:t>起点 </a:t>
            </a:r>
            <a:r>
              <a:rPr lang="en-US" altLang="zh-CN" dirty="0"/>
              <a:t>s </a:t>
            </a:r>
            <a:r>
              <a:rPr lang="zh-CN" altLang="en-US" dirty="0"/>
              <a:t>终点 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一个单位时间移动一次</a:t>
            </a:r>
          </a:p>
          <a:p>
            <a:r>
              <a:rPr lang="zh-CN" altLang="en-US" dirty="0"/>
              <a:t>一些食人鱼作周期运动 长度不超过 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人不能碰到食人鱼</a:t>
            </a:r>
          </a:p>
          <a:p>
            <a:r>
              <a:rPr lang="zh-CN" altLang="en-US" dirty="0"/>
              <a:t>求时刻 </a:t>
            </a:r>
            <a:r>
              <a:rPr lang="en-US" altLang="zh-CN" dirty="0"/>
              <a:t>u </a:t>
            </a:r>
            <a:r>
              <a:rPr lang="zh-CN" altLang="en-US" dirty="0"/>
              <a:t>到达终点的方案数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u&lt;=2∗10^9</a:t>
            </a:r>
          </a:p>
        </p:txBody>
      </p:sp>
    </p:spTree>
    <p:extLst>
      <p:ext uri="{BB962C8B-B14F-4D97-AF65-F5344CB8AC3E}">
        <p14:creationId xmlns:p14="http://schemas.microsoft.com/office/powerpoint/2010/main" val="368684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ZJOI2005 </a:t>
            </a:r>
            <a:r>
              <a:rPr lang="zh-CN" altLang="en-US" dirty="0"/>
              <a:t>沼泽鳄鱼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找循环节，循环节矩阵加速</a:t>
            </a:r>
            <a:endParaRPr lang="en-US" altLang="zh-CN" dirty="0"/>
          </a:p>
          <a:p>
            <a:r>
              <a:rPr lang="zh-CN" altLang="en-US" dirty="0"/>
              <a:t>再处理剩余的一块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051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 Online #1 </a:t>
            </a:r>
            <a:r>
              <a:rPr lang="zh-CN" altLang="en-US" dirty="0"/>
              <a:t>入门组</a:t>
            </a:r>
            <a:r>
              <a:rPr lang="en-US" altLang="zh-CN" dirty="0"/>
              <a:t>] </a:t>
            </a:r>
            <a:r>
              <a:rPr lang="zh-CN" altLang="en-US" dirty="0"/>
              <a:t>魔法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条边的图</a:t>
            </a:r>
            <a:r>
              <a:rPr lang="en-US" altLang="zh-CN" dirty="0"/>
              <a:t>,</a:t>
            </a:r>
            <a:r>
              <a:rPr lang="zh-CN" altLang="en-US" dirty="0"/>
              <a:t>你有</a:t>
            </a:r>
            <a:r>
              <a:rPr lang="en-US" altLang="zh-CN" dirty="0"/>
              <a:t>k</a:t>
            </a:r>
            <a:r>
              <a:rPr lang="zh-CN" altLang="en-US" dirty="0"/>
              <a:t>次施展魔法的机会，每次施展魔法可以让经过下一条边的权值在这一刻取负，求从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的最小花费</a:t>
            </a:r>
            <a:endParaRPr lang="en-US" altLang="zh-CN" dirty="0"/>
          </a:p>
          <a:p>
            <a:r>
              <a:rPr lang="en-US" altLang="zh-CN" dirty="0"/>
              <a:t>1≤n≤100</a:t>
            </a:r>
            <a:r>
              <a:rPr lang="zh-CN" altLang="en-US" dirty="0"/>
              <a:t>，</a:t>
            </a:r>
            <a:r>
              <a:rPr lang="en-US" altLang="zh-CN" dirty="0"/>
              <a:t>1≤m≤2500</a:t>
            </a:r>
            <a:r>
              <a:rPr lang="zh-CN" altLang="en-US" dirty="0"/>
              <a:t>，</a:t>
            </a:r>
            <a:r>
              <a:rPr lang="en-US" altLang="zh-CN" dirty="0"/>
              <a:t>0≤k≤10^6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1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 Online #1 </a:t>
            </a:r>
            <a:r>
              <a:rPr lang="zh-CN" altLang="en-US" dirty="0"/>
              <a:t>入门组</a:t>
            </a:r>
            <a:r>
              <a:rPr lang="en-US" altLang="zh-CN" dirty="0"/>
              <a:t>] </a:t>
            </a:r>
            <a:r>
              <a:rPr lang="zh-CN" altLang="en-US" dirty="0"/>
              <a:t>魔法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</a:t>
            </a:r>
            <a:r>
              <a:rPr lang="en-US" altLang="zh-CN" dirty="0" err="1"/>
              <a:t>i,j,k</a:t>
            </a:r>
            <a:r>
              <a:rPr lang="en-US" altLang="zh-CN" dirty="0"/>
              <a:t>)</a:t>
            </a:r>
            <a:r>
              <a:rPr lang="zh-CN" altLang="en-US" dirty="0"/>
              <a:t>表示从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使用</a:t>
            </a:r>
            <a:r>
              <a:rPr lang="en-US" altLang="zh-CN" dirty="0"/>
              <a:t>k</a:t>
            </a:r>
            <a:r>
              <a:rPr lang="zh-CN" altLang="en-US" dirty="0"/>
              <a:t>次魔法的最短路</a:t>
            </a:r>
            <a:endParaRPr lang="en-US" altLang="zh-CN" dirty="0"/>
          </a:p>
          <a:p>
            <a:r>
              <a:rPr lang="en-US" altLang="zh-CN" dirty="0"/>
              <a:t>F(i,j,0)</a:t>
            </a:r>
            <a:r>
              <a:rPr lang="zh-CN" altLang="en-US" dirty="0"/>
              <a:t>就是</a:t>
            </a:r>
            <a:r>
              <a:rPr lang="en-US" altLang="zh-CN" dirty="0"/>
              <a:t>Floyd</a:t>
            </a:r>
          </a:p>
          <a:p>
            <a:r>
              <a:rPr lang="en-US" altLang="zh-CN" dirty="0"/>
              <a:t>F(i,j,1)=min_{</a:t>
            </a:r>
            <a:r>
              <a:rPr lang="en-US" altLang="zh-CN" dirty="0" err="1"/>
              <a:t>u,v</a:t>
            </a:r>
            <a:r>
              <a:rPr lang="en-US" altLang="zh-CN" dirty="0"/>
              <a:t>} F(i,u,0)+F(v,j,0)-w(</a:t>
            </a:r>
            <a:r>
              <a:rPr lang="en-US" altLang="zh-CN" dirty="0" err="1"/>
              <a:t>u,v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F(</a:t>
            </a:r>
            <a:r>
              <a:rPr lang="en-US" altLang="zh-CN" dirty="0" err="1"/>
              <a:t>i,j,k</a:t>
            </a:r>
            <a:r>
              <a:rPr lang="en-US" altLang="zh-CN" dirty="0"/>
              <a:t>)=</a:t>
            </a:r>
            <a:r>
              <a:rPr lang="en-US" altLang="zh-CN" dirty="0" err="1"/>
              <a:t>min_u</a:t>
            </a:r>
            <a:r>
              <a:rPr lang="en-US" altLang="zh-CN" dirty="0"/>
              <a:t> F(i,u,k-1)+F(u,j,1) k&gt;2</a:t>
            </a:r>
          </a:p>
          <a:p>
            <a:r>
              <a:rPr lang="zh-CN" altLang="en-US" dirty="0"/>
              <a:t>广义矩阵乘法加速，或者倍增</a:t>
            </a:r>
            <a:r>
              <a:rPr lang="en-US" altLang="zh-CN" dirty="0" err="1"/>
              <a:t>dp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748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05BB6-68B1-405A-8A10-4C58960B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矩阵的概念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4B976F-CC55-4766-B610-1E7B6DB8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数表</a:t>
            </a:r>
            <a:endParaRPr lang="en-US" altLang="zh-CN" dirty="0"/>
          </a:p>
          <a:p>
            <a:r>
              <a:rPr lang="zh-CN" altLang="en-US" dirty="0"/>
              <a:t>向量表</a:t>
            </a:r>
          </a:p>
        </p:txBody>
      </p:sp>
    </p:spTree>
    <p:extLst>
      <p:ext uri="{BB962C8B-B14F-4D97-AF65-F5344CB8AC3E}">
        <p14:creationId xmlns:p14="http://schemas.microsoft.com/office/powerpoint/2010/main" val="2989616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CDCD2-7492-4151-BDB4-45281BD8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3420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98DE5-7583-4399-B8AC-5B9CDB35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</a:t>
            </a:r>
            <a:r>
              <a:rPr lang="en-US" altLang="zh-CN" dirty="0"/>
              <a:t>4*n</a:t>
            </a:r>
            <a:r>
              <a:rPr lang="zh-CN" altLang="en-US" dirty="0"/>
              <a:t>的棋盘上，用</a:t>
            </a:r>
            <a:r>
              <a:rPr lang="en-US" altLang="zh-CN" dirty="0"/>
              <a:t>1*2</a:t>
            </a:r>
            <a:r>
              <a:rPr lang="zh-CN" altLang="en-US" dirty="0"/>
              <a:t>的多米诺骨牌来平铺，问铺满的方法有多少种。答案对</a:t>
            </a:r>
            <a:r>
              <a:rPr lang="en-US" altLang="zh-CN" dirty="0"/>
              <a:t>m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en-US" altLang="zh-CN" dirty="0"/>
              <a:t>1 ≤ N ≤ 10^9</a:t>
            </a:r>
            <a:r>
              <a:rPr lang="zh-CN" altLang="en-US" dirty="0"/>
              <a:t>，</a:t>
            </a:r>
            <a:r>
              <a:rPr lang="en-US" altLang="zh-CN" dirty="0"/>
              <a:t>0 &lt; M ≤ 10^5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09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CDCD2-7492-4151-BDB4-45281BD8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3420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98DE5-7583-4399-B8AC-5B9CDB35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i,s</a:t>
            </a:r>
            <a:r>
              <a:rPr lang="en-US" altLang="zh-CN" dirty="0"/>
              <a:t>)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行铺满，当前行铺成</a:t>
            </a:r>
            <a:r>
              <a:rPr lang="en-US" altLang="zh-CN" dirty="0"/>
              <a:t>s</a:t>
            </a:r>
            <a:r>
              <a:rPr lang="zh-CN" altLang="en-US" dirty="0"/>
              <a:t>状态的方案数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i,s</a:t>
            </a:r>
            <a:r>
              <a:rPr lang="en-US" altLang="zh-CN" dirty="0"/>
              <a:t>)=\</a:t>
            </a:r>
            <a:r>
              <a:rPr lang="en-US" altLang="zh-CN" dirty="0" err="1"/>
              <a:t>sum_s</a:t>
            </a:r>
            <a:r>
              <a:rPr lang="en-US" altLang="zh-CN" dirty="0"/>
              <a:t>’ f(i-1,s’) | s’</a:t>
            </a:r>
            <a:r>
              <a:rPr lang="zh-CN" altLang="en-US" dirty="0"/>
              <a:t>能转移到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      =\</a:t>
            </a:r>
            <a:r>
              <a:rPr lang="en-US" altLang="zh-CN" dirty="0" err="1"/>
              <a:t>sum_s</a:t>
            </a:r>
            <a:r>
              <a:rPr lang="en-US" altLang="zh-CN" dirty="0"/>
              <a:t>’ f(i-1,s’)A[s’][s]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A[s’][s]</a:t>
            </a:r>
            <a:r>
              <a:rPr lang="zh-CN" altLang="en-US" dirty="0"/>
              <a:t>表示若</a:t>
            </a:r>
            <a:r>
              <a:rPr lang="en-US" altLang="zh-CN" dirty="0"/>
              <a:t>s’</a:t>
            </a:r>
            <a:r>
              <a:rPr lang="zh-CN" altLang="en-US" dirty="0"/>
              <a:t>能转移到</a:t>
            </a:r>
            <a:r>
              <a:rPr lang="en-US" altLang="zh-CN" dirty="0"/>
              <a:t>s</a:t>
            </a:r>
            <a:r>
              <a:rPr lang="zh-CN" altLang="en-US" dirty="0"/>
              <a:t>，则</a:t>
            </a:r>
            <a:r>
              <a:rPr lang="en-US" altLang="zh-CN" dirty="0"/>
              <a:t>A[s’][s]=1</a:t>
            </a:r>
            <a:r>
              <a:rPr lang="zh-CN" altLang="en-US" dirty="0"/>
              <a:t>，否则</a:t>
            </a:r>
            <a:r>
              <a:rPr lang="en-US" altLang="zh-CN" dirty="0"/>
              <a:t>=0</a:t>
            </a:r>
          </a:p>
          <a:p>
            <a:r>
              <a:rPr lang="zh-CN" altLang="en-US" dirty="0"/>
              <a:t>手玩一下可以发现只会出现其中的</a:t>
            </a:r>
            <a:r>
              <a:rPr lang="en-US" altLang="zh-CN" dirty="0"/>
              <a:t>6</a:t>
            </a:r>
            <a:r>
              <a:rPr lang="zh-CN" altLang="en-US" dirty="0"/>
              <a:t>种状态，所以可以减少矩阵的阶数，所以这题也是可以直接递推的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588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CDCD2-7492-4151-BDB4-45281BD8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3420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A90EB8-1D35-48EB-90D3-B50FF45260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0" y="1825625"/>
            <a:ext cx="102062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299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SPOJ GSS3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 </a:t>
            </a:r>
            <a:r>
              <a:rPr lang="zh-CN" altLang="en-US" dirty="0"/>
              <a:t>个数，</a:t>
            </a:r>
            <a:r>
              <a:rPr lang="en-US" altLang="zh-CN" dirty="0"/>
              <a:t>q </a:t>
            </a:r>
            <a:r>
              <a:rPr lang="zh-CN" altLang="en-US" dirty="0"/>
              <a:t>次操作，初始序列</a:t>
            </a:r>
            <a:r>
              <a:rPr lang="en-US" altLang="zh-CN" dirty="0"/>
              <a:t>A</a:t>
            </a:r>
            <a:endParaRPr lang="zh-CN" altLang="en-US" dirty="0"/>
          </a:p>
          <a:p>
            <a:r>
              <a:rPr lang="zh-CN" altLang="en-US" dirty="0"/>
              <a:t>操作</a:t>
            </a:r>
            <a:r>
              <a:rPr lang="en-US" altLang="zh-CN" dirty="0"/>
              <a:t>0 x y</a:t>
            </a:r>
            <a:r>
              <a:rPr lang="zh-CN" altLang="en-US" dirty="0"/>
              <a:t>把</a:t>
            </a:r>
            <a:r>
              <a:rPr lang="en-US" altLang="zh-CN" dirty="0"/>
              <a:t>A[x]</a:t>
            </a:r>
            <a:r>
              <a:rPr lang="zh-CN" altLang="en-US" dirty="0"/>
              <a:t>修改为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操作</a:t>
            </a:r>
            <a:r>
              <a:rPr lang="en-US" altLang="zh-CN" dirty="0"/>
              <a:t>1 l r</a:t>
            </a:r>
            <a:r>
              <a:rPr lang="zh-CN" altLang="en-US" dirty="0"/>
              <a:t>询问区间</a:t>
            </a:r>
            <a:r>
              <a:rPr lang="en-US" altLang="zh-CN" dirty="0"/>
              <a:t>[l, r] </a:t>
            </a:r>
            <a:r>
              <a:rPr lang="zh-CN" altLang="en-US" dirty="0"/>
              <a:t>的最大子段和</a:t>
            </a:r>
            <a:endParaRPr lang="en-US" altLang="zh-CN" dirty="0"/>
          </a:p>
          <a:p>
            <a:r>
              <a:rPr lang="en-US" altLang="zh-CN" dirty="0" err="1"/>
              <a:t>n,q</a:t>
            </a:r>
            <a:r>
              <a:rPr lang="en-US" altLang="zh-CN" dirty="0"/>
              <a:t>&lt;=50000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666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SPOJ GSS3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定义状态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表示以</a:t>
            </a:r>
            <a:r>
              <a:rPr lang="en-US" altLang="zh-CN" dirty="0" err="1"/>
              <a:t>i</a:t>
            </a:r>
            <a:r>
              <a:rPr lang="zh-CN" altLang="en-US" dirty="0"/>
              <a:t>结尾的最大子段和</a:t>
            </a:r>
            <a:endParaRPr lang="en-US" altLang="zh-CN" dirty="0"/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[1, 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的最大子段和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]=max(f[i-1]+a[</a:t>
            </a:r>
            <a:r>
              <a:rPr lang="en-US" altLang="zh-CN" dirty="0" err="1"/>
              <a:t>i</a:t>
            </a:r>
            <a:r>
              <a:rPr lang="en-US" altLang="zh-CN" dirty="0"/>
              <a:t>],a[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]=max(g[i-1],f[</a:t>
            </a:r>
            <a:r>
              <a:rPr lang="en-US" altLang="zh-CN" dirty="0" err="1"/>
              <a:t>i</a:t>
            </a:r>
            <a:r>
              <a:rPr lang="en-US" altLang="zh-CN" dirty="0"/>
              <a:t>])=max(g[i-1],f[i-1]+a[</a:t>
            </a:r>
            <a:r>
              <a:rPr lang="en-US" altLang="zh-CN" dirty="0" err="1"/>
              <a:t>i</a:t>
            </a:r>
            <a:r>
              <a:rPr lang="en-US" altLang="zh-CN" dirty="0"/>
              <a:t>],a[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广义乘法，原来的乘法</a:t>
            </a:r>
            <a:r>
              <a:rPr lang="en-US" altLang="zh-CN" dirty="0"/>
              <a:t>=</a:t>
            </a:r>
            <a:r>
              <a:rPr lang="zh-CN" altLang="en-US" dirty="0"/>
              <a:t>加法，原来的加法</a:t>
            </a:r>
            <a:r>
              <a:rPr lang="en-US" altLang="zh-CN" dirty="0"/>
              <a:t>=</a:t>
            </a:r>
            <a:r>
              <a:rPr lang="zh-CN" altLang="en-US" dirty="0"/>
              <a:t>取</a:t>
            </a:r>
            <a:r>
              <a:rPr lang="en-US" altLang="zh-CN" dirty="0"/>
              <a:t>max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6B66F-3B94-437B-B5E1-CB9B6C4A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4344194"/>
            <a:ext cx="45053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71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4BAF-6E27-423E-9A62-53E68BF8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SPOJ GSS3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0AF3C-9FB7-4190-805F-F6290466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对于一个询问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，考虑到矩阵乘法有结合律，用线段树维护区间矩阵乘积即可</a:t>
            </a:r>
            <a:endParaRPr lang="en-US" altLang="zh-CN" dirty="0"/>
          </a:p>
          <a:p>
            <a:r>
              <a:rPr lang="zh-CN" altLang="en-US" dirty="0"/>
              <a:t>对于单点修改，就修改对应矩阵即可</a:t>
            </a:r>
          </a:p>
        </p:txBody>
      </p:sp>
    </p:spTree>
    <p:extLst>
      <p:ext uri="{BB962C8B-B14F-4D97-AF65-F5344CB8AC3E}">
        <p14:creationId xmlns:p14="http://schemas.microsoft.com/office/powerpoint/2010/main" val="1891100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BF38-B4CD-ED1D-A6BE-EA6E19A8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56959-A677-33E2-987B-6FDAFB0C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解线性方程组的一种程序化方法</a:t>
            </a:r>
            <a:endParaRPr lang="en-US" altLang="zh-CN" dirty="0"/>
          </a:p>
          <a:p>
            <a:r>
              <a:rPr lang="zh-CN" altLang="en-US" dirty="0"/>
              <a:t>我们手工解方程组的时候，经常做以下三个事情：</a:t>
            </a:r>
            <a:endParaRPr lang="en-US" altLang="zh-CN" dirty="0"/>
          </a:p>
          <a:p>
            <a:pPr lvl="1"/>
            <a:r>
              <a:rPr lang="zh-CN" altLang="en-US" dirty="0"/>
              <a:t>交换两个方程的顺序</a:t>
            </a:r>
            <a:endParaRPr lang="en-US" altLang="zh-CN" dirty="0"/>
          </a:p>
          <a:p>
            <a:pPr lvl="1"/>
            <a:r>
              <a:rPr lang="zh-CN" altLang="en-US" dirty="0"/>
              <a:t>把一个方程的若干倍加到另外一个方程上</a:t>
            </a:r>
            <a:endParaRPr lang="en-US" altLang="zh-CN" dirty="0"/>
          </a:p>
          <a:p>
            <a:pPr lvl="1"/>
            <a:r>
              <a:rPr lang="zh-CN" altLang="en-US" dirty="0"/>
              <a:t>把一个方程同时乘或者除若干倍</a:t>
            </a:r>
            <a:endParaRPr lang="en-US" altLang="zh-CN" dirty="0"/>
          </a:p>
          <a:p>
            <a:r>
              <a:rPr lang="zh-CN" altLang="en-US" dirty="0"/>
              <a:t>容易发现这样不会改变方程原有的解</a:t>
            </a:r>
          </a:p>
        </p:txBody>
      </p:sp>
    </p:spTree>
    <p:extLst>
      <p:ext uri="{BB962C8B-B14F-4D97-AF65-F5344CB8AC3E}">
        <p14:creationId xmlns:p14="http://schemas.microsoft.com/office/powerpoint/2010/main" val="663248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BF38-B4CD-ED1D-A6BE-EA6E19A8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56959-A677-33E2-987B-6FDAFB0C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如果我们把线性方程组写成矩阵运算的形式</a:t>
            </a:r>
            <a:r>
              <a:rPr lang="en-US" altLang="zh-CN" dirty="0"/>
              <a:t>Ax=b</a:t>
            </a:r>
          </a:p>
          <a:p>
            <a:r>
              <a:rPr lang="zh-CN" altLang="en-US" dirty="0"/>
              <a:t>那么刚才的三个操作对应到矩阵上就变成：</a:t>
            </a:r>
            <a:endParaRPr lang="en-US" altLang="zh-CN" dirty="0"/>
          </a:p>
          <a:p>
            <a:pPr lvl="1"/>
            <a:r>
              <a:rPr lang="zh-CN" altLang="en-US" dirty="0"/>
              <a:t>交换矩阵的两行</a:t>
            </a:r>
            <a:endParaRPr lang="en-US" altLang="zh-CN" dirty="0"/>
          </a:p>
          <a:p>
            <a:pPr lvl="1"/>
            <a:r>
              <a:rPr lang="zh-CN" altLang="en-US" dirty="0"/>
              <a:t>把矩阵一行的若干倍加到另一行上</a:t>
            </a:r>
            <a:endParaRPr lang="en-US" altLang="zh-CN" dirty="0"/>
          </a:p>
          <a:p>
            <a:pPr lvl="1"/>
            <a:r>
              <a:rPr lang="zh-CN" altLang="en-US" dirty="0"/>
              <a:t>把矩阵某一行同时乘或者除以一个系数</a:t>
            </a:r>
            <a:endParaRPr lang="en-US" altLang="zh-CN" dirty="0"/>
          </a:p>
          <a:p>
            <a:r>
              <a:rPr lang="zh-CN" altLang="en-US" dirty="0"/>
              <a:t>我们也叫这三种操作是矩阵的初等行变换</a:t>
            </a:r>
            <a:endParaRPr lang="en-US" altLang="zh-CN" dirty="0"/>
          </a:p>
          <a:p>
            <a:r>
              <a:rPr lang="zh-CN" altLang="en-US" dirty="0"/>
              <a:t>当然类似地有矩阵的初等列变换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0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BF38-B4CD-ED1D-A6BE-EA6E19A8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7874BC-AD31-7FEF-9F83-1998A15B4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474"/>
            <a:ext cx="12192000" cy="64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BF38-B4CD-ED1D-A6BE-EA6E19A8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56959-A677-33E2-987B-6FDAFB0C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高斯消元的目的是，通过矩阵的初等行变换，把矩阵变换成行阶梯形式，或者简化行阶梯形式。</a:t>
            </a:r>
            <a:endParaRPr lang="en-US" altLang="zh-CN" dirty="0"/>
          </a:p>
          <a:p>
            <a:r>
              <a:rPr lang="zh-CN" altLang="en-US" dirty="0"/>
              <a:t>如果变换的是行阶梯形式，就叫高斯消元，另一个叫高斯</a:t>
            </a:r>
            <a:r>
              <a:rPr lang="en-US" altLang="zh-CN" dirty="0"/>
              <a:t>-</a:t>
            </a:r>
            <a:r>
              <a:rPr lang="zh-CN" altLang="en-US" dirty="0"/>
              <a:t>若尔当消元。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635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矩阵的简单运算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0F8BA-0BC1-4776-BAF7-864A5CB3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endParaRPr lang="en-US" altLang="zh-CN" dirty="0"/>
          </a:p>
          <a:p>
            <a:r>
              <a:rPr lang="zh-CN" altLang="en-US" dirty="0"/>
              <a:t>数乘</a:t>
            </a:r>
            <a:endParaRPr lang="en-US" altLang="zh-CN" dirty="0"/>
          </a:p>
          <a:p>
            <a:r>
              <a:rPr lang="zh-CN" altLang="en-US" dirty="0"/>
              <a:t>乘法</a:t>
            </a:r>
            <a:endParaRPr lang="en-US" altLang="zh-CN" dirty="0"/>
          </a:p>
          <a:p>
            <a:pPr lvl="1"/>
            <a:r>
              <a:rPr lang="zh-CN" altLang="en-US" dirty="0"/>
              <a:t>不具有交换律，但是具有结合律</a:t>
            </a:r>
            <a:endParaRPr lang="en-US" altLang="zh-CN" dirty="0"/>
          </a:p>
          <a:p>
            <a:pPr lvl="1"/>
            <a:r>
              <a:rPr lang="zh-CN" altLang="en-US" dirty="0"/>
              <a:t>向量乘法：内积</a:t>
            </a:r>
          </a:p>
        </p:txBody>
      </p:sp>
    </p:spTree>
    <p:extLst>
      <p:ext uri="{BB962C8B-B14F-4D97-AF65-F5344CB8AC3E}">
        <p14:creationId xmlns:p14="http://schemas.microsoft.com/office/powerpoint/2010/main" val="3394112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BF38-B4CD-ED1D-A6BE-EA6E19A8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56959-A677-33E2-987B-6FDAFB0C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具体步骤是（假设当前做到第</a:t>
            </a:r>
            <a:r>
              <a:rPr lang="en-US" altLang="zh-CN" dirty="0" err="1"/>
              <a:t>i</a:t>
            </a:r>
            <a:r>
              <a:rPr lang="zh-CN" altLang="en-US" dirty="0"/>
              <a:t>行）</a:t>
            </a:r>
          </a:p>
          <a:p>
            <a:r>
              <a:rPr lang="zh-CN" altLang="en-US" dirty="0"/>
              <a:t>选主元：对于第</a:t>
            </a:r>
            <a:r>
              <a:rPr lang="en-US" altLang="zh-CN" dirty="0"/>
              <a:t>j</a:t>
            </a:r>
            <a:r>
              <a:rPr lang="zh-CN" altLang="en-US" dirty="0"/>
              <a:t>列来说，选择绝对值最大的为主元（若第</a:t>
            </a:r>
            <a:r>
              <a:rPr lang="en-US" altLang="zh-CN" dirty="0"/>
              <a:t>j</a:t>
            </a:r>
            <a:r>
              <a:rPr lang="zh-CN" altLang="en-US" dirty="0"/>
              <a:t>列全为</a:t>
            </a:r>
            <a:r>
              <a:rPr lang="en-US" altLang="zh-CN" dirty="0"/>
              <a:t>0</a:t>
            </a:r>
            <a:r>
              <a:rPr lang="zh-CN" altLang="en-US" dirty="0"/>
              <a:t>，就到下一列去）</a:t>
            </a:r>
          </a:p>
          <a:p>
            <a:r>
              <a:rPr lang="zh-CN" altLang="en-US" dirty="0"/>
              <a:t>交换：假设主元在第</a:t>
            </a:r>
            <a:r>
              <a:rPr lang="en-US" altLang="zh-CN" dirty="0"/>
              <a:t>k</a:t>
            </a:r>
            <a:r>
              <a:rPr lang="zh-CN" altLang="en-US" dirty="0"/>
              <a:t>行，那么把第</a:t>
            </a:r>
            <a:r>
              <a:rPr lang="en-US" altLang="zh-CN" dirty="0" err="1"/>
              <a:t>i</a:t>
            </a:r>
            <a:r>
              <a:rPr lang="zh-CN" altLang="en-US" dirty="0"/>
              <a:t>行和第</a:t>
            </a:r>
            <a:r>
              <a:rPr lang="en-US" altLang="zh-CN" dirty="0"/>
              <a:t>k</a:t>
            </a:r>
            <a:r>
              <a:rPr lang="zh-CN" altLang="en-US" dirty="0"/>
              <a:t>行交换</a:t>
            </a:r>
          </a:p>
          <a:p>
            <a:r>
              <a:rPr lang="zh-CN" altLang="en-US" dirty="0"/>
              <a:t>消元：现在主元在第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列这个位置，给所有大于</a:t>
            </a:r>
            <a:r>
              <a:rPr lang="en-US" altLang="zh-CN" dirty="0" err="1"/>
              <a:t>i</a:t>
            </a:r>
            <a:r>
              <a:rPr lang="zh-CN" altLang="en-US" dirty="0"/>
              <a:t>的行都加上第</a:t>
            </a:r>
            <a:r>
              <a:rPr lang="en-US" altLang="zh-CN" dirty="0" err="1"/>
              <a:t>i</a:t>
            </a:r>
            <a:r>
              <a:rPr lang="zh-CN" altLang="en-US" dirty="0"/>
              <a:t>行的若干倍，使得所有大于</a:t>
            </a:r>
            <a:r>
              <a:rPr lang="en-US" altLang="zh-CN" dirty="0" err="1"/>
              <a:t>i</a:t>
            </a:r>
            <a:r>
              <a:rPr lang="zh-CN" altLang="en-US" dirty="0"/>
              <a:t>的行的第</a:t>
            </a:r>
            <a:r>
              <a:rPr lang="en-US" altLang="zh-CN" dirty="0"/>
              <a:t>j</a:t>
            </a:r>
            <a:r>
              <a:rPr lang="zh-CN" altLang="en-US" dirty="0"/>
              <a:t>列都为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代码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578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为什么要选主元</a:t>
            </a:r>
            <a:r>
              <a:rPr lang="en-US" altLang="zh-CN" dirty="0"/>
              <a:t>+</a:t>
            </a:r>
            <a:r>
              <a:rPr lang="zh-CN" altLang="en-US" dirty="0"/>
              <a:t>交换？</a:t>
            </a:r>
            <a:endParaRPr lang="en-US" altLang="zh-CN" dirty="0"/>
          </a:p>
          <a:p>
            <a:pPr lvl="1"/>
            <a:r>
              <a:rPr lang="zh-CN" altLang="en-US" dirty="0"/>
              <a:t>可能第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 err="1"/>
              <a:t>i</a:t>
            </a:r>
            <a:r>
              <a:rPr lang="zh-CN" altLang="en-US" dirty="0"/>
              <a:t>列这个位置为</a:t>
            </a:r>
            <a:r>
              <a:rPr lang="en-US" altLang="zh-CN" dirty="0"/>
              <a:t>0</a:t>
            </a:r>
            <a:r>
              <a:rPr lang="zh-CN" altLang="en-US" dirty="0"/>
              <a:t>，就没法消其他的行</a:t>
            </a:r>
            <a:endParaRPr lang="en-US" altLang="zh-CN" dirty="0"/>
          </a:p>
          <a:p>
            <a:pPr lvl="1"/>
            <a:r>
              <a:rPr lang="zh-CN" altLang="en-US" dirty="0"/>
              <a:t>选绝对值最大的作为主元是为了数值稳定性（避免出现大数，导致精度误差过大）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964F8B0-7637-F607-67C5-4ED06F6F3005}"/>
                  </a:ext>
                </a:extLst>
              </p14:cNvPr>
              <p14:cNvContentPartPr/>
              <p14:nvPr/>
            </p14:nvContentPartPr>
            <p14:xfrm>
              <a:off x="774720" y="3334320"/>
              <a:ext cx="7039800" cy="3052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964F8B0-7637-F607-67C5-4ED06F6F3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3324960"/>
                <a:ext cx="7058520" cy="30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221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如果是高斯</a:t>
            </a:r>
            <a:r>
              <a:rPr lang="en-US" altLang="zh-CN" dirty="0"/>
              <a:t>-</a:t>
            </a:r>
            <a:r>
              <a:rPr lang="zh-CN" altLang="en-US" dirty="0"/>
              <a:t>若尔当消元，那么消元那个地方要改一下</a:t>
            </a:r>
            <a:endParaRPr lang="en-US" altLang="zh-CN" dirty="0"/>
          </a:p>
          <a:p>
            <a:r>
              <a:rPr lang="zh-CN" altLang="en-US" dirty="0"/>
              <a:t>消元：现在主元在第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列这个位置，给所有不等于</a:t>
            </a:r>
            <a:r>
              <a:rPr lang="en-US" altLang="zh-CN" dirty="0" err="1"/>
              <a:t>i</a:t>
            </a:r>
            <a:r>
              <a:rPr lang="zh-CN" altLang="en-US" dirty="0"/>
              <a:t>的行都加上第</a:t>
            </a:r>
            <a:r>
              <a:rPr lang="en-US" altLang="zh-CN" dirty="0" err="1"/>
              <a:t>i</a:t>
            </a:r>
            <a:r>
              <a:rPr lang="zh-CN" altLang="en-US" dirty="0"/>
              <a:t>行的若干倍，使得所有大于</a:t>
            </a:r>
            <a:r>
              <a:rPr lang="en-US" altLang="zh-CN" dirty="0" err="1"/>
              <a:t>i</a:t>
            </a:r>
            <a:r>
              <a:rPr lang="zh-CN" altLang="en-US" dirty="0"/>
              <a:t>的行的第</a:t>
            </a:r>
            <a:r>
              <a:rPr lang="en-US" altLang="zh-CN" dirty="0"/>
              <a:t>j</a:t>
            </a:r>
            <a:r>
              <a:rPr lang="zh-CN" altLang="en-US" dirty="0"/>
              <a:t>列都为</a:t>
            </a:r>
            <a:r>
              <a:rPr lang="en-US" altLang="zh-CN" dirty="0"/>
              <a:t>0</a:t>
            </a:r>
            <a:r>
              <a:rPr lang="zh-CN" altLang="en-US" dirty="0"/>
              <a:t>，然后还可以把矩阵的第</a:t>
            </a:r>
            <a:r>
              <a:rPr lang="en-US" altLang="zh-CN" dirty="0" err="1"/>
              <a:t>i</a:t>
            </a:r>
            <a:r>
              <a:rPr lang="zh-CN" altLang="en-US" dirty="0"/>
              <a:t>行同时除以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9161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对于消元后的矩阵，再进行方程的求解</a:t>
            </a:r>
          </a:p>
          <a:p>
            <a:r>
              <a:rPr lang="zh-CN" altLang="en-US" dirty="0"/>
              <a:t>首先是判断方程无解的情况：最后一行出现</a:t>
            </a:r>
            <a:r>
              <a:rPr lang="en-US" altLang="zh-CN" dirty="0"/>
              <a:t>0 0 0 0 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的情况</a:t>
            </a:r>
            <a:endParaRPr lang="en-US" altLang="zh-CN" dirty="0"/>
          </a:p>
          <a:p>
            <a:r>
              <a:rPr lang="zh-CN" altLang="en-US" dirty="0"/>
              <a:t>然后是判断方程有多解的情况：要有唯一解，系数矩阵必须是</a:t>
            </a:r>
            <a:r>
              <a:rPr lang="en-US" altLang="zh-CN" dirty="0"/>
              <a:t>n*n</a:t>
            </a:r>
            <a:r>
              <a:rPr lang="zh-CN" altLang="en-US" dirty="0"/>
              <a:t>的，而且消元之后也还是一个上三角矩阵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675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对于消元后的矩阵，再进行方程的求解</a:t>
            </a:r>
          </a:p>
          <a:p>
            <a:r>
              <a:rPr lang="zh-CN" altLang="en-US" dirty="0"/>
              <a:t>首先是判断方程无解的情况：最后一行出现</a:t>
            </a:r>
            <a:r>
              <a:rPr lang="en-US" altLang="zh-CN" dirty="0"/>
              <a:t>0 0 0 0 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的情况</a:t>
            </a:r>
            <a:endParaRPr lang="en-US" altLang="zh-CN" dirty="0"/>
          </a:p>
          <a:p>
            <a:r>
              <a:rPr lang="zh-CN" altLang="en-US" dirty="0"/>
              <a:t>然后是判断方程有多解的情况：要有唯一解，系数矩阵必须是</a:t>
            </a:r>
            <a:r>
              <a:rPr lang="en-US" altLang="zh-CN" dirty="0"/>
              <a:t>n*n</a:t>
            </a:r>
            <a:r>
              <a:rPr lang="zh-CN" altLang="en-US" dirty="0"/>
              <a:t>的，而且消元之后也还是一个对角线上非</a:t>
            </a:r>
            <a:r>
              <a:rPr lang="en-US" altLang="zh-CN" dirty="0"/>
              <a:t>0</a:t>
            </a:r>
            <a:r>
              <a:rPr lang="zh-CN" altLang="en-US" dirty="0"/>
              <a:t>的上三角矩阵</a:t>
            </a:r>
            <a:endParaRPr lang="en-US" altLang="zh-CN" dirty="0"/>
          </a:p>
          <a:p>
            <a:r>
              <a:rPr lang="zh-CN" altLang="en-US" dirty="0"/>
              <a:t>下面我们来演示一下如何从行阶梯形式求出矩阵的解。</a:t>
            </a:r>
          </a:p>
          <a:p>
            <a:r>
              <a:rPr lang="zh-CN" altLang="en-US" dirty="0"/>
              <a:t>主要就是分两步：解</a:t>
            </a:r>
            <a:r>
              <a:rPr lang="en-US" altLang="zh-CN" dirty="0"/>
              <a:t>Ax=b</a:t>
            </a:r>
            <a:r>
              <a:rPr lang="zh-CN" altLang="en-US" dirty="0"/>
              <a:t>的一组解，解</a:t>
            </a:r>
            <a:r>
              <a:rPr lang="en-US" altLang="zh-CN" dirty="0"/>
              <a:t>Ax=0</a:t>
            </a:r>
            <a:r>
              <a:rPr lang="zh-CN" altLang="en-US" dirty="0"/>
              <a:t>的通解。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7013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BF38-B4CD-ED1D-A6BE-EA6E19A8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56959-A677-33E2-987B-6FDAFB0C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32A911-E4B5-6C6E-1813-19E77EAB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60"/>
            <a:ext cx="12192000" cy="64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61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BF38-B4CD-ED1D-A6BE-EA6E19A8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56959-A677-33E2-987B-6FDAFB0C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因此高斯消元解方程的最后一步还需要回带</a:t>
            </a:r>
            <a:endParaRPr lang="en-US" altLang="zh-CN" dirty="0"/>
          </a:p>
          <a:p>
            <a:r>
              <a:rPr lang="zh-CN" altLang="en-US" dirty="0"/>
              <a:t>如果只是解方程可以考虑用高斯</a:t>
            </a:r>
            <a:r>
              <a:rPr lang="en-US" altLang="zh-CN" dirty="0"/>
              <a:t>-</a:t>
            </a:r>
            <a:r>
              <a:rPr lang="zh-CN" altLang="en-US" dirty="0"/>
              <a:t>若尔当消元，不需要回带</a:t>
            </a:r>
          </a:p>
        </p:txBody>
      </p:sp>
    </p:spTree>
    <p:extLst>
      <p:ext uri="{BB962C8B-B14F-4D97-AF65-F5344CB8AC3E}">
        <p14:creationId xmlns:p14="http://schemas.microsoft.com/office/powerpoint/2010/main" val="3994914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BF38-B4CD-ED1D-A6BE-EA6E19A8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56959-A677-33E2-987B-6FDAFB0C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6DAAC2-7A7D-786E-12BC-546350BC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60"/>
            <a:ext cx="12192000" cy="64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73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矩阵的初等变换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43BC0D-2296-4637-9987-5AEDC710A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53450" cy="2019300"/>
          </a:xfrm>
        </p:spPr>
      </p:pic>
    </p:spTree>
    <p:extLst>
      <p:ext uri="{BB962C8B-B14F-4D97-AF65-F5344CB8AC3E}">
        <p14:creationId xmlns:p14="http://schemas.microsoft.com/office/powerpoint/2010/main" val="996200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矩阵的初等变换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CA6800-79C2-4DAE-BF9E-4E130A9B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544137"/>
            <a:ext cx="9163050" cy="3524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0E15948-3E55-BC53-D747-BD1AB3A77FBD}"/>
                  </a:ext>
                </a:extLst>
              </p14:cNvPr>
              <p14:cNvContentPartPr/>
              <p14:nvPr/>
            </p14:nvContentPartPr>
            <p14:xfrm>
              <a:off x="171360" y="2846520"/>
              <a:ext cx="7853040" cy="15912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0E15948-3E55-BC53-D747-BD1AB3A77F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000" y="2837160"/>
                <a:ext cx="7871760" cy="16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82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矩阵的简单运算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0F8BA-0BC1-4776-BAF7-864A5CB3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转置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(AB)^T=B^TA^T</a:t>
            </a:r>
          </a:p>
          <a:p>
            <a:r>
              <a:rPr lang="zh-CN" altLang="en-US" dirty="0"/>
              <a:t>逆</a:t>
            </a:r>
            <a:endParaRPr lang="en-US" altLang="zh-CN" dirty="0"/>
          </a:p>
          <a:p>
            <a:pPr lvl="1"/>
            <a:r>
              <a:rPr lang="zh-CN" altLang="en-US" dirty="0"/>
              <a:t>若有</a:t>
            </a:r>
            <a:r>
              <a:rPr lang="en-US" altLang="zh-CN" dirty="0"/>
              <a:t>n*n</a:t>
            </a:r>
            <a:r>
              <a:rPr lang="zh-CN" altLang="en-US" dirty="0"/>
              <a:t>矩阵</a:t>
            </a:r>
            <a:r>
              <a:rPr lang="en-US" altLang="zh-CN" dirty="0"/>
              <a:t>A</a:t>
            </a:r>
            <a:r>
              <a:rPr lang="zh-CN" altLang="en-US" dirty="0"/>
              <a:t>，存在</a:t>
            </a:r>
            <a:r>
              <a:rPr lang="en-US" altLang="zh-CN" dirty="0"/>
              <a:t>n*n</a:t>
            </a:r>
            <a:r>
              <a:rPr lang="zh-CN" altLang="en-US" dirty="0"/>
              <a:t>矩阵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r>
              <a:rPr lang="en-US" altLang="zh-CN" dirty="0"/>
              <a:t>AB=I(I</a:t>
            </a:r>
            <a:r>
              <a:rPr lang="zh-CN" altLang="en-US" dirty="0"/>
              <a:t>是</a:t>
            </a:r>
            <a:r>
              <a:rPr lang="en-US" altLang="zh-CN" dirty="0"/>
              <a:t>n*n</a:t>
            </a:r>
            <a:r>
              <a:rPr lang="zh-CN" altLang="en-US" dirty="0"/>
              <a:t>单位矩阵</a:t>
            </a:r>
            <a:r>
              <a:rPr lang="en-US" altLang="zh-CN" dirty="0"/>
              <a:t>)</a:t>
            </a:r>
            <a:r>
              <a:rPr lang="zh-CN" altLang="en-US" dirty="0"/>
              <a:t>，那么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互为逆</a:t>
            </a:r>
            <a:endParaRPr lang="en-US" altLang="zh-CN" dirty="0"/>
          </a:p>
          <a:p>
            <a:r>
              <a:rPr lang="zh-CN" altLang="en-US" dirty="0"/>
              <a:t>幂</a:t>
            </a:r>
            <a:endParaRPr lang="en-US" altLang="zh-CN" dirty="0"/>
          </a:p>
          <a:p>
            <a:pPr lvl="1"/>
            <a:r>
              <a:rPr lang="zh-CN" altLang="en-US" dirty="0"/>
              <a:t>矩阵加速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355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矩阵的初等变换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24EDC9-654C-47E8-AA8F-0840519A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676400"/>
            <a:ext cx="9153525" cy="3505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D9FFC4B-6984-C284-DEC1-3E77408D8CB4}"/>
                  </a:ext>
                </a:extLst>
              </p14:cNvPr>
              <p14:cNvContentPartPr/>
              <p14:nvPr/>
            </p14:nvContentPartPr>
            <p14:xfrm>
              <a:off x="243720" y="3043080"/>
              <a:ext cx="8186400" cy="1923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D9FFC4B-6984-C284-DEC1-3E77408D8C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360" y="3033720"/>
                <a:ext cx="8205120" cy="19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46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矩阵的初等变换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8EF52E-68ED-4456-95F6-777BD939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690688"/>
            <a:ext cx="9010650" cy="3590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451C901-0F74-B44A-C88B-F024EB953550}"/>
                  </a:ext>
                </a:extLst>
              </p14:cNvPr>
              <p14:cNvContentPartPr/>
              <p14:nvPr/>
            </p14:nvContentPartPr>
            <p14:xfrm>
              <a:off x="83520" y="2383200"/>
              <a:ext cx="5050080" cy="23335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451C901-0F74-B44A-C88B-F024EB9535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60" y="2373840"/>
                <a:ext cx="5068800" cy="23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6784FC5-59D0-DD88-67BB-1153ADFB1EA8}"/>
                  </a:ext>
                </a:extLst>
              </p14:cNvPr>
              <p14:cNvContentPartPr/>
              <p14:nvPr/>
            </p14:nvContentPartPr>
            <p14:xfrm>
              <a:off x="7597440" y="4510080"/>
              <a:ext cx="641880" cy="222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6784FC5-59D0-DD88-67BB-1153ADFB1E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88080" y="4500720"/>
                <a:ext cx="66060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179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矩阵求逆和多次高斯消元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求逆：高斯消元</a:t>
            </a:r>
            <a:r>
              <a:rPr lang="en-US" altLang="zh-CN" dirty="0"/>
              <a:t>O(n^3)</a:t>
            </a:r>
          </a:p>
          <a:p>
            <a:r>
              <a:rPr lang="zh-CN" altLang="en-US" dirty="0"/>
              <a:t>消矩阵</a:t>
            </a:r>
            <a:r>
              <a:rPr lang="en-US" altLang="zh-CN" dirty="0"/>
              <a:t>(A|I)</a:t>
            </a:r>
            <a:r>
              <a:rPr lang="zh-CN" altLang="en-US" dirty="0"/>
              <a:t>，消成</a:t>
            </a:r>
            <a:r>
              <a:rPr lang="en-US" altLang="zh-CN" dirty="0"/>
              <a:t>(I|A-1)</a:t>
            </a:r>
          </a:p>
          <a:p>
            <a:r>
              <a:rPr lang="zh-CN" altLang="en-US" dirty="0"/>
              <a:t>前提是矩阵是可逆的，其实你消的过程中也知道了</a:t>
            </a:r>
            <a:endParaRPr lang="en-US" altLang="zh-CN" dirty="0"/>
          </a:p>
          <a:p>
            <a:r>
              <a:rPr lang="zh-CN" altLang="en-US" dirty="0"/>
              <a:t>解方程</a:t>
            </a:r>
            <a:r>
              <a:rPr lang="en-US" altLang="zh-CN" dirty="0"/>
              <a:t>Ax=b</a:t>
            </a:r>
            <a:r>
              <a:rPr lang="zh-CN" altLang="en-US" dirty="0"/>
              <a:t>，离线地给</a:t>
            </a:r>
            <a:r>
              <a:rPr lang="en-US" altLang="zh-CN" dirty="0"/>
              <a:t>n</a:t>
            </a:r>
            <a:r>
              <a:rPr lang="zh-CN" altLang="en-US" dirty="0"/>
              <a:t>个不同的</a:t>
            </a:r>
            <a:r>
              <a:rPr lang="en-US" altLang="zh-CN" dirty="0"/>
              <a:t>b1,…,bn</a:t>
            </a:r>
          </a:p>
          <a:p>
            <a:r>
              <a:rPr lang="zh-CN" altLang="en-US" dirty="0"/>
              <a:t>之前我们把</a:t>
            </a:r>
            <a:r>
              <a:rPr lang="en-US" altLang="zh-CN" dirty="0"/>
              <a:t>(</a:t>
            </a:r>
            <a:r>
              <a:rPr lang="en-US" altLang="zh-CN" dirty="0" err="1"/>
              <a:t>A|b</a:t>
            </a:r>
            <a:r>
              <a:rPr lang="en-US" altLang="zh-CN" dirty="0"/>
              <a:t>)</a:t>
            </a:r>
            <a:r>
              <a:rPr lang="zh-CN" altLang="en-US" dirty="0"/>
              <a:t>拿来高斯消元</a:t>
            </a:r>
            <a:endParaRPr lang="en-US" altLang="zh-CN" dirty="0"/>
          </a:p>
          <a:p>
            <a:r>
              <a:rPr lang="zh-CN" altLang="en-US" dirty="0"/>
              <a:t>现在换一下，换成</a:t>
            </a:r>
            <a:r>
              <a:rPr lang="en-US" altLang="zh-CN" dirty="0"/>
              <a:t>(A|b1|…|bn)</a:t>
            </a:r>
            <a:r>
              <a:rPr lang="zh-CN" altLang="en-US" dirty="0"/>
              <a:t>就行了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32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PLU</a:t>
            </a:r>
            <a:r>
              <a:rPr lang="zh-CN" altLang="en-US" dirty="0"/>
              <a:t>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如果我们不考虑交换行的话，那么由高斯消元的过程，相当于每次都是左乘一个下三角矩阵</a:t>
            </a:r>
            <a:endParaRPr lang="en-US" altLang="zh-CN" dirty="0"/>
          </a:p>
          <a:p>
            <a:r>
              <a:rPr lang="zh-CN" altLang="en-US" dirty="0"/>
              <a:t>那么不考虑交换行的话，一个矩阵就可以分解成一个下三角矩阵（</a:t>
            </a:r>
            <a:r>
              <a:rPr lang="en-US" altLang="zh-CN" dirty="0"/>
              <a:t>L</a:t>
            </a:r>
            <a:r>
              <a:rPr lang="zh-CN" altLang="en-US" dirty="0"/>
              <a:t>）和一个消元的矩阵（显然消元完成后的矩阵是上三角矩阵</a:t>
            </a:r>
            <a:r>
              <a:rPr lang="en-US" altLang="zh-CN" dirty="0"/>
              <a:t>U</a:t>
            </a:r>
            <a:r>
              <a:rPr lang="zh-CN" altLang="en-US" dirty="0"/>
              <a:t>），这就叫矩阵的</a:t>
            </a:r>
            <a:r>
              <a:rPr lang="en-US" altLang="zh-CN" dirty="0"/>
              <a:t>LU</a:t>
            </a:r>
            <a:r>
              <a:rPr lang="zh-CN" altLang="en-US" dirty="0"/>
              <a:t>分解</a:t>
            </a:r>
            <a:endParaRPr lang="en-US" altLang="zh-CN" dirty="0"/>
          </a:p>
          <a:p>
            <a:r>
              <a:rPr lang="en-US" altLang="zh-CN" dirty="0"/>
              <a:t>L</a:t>
            </a:r>
            <a:r>
              <a:rPr lang="zh-CN" altLang="en-US" dirty="0"/>
              <a:t>矩阵怎么求？</a:t>
            </a:r>
            <a:endParaRPr lang="en-US" altLang="zh-CN" dirty="0"/>
          </a:p>
          <a:p>
            <a:pPr lvl="1"/>
            <a:r>
              <a:rPr lang="zh-CN" altLang="en-US" dirty="0"/>
              <a:t>在高斯消元的过程中一列一列地求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4674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PLU</a:t>
            </a:r>
            <a:r>
              <a:rPr lang="zh-CN" altLang="en-US" dirty="0"/>
              <a:t>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考虑交换行的话，就会有一个</a:t>
            </a:r>
            <a:r>
              <a:rPr lang="en-US" altLang="zh-CN" dirty="0"/>
              <a:t>P</a:t>
            </a:r>
            <a:r>
              <a:rPr lang="zh-CN" altLang="en-US" dirty="0"/>
              <a:t>矩阵</a:t>
            </a:r>
            <a:endParaRPr lang="en-US" altLang="zh-CN" dirty="0"/>
          </a:p>
          <a:p>
            <a:r>
              <a:rPr lang="zh-CN" altLang="en-US" dirty="0"/>
              <a:t>不难发现在消元的过程中交换和先交换好了再消元是等价的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P</a:t>
            </a:r>
            <a:r>
              <a:rPr lang="zh-CN" altLang="en-US" dirty="0"/>
              <a:t>矩阵可以在消元的过程中求出来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8718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PLU</a:t>
            </a:r>
            <a:r>
              <a:rPr lang="zh-CN" altLang="en-US" dirty="0"/>
              <a:t>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应用：解方程</a:t>
            </a:r>
            <a:r>
              <a:rPr lang="en-US" altLang="zh-CN" dirty="0"/>
              <a:t>Ax=b</a:t>
            </a:r>
            <a:r>
              <a:rPr lang="zh-CN" altLang="en-US" dirty="0"/>
              <a:t>，在线地给</a:t>
            </a:r>
            <a:r>
              <a:rPr lang="en-US" altLang="zh-CN" dirty="0"/>
              <a:t>n</a:t>
            </a:r>
            <a:r>
              <a:rPr lang="zh-CN" altLang="en-US" dirty="0"/>
              <a:t>个不同的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进行分解：</a:t>
            </a:r>
            <a:r>
              <a:rPr lang="en-US" altLang="zh-CN" dirty="0" err="1"/>
              <a:t>PLUx</a:t>
            </a:r>
            <a:r>
              <a:rPr lang="en-US" altLang="zh-CN" dirty="0"/>
              <a:t>=b</a:t>
            </a:r>
            <a:r>
              <a:rPr lang="zh-CN" altLang="en-US" dirty="0"/>
              <a:t>，然后解方程</a:t>
            </a:r>
            <a:r>
              <a:rPr lang="en-US" altLang="zh-CN" dirty="0" err="1"/>
              <a:t>Ux</a:t>
            </a:r>
            <a:r>
              <a:rPr lang="en-US" altLang="zh-CN" dirty="0"/>
              <a:t>=inv(L)inv(P)b</a:t>
            </a:r>
          </a:p>
          <a:p>
            <a:r>
              <a:rPr lang="en-US" altLang="zh-CN" dirty="0"/>
              <a:t>PLU</a:t>
            </a:r>
            <a:r>
              <a:rPr lang="zh-CN" altLang="en-US" dirty="0"/>
              <a:t>分解，再预处理出</a:t>
            </a:r>
            <a:r>
              <a:rPr lang="en-US" altLang="zh-CN" dirty="0"/>
              <a:t>inv(P)</a:t>
            </a:r>
            <a:r>
              <a:rPr lang="zh-CN" altLang="en-US" dirty="0"/>
              <a:t>和</a:t>
            </a:r>
            <a:r>
              <a:rPr lang="en-US" altLang="zh-CN" dirty="0"/>
              <a:t>inv(L)</a:t>
            </a:r>
            <a:r>
              <a:rPr lang="zh-CN" altLang="en-US" dirty="0"/>
              <a:t>，</a:t>
            </a:r>
            <a:r>
              <a:rPr lang="en-US" altLang="zh-CN" dirty="0"/>
              <a:t>O(n^3)</a:t>
            </a:r>
          </a:p>
          <a:p>
            <a:r>
              <a:rPr lang="en-US" altLang="zh-CN" dirty="0"/>
              <a:t>U</a:t>
            </a:r>
            <a:r>
              <a:rPr lang="zh-CN" altLang="en-US" dirty="0"/>
              <a:t>是上三角，每次回代解方程</a:t>
            </a:r>
            <a:r>
              <a:rPr lang="en-US" altLang="zh-CN" dirty="0"/>
              <a:t>O(n^2)</a:t>
            </a:r>
          </a:p>
          <a:p>
            <a:r>
              <a:rPr lang="zh-CN" altLang="en-US" dirty="0"/>
              <a:t>为什么不直接求逆，然后</a:t>
            </a:r>
            <a:r>
              <a:rPr lang="en-US" altLang="zh-CN" dirty="0"/>
              <a:t>x=inv(A)b</a:t>
            </a:r>
            <a:r>
              <a:rPr lang="zh-CN" altLang="en-US" dirty="0"/>
              <a:t>呢？有可能</a:t>
            </a:r>
            <a:r>
              <a:rPr lang="en-US" altLang="zh-CN" dirty="0"/>
              <a:t>A</a:t>
            </a:r>
            <a:r>
              <a:rPr lang="zh-CN" altLang="en-US" dirty="0"/>
              <a:t>不可逆</a:t>
            </a:r>
            <a:endParaRPr lang="en-US" altLang="zh-CN" dirty="0"/>
          </a:p>
          <a:p>
            <a:r>
              <a:rPr lang="zh-CN" altLang="en-US" strike="sngStrike" dirty="0"/>
              <a:t>而且矩阵求逆是难度</a:t>
            </a:r>
            <a:r>
              <a:rPr lang="en-US" altLang="zh-CN" strike="sngStrike" dirty="0"/>
              <a:t>9</a:t>
            </a:r>
            <a:r>
              <a:rPr lang="zh-CN" altLang="en-US" strike="sngStrike" dirty="0"/>
              <a:t>，</a:t>
            </a:r>
            <a:r>
              <a:rPr lang="en-US" altLang="zh-CN" strike="sngStrike" dirty="0"/>
              <a:t>NOIP</a:t>
            </a:r>
            <a:r>
              <a:rPr lang="zh-CN" altLang="en-US" strike="sngStrike" dirty="0"/>
              <a:t>不考</a:t>
            </a:r>
            <a:endParaRPr lang="en-US" altLang="zh-CN" strike="sngStrike" dirty="0"/>
          </a:p>
        </p:txBody>
      </p:sp>
    </p:spTree>
    <p:extLst>
      <p:ext uri="{BB962C8B-B14F-4D97-AF65-F5344CB8AC3E}">
        <p14:creationId xmlns:p14="http://schemas.microsoft.com/office/powerpoint/2010/main" val="3862228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PLU</a:t>
            </a:r>
            <a:r>
              <a:rPr lang="zh-CN" altLang="en-US" dirty="0"/>
              <a:t>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应用：解方程</a:t>
            </a:r>
            <a:r>
              <a:rPr lang="en-US" altLang="zh-CN" dirty="0"/>
              <a:t>Ax=b</a:t>
            </a:r>
            <a:r>
              <a:rPr lang="zh-CN" altLang="en-US" dirty="0"/>
              <a:t>，在线地给</a:t>
            </a:r>
            <a:r>
              <a:rPr lang="en-US" altLang="zh-CN" dirty="0"/>
              <a:t>n</a:t>
            </a:r>
            <a:r>
              <a:rPr lang="zh-CN" altLang="en-US" dirty="0"/>
              <a:t>个不同的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进行分解：</a:t>
            </a:r>
            <a:r>
              <a:rPr lang="en-US" altLang="zh-CN" dirty="0" err="1"/>
              <a:t>PLUx</a:t>
            </a:r>
            <a:r>
              <a:rPr lang="en-US" altLang="zh-CN" dirty="0"/>
              <a:t>=b</a:t>
            </a:r>
            <a:r>
              <a:rPr lang="zh-CN" altLang="en-US" dirty="0"/>
              <a:t>，然后解方程</a:t>
            </a:r>
            <a:r>
              <a:rPr lang="en-US" altLang="zh-CN" dirty="0" err="1"/>
              <a:t>Ux</a:t>
            </a:r>
            <a:r>
              <a:rPr lang="en-US" altLang="zh-CN" dirty="0"/>
              <a:t>=inv(L)inv(P)b</a:t>
            </a:r>
          </a:p>
          <a:p>
            <a:r>
              <a:rPr lang="en-US" altLang="zh-CN" dirty="0"/>
              <a:t>PLU</a:t>
            </a:r>
            <a:r>
              <a:rPr lang="zh-CN" altLang="en-US" dirty="0"/>
              <a:t>分解，再预处理出</a:t>
            </a:r>
            <a:r>
              <a:rPr lang="en-US" altLang="zh-CN" dirty="0"/>
              <a:t>inv(P)</a:t>
            </a:r>
            <a:r>
              <a:rPr lang="zh-CN" altLang="en-US" dirty="0"/>
              <a:t>和</a:t>
            </a:r>
            <a:r>
              <a:rPr lang="en-US" altLang="zh-CN" dirty="0"/>
              <a:t>inv(L)</a:t>
            </a:r>
            <a:r>
              <a:rPr lang="zh-CN" altLang="en-US" dirty="0"/>
              <a:t>，</a:t>
            </a:r>
            <a:r>
              <a:rPr lang="en-US" altLang="zh-CN" dirty="0"/>
              <a:t>O(n^3)</a:t>
            </a:r>
          </a:p>
          <a:p>
            <a:r>
              <a:rPr lang="en-US" altLang="zh-CN" dirty="0"/>
              <a:t>U</a:t>
            </a:r>
            <a:r>
              <a:rPr lang="zh-CN" altLang="en-US" dirty="0"/>
              <a:t>是上三角，每次回代解方程</a:t>
            </a:r>
            <a:r>
              <a:rPr lang="en-US" altLang="zh-CN" dirty="0"/>
              <a:t>O(n^2)</a:t>
            </a:r>
          </a:p>
          <a:p>
            <a:r>
              <a:rPr lang="zh-CN" altLang="en-US" dirty="0"/>
              <a:t>为什么不直接求逆，然后</a:t>
            </a:r>
            <a:r>
              <a:rPr lang="en-US" altLang="zh-CN" dirty="0"/>
              <a:t>x=inv(A)b</a:t>
            </a:r>
            <a:r>
              <a:rPr lang="zh-CN" altLang="en-US" dirty="0"/>
              <a:t>呢？有可能</a:t>
            </a:r>
            <a:r>
              <a:rPr lang="en-US" altLang="zh-CN" dirty="0"/>
              <a:t>A</a:t>
            </a:r>
            <a:r>
              <a:rPr lang="zh-CN" altLang="en-US" dirty="0"/>
              <a:t>不可逆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inv(P)</a:t>
            </a:r>
            <a:r>
              <a:rPr lang="zh-CN" altLang="en-US" dirty="0"/>
              <a:t>和</a:t>
            </a:r>
            <a:r>
              <a:rPr lang="en-US" altLang="zh-CN" dirty="0"/>
              <a:t>inv(L)</a:t>
            </a:r>
            <a:r>
              <a:rPr lang="zh-CN" altLang="en-US" dirty="0"/>
              <a:t>不一定非要通过求逆才能求出来，</a:t>
            </a:r>
            <a:r>
              <a:rPr lang="en-US" altLang="zh-CN" dirty="0"/>
              <a:t>P</a:t>
            </a:r>
            <a:r>
              <a:rPr lang="zh-CN" altLang="en-US" dirty="0"/>
              <a:t>是行的交换的复合矩阵，</a:t>
            </a:r>
            <a:r>
              <a:rPr lang="en-US" altLang="zh-CN" dirty="0"/>
              <a:t>inv(P)</a:t>
            </a:r>
            <a:r>
              <a:rPr lang="zh-CN" altLang="en-US" dirty="0"/>
              <a:t>就是逆向交换，</a:t>
            </a:r>
            <a:r>
              <a:rPr lang="en-US" altLang="zh-CN" dirty="0"/>
              <a:t>L</a:t>
            </a:r>
            <a:r>
              <a:rPr lang="zh-CN" altLang="en-US" dirty="0"/>
              <a:t>是初等行变换的复合矩阵，</a:t>
            </a:r>
            <a:r>
              <a:rPr lang="en-US" altLang="zh-CN" dirty="0"/>
              <a:t> inv(L)</a:t>
            </a:r>
            <a:r>
              <a:rPr lang="zh-CN" altLang="en-US" dirty="0"/>
              <a:t>就是逆向初等行变换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9461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牵涉到较多理论知识，由于难度都是</a:t>
            </a:r>
            <a:r>
              <a:rPr lang="en-US" altLang="zh-CN" dirty="0"/>
              <a:t>9</a:t>
            </a:r>
            <a:r>
              <a:rPr lang="zh-CN" altLang="en-US" dirty="0"/>
              <a:t>，不详细说</a:t>
            </a:r>
            <a:endParaRPr lang="en-US" altLang="zh-CN" dirty="0"/>
          </a:p>
          <a:p>
            <a:r>
              <a:rPr lang="zh-CN" altLang="en-US" dirty="0"/>
              <a:t>但是稍微了解一下，记个结论还是可以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0936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线性（向量）空间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八条公理</a:t>
            </a:r>
            <a:endParaRPr lang="en-US" altLang="zh-CN" dirty="0"/>
          </a:p>
          <a:p>
            <a:r>
              <a:rPr lang="zh-CN" altLang="en-US" dirty="0"/>
              <a:t>看看就行了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6F206C-9E22-0C6C-E6A1-81DBD3D3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804" y="1454337"/>
            <a:ext cx="7270196" cy="54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线性相关和线性无关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V</a:t>
            </a:r>
            <a:r>
              <a:rPr lang="zh-CN" altLang="en-US" dirty="0"/>
              <a:t>是一个线性空间，</a:t>
            </a:r>
            <a:r>
              <a:rPr lang="en-US" altLang="zh-CN" dirty="0"/>
              <a:t>v1,…,</a:t>
            </a:r>
            <a:r>
              <a:rPr lang="en-US" altLang="zh-CN" dirty="0" err="1"/>
              <a:t>vn</a:t>
            </a:r>
            <a:r>
              <a:rPr lang="zh-CN" altLang="en-US" dirty="0"/>
              <a:t>是其中的元素（向量），如果存在不全为零的系数</a:t>
            </a:r>
            <a:r>
              <a:rPr lang="en-US" altLang="zh-CN" dirty="0"/>
              <a:t>c1, c2, ..., </a:t>
            </a:r>
            <a:r>
              <a:rPr lang="en-US" altLang="zh-CN" dirty="0" err="1"/>
              <a:t>cn∈F</a:t>
            </a:r>
            <a:r>
              <a:rPr lang="zh-CN" altLang="en-US" dirty="0"/>
              <a:t>，使得</a:t>
            </a:r>
            <a:r>
              <a:rPr lang="en-US" altLang="zh-CN" dirty="0"/>
              <a:t>c1v1+ c2v2+ ... + </a:t>
            </a:r>
            <a:r>
              <a:rPr lang="en-US" altLang="zh-CN" dirty="0" err="1"/>
              <a:t>cnvn</a:t>
            </a:r>
            <a:r>
              <a:rPr lang="en-US" altLang="zh-CN" dirty="0"/>
              <a:t>= 0</a:t>
            </a:r>
            <a:r>
              <a:rPr lang="zh-CN" altLang="en-US" dirty="0"/>
              <a:t>，那么</a:t>
            </a:r>
            <a:r>
              <a:rPr lang="en-US" altLang="zh-CN" dirty="0"/>
              <a:t>v1, v2, ..., </a:t>
            </a:r>
            <a:r>
              <a:rPr lang="en-US" altLang="zh-CN" dirty="0" err="1"/>
              <a:t>vn</a:t>
            </a:r>
            <a:r>
              <a:rPr lang="zh-CN" altLang="en-US" dirty="0"/>
              <a:t>线性相关。反之，线性无关。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V</a:t>
            </a:r>
            <a:r>
              <a:rPr lang="zh-CN" altLang="en-US" dirty="0"/>
              <a:t>中找一个最大的线性无关向量组，其大小称为</a:t>
            </a:r>
            <a:r>
              <a:rPr lang="en-US" altLang="zh-CN" dirty="0"/>
              <a:t>V</a:t>
            </a:r>
            <a:r>
              <a:rPr lang="zh-CN" altLang="en-US" dirty="0"/>
              <a:t>的维数，记作</a:t>
            </a:r>
            <a:r>
              <a:rPr lang="en-US" altLang="zh-CN" dirty="0" err="1"/>
              <a:t>dimV</a:t>
            </a:r>
            <a:r>
              <a:rPr lang="zh-CN" altLang="en-US" dirty="0"/>
              <a:t>。这组向量也叫做</a:t>
            </a:r>
            <a:r>
              <a:rPr lang="en-US" altLang="zh-CN" dirty="0"/>
              <a:t>V</a:t>
            </a:r>
            <a:r>
              <a:rPr lang="zh-CN" altLang="en-US" dirty="0"/>
              <a:t>的一组基。</a:t>
            </a:r>
            <a:endParaRPr lang="en-US" altLang="zh-CN" dirty="0"/>
          </a:p>
          <a:p>
            <a:r>
              <a:rPr lang="zh-CN" altLang="en-US" dirty="0"/>
              <a:t>给定一组基，对其做任意的线性组合反过来也会得到一个线性空间。（所谓“张成（</a:t>
            </a:r>
            <a:r>
              <a:rPr lang="en-US" altLang="zh-CN" dirty="0"/>
              <a:t>span</a:t>
            </a:r>
            <a:r>
              <a:rPr lang="zh-CN" altLang="en-US" dirty="0"/>
              <a:t>）”的空间）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02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0F8BA-0BC1-4776-BAF7-864A5CB3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单位矩阵</a:t>
            </a:r>
            <a:endParaRPr lang="en-US" altLang="zh-CN" dirty="0"/>
          </a:p>
          <a:p>
            <a:r>
              <a:rPr lang="zh-CN" altLang="en-US" dirty="0"/>
              <a:t>对角矩阵</a:t>
            </a:r>
            <a:endParaRPr lang="en-US" altLang="zh-CN" dirty="0"/>
          </a:p>
          <a:p>
            <a:r>
              <a:rPr lang="zh-CN" altLang="en-US" dirty="0"/>
              <a:t>稀疏矩阵</a:t>
            </a:r>
            <a:endParaRPr lang="en-US" altLang="zh-CN" dirty="0"/>
          </a:p>
          <a:p>
            <a:r>
              <a:rPr lang="zh-CN" altLang="en-US" dirty="0"/>
              <a:t>三角矩阵</a:t>
            </a:r>
            <a:endParaRPr lang="en-US" altLang="zh-CN" dirty="0"/>
          </a:p>
          <a:p>
            <a:r>
              <a:rPr lang="zh-CN" altLang="en-US" dirty="0"/>
              <a:t>对称矩阵</a:t>
            </a:r>
          </a:p>
        </p:txBody>
      </p:sp>
    </p:spTree>
    <p:extLst>
      <p:ext uri="{BB962C8B-B14F-4D97-AF65-F5344CB8AC3E}">
        <p14:creationId xmlns:p14="http://schemas.microsoft.com/office/powerpoint/2010/main" val="1453532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把矩阵看成是向量的堆叠，即向量组</a:t>
            </a:r>
            <a:endParaRPr lang="en-US" altLang="zh-CN" dirty="0"/>
          </a:p>
          <a:p>
            <a:r>
              <a:rPr lang="zh-CN" altLang="en-US" dirty="0"/>
              <a:t>矩阵的秩定义为极大线性无关向量组的大小，记作</a:t>
            </a:r>
            <a:r>
              <a:rPr lang="en-US" altLang="zh-CN" dirty="0"/>
              <a:t>rank(A)</a:t>
            </a:r>
          </a:p>
          <a:p>
            <a:r>
              <a:rPr lang="zh-CN" altLang="en-US" dirty="0"/>
              <a:t>行秩等于列秩，即</a:t>
            </a:r>
            <a:r>
              <a:rPr lang="en-US" altLang="zh-CN" dirty="0"/>
              <a:t>rank(A)=rank(A^T)</a:t>
            </a:r>
            <a:r>
              <a:rPr lang="zh-CN" altLang="en-US" dirty="0"/>
              <a:t>，这个不证明了</a:t>
            </a:r>
            <a:endParaRPr lang="en-US" altLang="zh-CN" dirty="0"/>
          </a:p>
          <a:p>
            <a:r>
              <a:rPr lang="zh-CN" altLang="en-US" dirty="0"/>
              <a:t>显然，高斯消元消出来几个非</a:t>
            </a:r>
            <a:r>
              <a:rPr lang="en-US" altLang="zh-CN" dirty="0"/>
              <a:t>0</a:t>
            </a:r>
            <a:r>
              <a:rPr lang="zh-CN" altLang="en-US" dirty="0"/>
              <a:t>行就说明矩阵的秩是几，并且高斯消元不改变矩阵的秩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237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满秩：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n*n</a:t>
            </a:r>
            <a:r>
              <a:rPr lang="zh-CN" altLang="en-US" dirty="0"/>
              <a:t>矩阵，且</a:t>
            </a:r>
            <a:r>
              <a:rPr lang="en-US" altLang="zh-CN" dirty="0"/>
              <a:t>rank(A)=n</a:t>
            </a:r>
          </a:p>
          <a:p>
            <a:r>
              <a:rPr lang="zh-CN" altLang="en-US" dirty="0"/>
              <a:t>矩阵</a:t>
            </a:r>
            <a:r>
              <a:rPr lang="en-US" altLang="zh-CN" dirty="0"/>
              <a:t>A</a:t>
            </a:r>
            <a:r>
              <a:rPr lang="zh-CN" altLang="en-US" dirty="0"/>
              <a:t>可逆 等价于 方程</a:t>
            </a:r>
            <a:r>
              <a:rPr lang="en-US" altLang="zh-CN" dirty="0"/>
              <a:t>Ax=b</a:t>
            </a:r>
            <a:r>
              <a:rPr lang="zh-CN" altLang="en-US" dirty="0"/>
              <a:t>有唯一解 等价于 矩阵</a:t>
            </a:r>
            <a:r>
              <a:rPr lang="en-US" altLang="zh-CN" dirty="0"/>
              <a:t>A</a:t>
            </a:r>
            <a:r>
              <a:rPr lang="zh-CN" altLang="en-US" dirty="0"/>
              <a:t>满秩</a:t>
            </a:r>
            <a:endParaRPr lang="en-US" altLang="zh-CN" dirty="0"/>
          </a:p>
          <a:p>
            <a:r>
              <a:rPr lang="zh-CN" altLang="en-US" dirty="0"/>
              <a:t>方程</a:t>
            </a:r>
            <a:r>
              <a:rPr lang="en-US" altLang="zh-CN" dirty="0"/>
              <a:t>Ax=b</a:t>
            </a:r>
            <a:r>
              <a:rPr lang="zh-CN" altLang="en-US" dirty="0"/>
              <a:t>无解也可以用</a:t>
            </a:r>
            <a:r>
              <a:rPr lang="en-US" altLang="zh-CN" dirty="0"/>
              <a:t>rank</a:t>
            </a:r>
            <a:r>
              <a:rPr lang="zh-CN" altLang="en-US" dirty="0"/>
              <a:t>来刻画：</a:t>
            </a:r>
            <a:r>
              <a:rPr lang="en-US" altLang="zh-CN" dirty="0"/>
              <a:t>rank(A)&lt;rank(</a:t>
            </a:r>
            <a:r>
              <a:rPr lang="en-US" altLang="zh-CN" dirty="0" err="1"/>
              <a:t>A|b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方程</a:t>
            </a:r>
            <a:r>
              <a:rPr lang="en-US" altLang="zh-CN" dirty="0"/>
              <a:t>Ax=b</a:t>
            </a:r>
            <a:r>
              <a:rPr lang="zh-CN" altLang="en-US" dirty="0"/>
              <a:t>有多解，那么自由元的数量也可以用</a:t>
            </a:r>
            <a:r>
              <a:rPr lang="en-US" altLang="zh-CN" dirty="0"/>
              <a:t>rank</a:t>
            </a:r>
            <a:r>
              <a:rPr lang="zh-CN" altLang="en-US" dirty="0"/>
              <a:t>来刻画：假设矩阵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n*m</a:t>
            </a:r>
            <a:r>
              <a:rPr lang="zh-CN" altLang="en-US" dirty="0"/>
              <a:t>的（</a:t>
            </a:r>
            <a:r>
              <a:rPr lang="en-US" altLang="zh-CN" dirty="0"/>
              <a:t>n</a:t>
            </a:r>
            <a:r>
              <a:rPr lang="zh-CN" altLang="en-US" dirty="0"/>
              <a:t>个方程，</a:t>
            </a:r>
            <a:r>
              <a:rPr lang="en-US" altLang="zh-CN" dirty="0"/>
              <a:t>m</a:t>
            </a:r>
            <a:r>
              <a:rPr lang="zh-CN" altLang="en-US" dirty="0"/>
              <a:t>个未知数），那么主元的数量是</a:t>
            </a:r>
            <a:r>
              <a:rPr lang="en-US" altLang="zh-CN" dirty="0"/>
              <a:t>rank(A)</a:t>
            </a:r>
            <a:r>
              <a:rPr lang="zh-CN" altLang="en-US" dirty="0"/>
              <a:t>，自由元的数量是</a:t>
            </a:r>
            <a:r>
              <a:rPr lang="en-US" altLang="zh-CN" dirty="0"/>
              <a:t>m-rank(A)</a:t>
            </a:r>
            <a:r>
              <a:rPr lang="zh-CN" altLang="en-US" dirty="0"/>
              <a:t>，具体不证明，可以用之前的例子感受一下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1739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其他数域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刚才我们主要讲的是实数域上的解方程</a:t>
            </a:r>
            <a:endParaRPr lang="en-US" altLang="zh-CN" dirty="0"/>
          </a:p>
          <a:p>
            <a:r>
              <a:rPr lang="zh-CN" altLang="en-US" dirty="0"/>
              <a:t>考虑一下其他数域：</a:t>
            </a:r>
            <a:endParaRPr lang="en-US" altLang="zh-CN" dirty="0"/>
          </a:p>
          <a:p>
            <a:pPr lvl="1"/>
            <a:r>
              <a:rPr lang="zh-CN" altLang="en-US" dirty="0"/>
              <a:t>模</a:t>
            </a:r>
            <a:r>
              <a:rPr lang="en-US" altLang="zh-CN" dirty="0"/>
              <a:t>2</a:t>
            </a:r>
            <a:r>
              <a:rPr lang="zh-CN" altLang="en-US" dirty="0"/>
              <a:t>域：等价于</a:t>
            </a:r>
            <a:r>
              <a:rPr lang="en-US" altLang="zh-CN" dirty="0" err="1"/>
              <a:t>xor</a:t>
            </a:r>
            <a:r>
              <a:rPr lang="zh-CN" altLang="en-US" dirty="0"/>
              <a:t>方程组，可以</a:t>
            </a:r>
            <a:r>
              <a:rPr lang="en-US" altLang="zh-CN" dirty="0" err="1"/>
              <a:t>bitset</a:t>
            </a:r>
            <a:r>
              <a:rPr lang="zh-CN" altLang="en-US" dirty="0"/>
              <a:t>优化，不用找主元；</a:t>
            </a:r>
            <a:endParaRPr lang="en-US" altLang="zh-CN" dirty="0"/>
          </a:p>
          <a:p>
            <a:pPr lvl="1"/>
            <a:r>
              <a:rPr lang="zh-CN" altLang="en-US" dirty="0"/>
              <a:t>模质数域：除法变为求逆即可，不用找主元；</a:t>
            </a:r>
            <a:endParaRPr lang="en-US" altLang="zh-CN" dirty="0"/>
          </a:p>
          <a:p>
            <a:pPr lvl="1"/>
            <a:r>
              <a:rPr lang="zh-CN" altLang="en-US" dirty="0"/>
              <a:t>整数域（消元过程中矩阵里面每个数都是整数）：方法一是在消元的时候，假设主元是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，被消的行是第</a:t>
            </a:r>
            <a:r>
              <a:rPr lang="en-US" altLang="zh-CN" dirty="0"/>
              <a:t>k</a:t>
            </a:r>
            <a:r>
              <a:rPr lang="zh-CN" altLang="en-US" dirty="0"/>
              <a:t>行，那么第</a:t>
            </a:r>
            <a:r>
              <a:rPr lang="en-US" altLang="zh-CN" dirty="0"/>
              <a:t>k</a:t>
            </a:r>
            <a:r>
              <a:rPr lang="zh-CN" altLang="en-US" dirty="0"/>
              <a:t>行应该先乘</a:t>
            </a:r>
            <a:r>
              <a:rPr lang="en-US" altLang="zh-CN" dirty="0"/>
              <a:t>lcm(a[</a:t>
            </a:r>
            <a:r>
              <a:rPr lang="en-US" altLang="zh-CN" dirty="0" err="1"/>
              <a:t>i</a:t>
            </a:r>
            <a:r>
              <a:rPr lang="en-US" altLang="zh-CN" dirty="0"/>
              <a:t>][j],a[k][j])/a[k][j]</a:t>
            </a:r>
            <a:r>
              <a:rPr lang="zh-CN" altLang="en-US" dirty="0"/>
              <a:t>，然后再减去第</a:t>
            </a:r>
            <a:r>
              <a:rPr lang="en-US" altLang="zh-CN" dirty="0" err="1"/>
              <a:t>i</a:t>
            </a:r>
            <a:r>
              <a:rPr lang="zh-CN" altLang="en-US" dirty="0"/>
              <a:t>行的</a:t>
            </a:r>
            <a:r>
              <a:rPr lang="en-US" altLang="zh-CN" dirty="0"/>
              <a:t>lcm(a[</a:t>
            </a:r>
            <a:r>
              <a:rPr lang="en-US" altLang="zh-CN" dirty="0" err="1"/>
              <a:t>i</a:t>
            </a:r>
            <a:r>
              <a:rPr lang="en-US" altLang="zh-CN" dirty="0"/>
              <a:t>][j],a[k][j])/a[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倍，个人认为这个方法的问题是</a:t>
            </a:r>
            <a:r>
              <a:rPr lang="en-US" altLang="zh-CN" dirty="0"/>
              <a:t>lcm</a:t>
            </a:r>
            <a:r>
              <a:rPr lang="zh-CN" altLang="en-US" dirty="0"/>
              <a:t>乘多了可能有问题，不确定是否真的有问题。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5078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其他数域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刚才我们主要讲的是实数域上的解方程</a:t>
            </a:r>
            <a:endParaRPr lang="en-US" altLang="zh-CN" dirty="0"/>
          </a:p>
          <a:p>
            <a:r>
              <a:rPr lang="zh-CN" altLang="en-US" dirty="0"/>
              <a:t>考虑一下其他数域：</a:t>
            </a:r>
            <a:endParaRPr lang="en-US" altLang="zh-CN" dirty="0"/>
          </a:p>
          <a:p>
            <a:pPr lvl="1"/>
            <a:r>
              <a:rPr lang="zh-CN" altLang="en-US" dirty="0"/>
              <a:t>模</a:t>
            </a:r>
            <a:r>
              <a:rPr lang="en-US" altLang="zh-CN" dirty="0"/>
              <a:t>2</a:t>
            </a:r>
            <a:r>
              <a:rPr lang="zh-CN" altLang="en-US" dirty="0"/>
              <a:t>域：等价于</a:t>
            </a:r>
            <a:r>
              <a:rPr lang="en-US" altLang="zh-CN" dirty="0" err="1"/>
              <a:t>xor</a:t>
            </a:r>
            <a:r>
              <a:rPr lang="zh-CN" altLang="en-US" dirty="0"/>
              <a:t>方程组，可以</a:t>
            </a:r>
            <a:r>
              <a:rPr lang="en-US" altLang="zh-CN" dirty="0" err="1"/>
              <a:t>bitset</a:t>
            </a:r>
            <a:r>
              <a:rPr lang="zh-CN" altLang="en-US" dirty="0"/>
              <a:t>优化，不用找主元；</a:t>
            </a:r>
            <a:endParaRPr lang="en-US" altLang="zh-CN" dirty="0"/>
          </a:p>
          <a:p>
            <a:pPr lvl="1"/>
            <a:r>
              <a:rPr lang="zh-CN" altLang="en-US" dirty="0"/>
              <a:t>模质数域：除法变为求逆即可，不用找主元；</a:t>
            </a:r>
            <a:endParaRPr lang="en-US" altLang="zh-CN" dirty="0"/>
          </a:p>
          <a:p>
            <a:pPr lvl="1"/>
            <a:r>
              <a:rPr lang="zh-CN" altLang="en-US" dirty="0"/>
              <a:t>整数域（消元过程中矩阵里面每个数都是整数）：方法二是用辗转相除的方法，以前要选主元，用主元去消下面的行，现在是第</a:t>
            </a:r>
            <a:r>
              <a:rPr lang="en-US" altLang="zh-CN" dirty="0" err="1"/>
              <a:t>i</a:t>
            </a:r>
            <a:r>
              <a:rPr lang="zh-CN" altLang="en-US" dirty="0"/>
              <a:t>行和第</a:t>
            </a:r>
            <a:r>
              <a:rPr lang="en-US" altLang="zh-CN" dirty="0"/>
              <a:t>k</a:t>
            </a:r>
            <a:r>
              <a:rPr lang="zh-CN" altLang="en-US" dirty="0"/>
              <a:t>行在辗转相除的过程中消掉一行，没被消掉的那一行就作为主元去消其他的行，该方法感觉更靠谱</a:t>
            </a:r>
            <a:endParaRPr lang="en-US" altLang="zh-CN" dirty="0"/>
          </a:p>
          <a:p>
            <a:pPr lvl="1"/>
            <a:r>
              <a:rPr lang="zh-CN" altLang="en-US" dirty="0"/>
              <a:t>整数域高斯消元精度更高，可以在模合数域上使用。如果系数矩阵是满秩的，可以判断方程组存不存在整数解的情况。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35867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其他数域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刚才我们主要讲的是实数域上的解方程</a:t>
            </a:r>
            <a:endParaRPr lang="en-US" altLang="zh-CN" dirty="0"/>
          </a:p>
          <a:p>
            <a:r>
              <a:rPr lang="zh-CN" altLang="en-US" dirty="0"/>
              <a:t>考虑一下其他数域：</a:t>
            </a:r>
            <a:endParaRPr lang="en-US" altLang="zh-CN" dirty="0"/>
          </a:p>
          <a:p>
            <a:pPr lvl="1"/>
            <a:r>
              <a:rPr lang="zh-CN" altLang="en-US" dirty="0"/>
              <a:t>如果不满秩，还想判断是否存在整数解就比较麻烦：消元还是像上面一样，但是现在行列都要消，那么可以把</a:t>
            </a:r>
            <a:r>
              <a:rPr lang="en-US" altLang="zh-CN" dirty="0"/>
              <a:t>A</a:t>
            </a:r>
            <a:r>
              <a:rPr lang="zh-CN" altLang="en-US" dirty="0"/>
              <a:t>分解成</a:t>
            </a:r>
            <a:r>
              <a:rPr lang="en-US" altLang="zh-CN" dirty="0"/>
              <a:t>PDQ</a:t>
            </a:r>
            <a:r>
              <a:rPr lang="zh-CN" altLang="en-US" dirty="0"/>
              <a:t>，其中</a:t>
            </a:r>
            <a:r>
              <a:rPr lang="en-US" altLang="zh-CN" dirty="0"/>
              <a:t>D</a:t>
            </a:r>
            <a:r>
              <a:rPr lang="zh-CN" altLang="en-US" dirty="0"/>
              <a:t>是一个对角整数矩阵，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是可逆整数矩阵，那么</a:t>
            </a:r>
            <a:r>
              <a:rPr lang="en-US" altLang="zh-CN" dirty="0"/>
              <a:t>Ax=b</a:t>
            </a:r>
            <a:r>
              <a:rPr lang="zh-CN" altLang="en-US" dirty="0"/>
              <a:t>有整数解等价于</a:t>
            </a:r>
            <a:r>
              <a:rPr lang="en-US" altLang="zh-CN" dirty="0"/>
              <a:t>Dy=c</a:t>
            </a:r>
            <a:r>
              <a:rPr lang="zh-CN" altLang="en-US" dirty="0"/>
              <a:t>有整数解，其中，</a:t>
            </a:r>
            <a:r>
              <a:rPr lang="en-US" altLang="zh-CN" dirty="0"/>
              <a:t>c=inv(P)b</a:t>
            </a:r>
            <a:r>
              <a:rPr lang="zh-CN" altLang="en-US" dirty="0"/>
              <a:t>，</a:t>
            </a:r>
            <a:r>
              <a:rPr lang="en-US" altLang="zh-CN" dirty="0"/>
              <a:t>y=</a:t>
            </a:r>
            <a:r>
              <a:rPr lang="en-US" altLang="zh-CN" dirty="0" err="1"/>
              <a:t>Qx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788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EEDF7-D36D-4D46-B4EE-633C73C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hdu4870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786CA-D147-4442-B4E6-72461265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有两个账号，每次选取一个分数最低的账号进行游戏，有</a:t>
            </a:r>
            <a:r>
              <a:rPr lang="en-US" altLang="zh-CN" dirty="0"/>
              <a:t>p</a:t>
            </a:r>
            <a:r>
              <a:rPr lang="zh-CN" altLang="en-US" dirty="0"/>
              <a:t>得概率得</a:t>
            </a:r>
            <a:r>
              <a:rPr lang="en-US" altLang="zh-CN" dirty="0"/>
              <a:t>1</a:t>
            </a:r>
            <a:r>
              <a:rPr lang="zh-CN" altLang="en-US" dirty="0"/>
              <a:t>分</a:t>
            </a:r>
            <a:r>
              <a:rPr lang="en-US" altLang="zh-CN" dirty="0"/>
              <a:t>,1-p</a:t>
            </a:r>
            <a:r>
              <a:rPr lang="zh-CN" altLang="en-US" dirty="0"/>
              <a:t>得概率失</a:t>
            </a:r>
            <a:r>
              <a:rPr lang="en-US" altLang="zh-CN" dirty="0"/>
              <a:t>2</a:t>
            </a:r>
            <a:r>
              <a:rPr lang="zh-CN" altLang="en-US" dirty="0"/>
              <a:t>分，最低</a:t>
            </a:r>
            <a:r>
              <a:rPr lang="en-US" altLang="zh-CN" dirty="0"/>
              <a:t>0</a:t>
            </a:r>
            <a:r>
              <a:rPr lang="zh-CN" altLang="en-US" dirty="0"/>
              <a:t>分，求</a:t>
            </a:r>
            <a:r>
              <a:rPr lang="en-US" altLang="zh-CN" dirty="0"/>
              <a:t>1</a:t>
            </a:r>
            <a:r>
              <a:rPr lang="zh-CN" altLang="en-US" dirty="0"/>
              <a:t>个号到达</a:t>
            </a:r>
            <a:r>
              <a:rPr lang="en-US" altLang="zh-CN" dirty="0"/>
              <a:t>20</a:t>
            </a:r>
            <a:r>
              <a:rPr lang="zh-CN" altLang="en-US" dirty="0"/>
              <a:t>的期望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7683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EEDF7-D36D-4D46-B4EE-633C73C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hdu4870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786CA-D147-4442-B4E6-72461265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表示高分为</a:t>
            </a:r>
            <a:r>
              <a:rPr lang="en-US" altLang="zh-CN" dirty="0" err="1"/>
              <a:t>i</a:t>
            </a:r>
            <a:r>
              <a:rPr lang="zh-CN" altLang="en-US" dirty="0"/>
              <a:t>，低分为</a:t>
            </a:r>
            <a:r>
              <a:rPr lang="en-US" altLang="zh-CN" dirty="0"/>
              <a:t>j</a:t>
            </a:r>
            <a:r>
              <a:rPr lang="zh-CN" altLang="en-US" dirty="0"/>
              <a:t>，到</a:t>
            </a:r>
            <a:r>
              <a:rPr lang="en-US" altLang="zh-CN" dirty="0"/>
              <a:t>20</a:t>
            </a:r>
            <a:r>
              <a:rPr lang="zh-CN" altLang="en-US" dirty="0"/>
              <a:t>分的期望次数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)=f(</a:t>
            </a:r>
            <a:r>
              <a:rPr lang="en-US" altLang="zh-CN" dirty="0" err="1"/>
              <a:t>ii,jj</a:t>
            </a:r>
            <a:r>
              <a:rPr lang="en-US" altLang="zh-CN" dirty="0"/>
              <a:t>)*</a:t>
            </a:r>
            <a:r>
              <a:rPr lang="en-US" altLang="zh-CN" dirty="0" err="1"/>
              <a:t>p+f</a:t>
            </a:r>
            <a:r>
              <a:rPr lang="en-US" altLang="zh-CN" dirty="0"/>
              <a:t>(</a:t>
            </a:r>
            <a:r>
              <a:rPr lang="en-US" altLang="zh-CN" dirty="0" err="1"/>
              <a:t>iii,jjj</a:t>
            </a:r>
            <a:r>
              <a:rPr lang="en-US" altLang="zh-CN" dirty="0"/>
              <a:t>)*(1-p)+1</a:t>
            </a:r>
          </a:p>
          <a:p>
            <a:r>
              <a:rPr lang="en-US" altLang="zh-CN" dirty="0" err="1"/>
              <a:t>ii,jj</a:t>
            </a:r>
            <a:r>
              <a:rPr lang="zh-CN" altLang="en-US" dirty="0"/>
              <a:t>是赢了之后的</a:t>
            </a:r>
            <a:r>
              <a:rPr lang="en-US" altLang="zh-CN" dirty="0" err="1"/>
              <a:t>i,j</a:t>
            </a:r>
            <a:r>
              <a:rPr lang="zh-CN" altLang="en-US" dirty="0"/>
              <a:t>变化情况</a:t>
            </a:r>
            <a:endParaRPr lang="en-US" altLang="zh-CN" dirty="0"/>
          </a:p>
          <a:p>
            <a:r>
              <a:rPr lang="en-US" altLang="zh-CN" dirty="0" err="1"/>
              <a:t>iii,jjj</a:t>
            </a:r>
            <a:r>
              <a:rPr lang="zh-CN" altLang="en-US" dirty="0"/>
              <a:t>是输了之后的</a:t>
            </a:r>
            <a:r>
              <a:rPr lang="en-US" altLang="zh-CN" dirty="0" err="1"/>
              <a:t>i,j</a:t>
            </a:r>
            <a:r>
              <a:rPr lang="zh-CN" altLang="en-US" dirty="0"/>
              <a:t>变化情况</a:t>
            </a:r>
            <a:endParaRPr lang="en-US" altLang="zh-CN" dirty="0"/>
          </a:p>
          <a:p>
            <a:r>
              <a:rPr lang="zh-CN" altLang="en-US" dirty="0"/>
              <a:t>转移有环，高斯消元解就可以了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058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hitting time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条边的连通无向图，一开始在</a:t>
            </a:r>
            <a:r>
              <a:rPr lang="en-US" altLang="zh-CN" dirty="0"/>
              <a:t>1</a:t>
            </a:r>
            <a:r>
              <a:rPr lang="zh-CN" altLang="en-US" dirty="0"/>
              <a:t>号点，每次等概率走向当前点的邻接点</a:t>
            </a:r>
            <a:endParaRPr lang="en-US" altLang="zh-CN" dirty="0"/>
          </a:p>
          <a:p>
            <a:r>
              <a:rPr lang="zh-CN" altLang="en-US" dirty="0"/>
              <a:t>问走到</a:t>
            </a:r>
            <a:r>
              <a:rPr lang="en-US" altLang="zh-CN" dirty="0"/>
              <a:t>n</a:t>
            </a:r>
            <a:r>
              <a:rPr lang="zh-CN" altLang="en-US" dirty="0"/>
              <a:t>号点时期望走过的边数</a:t>
            </a:r>
          </a:p>
        </p:txBody>
      </p:sp>
    </p:spTree>
    <p:extLst>
      <p:ext uri="{BB962C8B-B14F-4D97-AF65-F5344CB8AC3E}">
        <p14:creationId xmlns:p14="http://schemas.microsoft.com/office/powerpoint/2010/main" val="26861801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hitting time</a:t>
            </a:r>
          </a:p>
          <a:p>
            <a:r>
              <a:rPr lang="zh-CN" altLang="en-US" dirty="0"/>
              <a:t>方法一：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E(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表示在点</a:t>
            </a:r>
            <a:r>
              <a:rPr lang="en-US" altLang="zh-CN" dirty="0" err="1"/>
              <a:t>i</a:t>
            </a:r>
            <a:r>
              <a:rPr lang="zh-CN" altLang="en-US" dirty="0"/>
              <a:t>处，要走到</a:t>
            </a:r>
            <a:r>
              <a:rPr lang="en-US" altLang="zh-CN" dirty="0"/>
              <a:t>n</a:t>
            </a:r>
            <a:r>
              <a:rPr lang="zh-CN" altLang="en-US" dirty="0"/>
              <a:t>号点所要走的边数的期望。</a:t>
            </a:r>
            <a:endParaRPr lang="en-US" altLang="zh-CN" dirty="0"/>
          </a:p>
          <a:p>
            <a:r>
              <a:rPr lang="en-US" altLang="zh-CN" dirty="0"/>
              <a:t>E(</a:t>
            </a:r>
            <a:r>
              <a:rPr lang="en-US" altLang="zh-CN" dirty="0" err="1"/>
              <a:t>i</a:t>
            </a:r>
            <a:r>
              <a:rPr lang="en-US" altLang="zh-CN" dirty="0"/>
              <a:t>)=1/deg(</a:t>
            </a:r>
            <a:r>
              <a:rPr lang="en-US" altLang="zh-CN" dirty="0" err="1"/>
              <a:t>i</a:t>
            </a:r>
            <a:r>
              <a:rPr lang="en-US" altLang="zh-CN" dirty="0"/>
              <a:t>)*\</a:t>
            </a:r>
            <a:r>
              <a:rPr lang="en-US" altLang="zh-CN" dirty="0" err="1"/>
              <a:t>sum_v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zh-CN" altLang="en-US" dirty="0"/>
              <a:t>的邻接点</a:t>
            </a:r>
            <a:r>
              <a:rPr lang="en-US" altLang="zh-CN" dirty="0"/>
              <a:t> (E(v)+1)</a:t>
            </a:r>
          </a:p>
          <a:p>
            <a:r>
              <a:rPr lang="en-US" altLang="zh-CN" dirty="0"/>
              <a:t>E(n)=0</a:t>
            </a:r>
          </a:p>
        </p:txBody>
      </p:sp>
    </p:spTree>
    <p:extLst>
      <p:ext uri="{BB962C8B-B14F-4D97-AF65-F5344CB8AC3E}">
        <p14:creationId xmlns:p14="http://schemas.microsoft.com/office/powerpoint/2010/main" val="25291621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hitting time</a:t>
            </a:r>
          </a:p>
          <a:p>
            <a:r>
              <a:rPr lang="zh-CN" altLang="en-US" dirty="0"/>
              <a:t>方法二：</a:t>
            </a:r>
            <a:endParaRPr lang="en-US" altLang="zh-CN" dirty="0"/>
          </a:p>
          <a:p>
            <a:r>
              <a:rPr lang="zh-CN" altLang="en-US" dirty="0"/>
              <a:t>走到</a:t>
            </a:r>
            <a:r>
              <a:rPr lang="en-US" altLang="zh-CN" dirty="0"/>
              <a:t>n</a:t>
            </a:r>
            <a:r>
              <a:rPr lang="zh-CN" altLang="en-US" dirty="0"/>
              <a:t>号点时期望走过的边数</a:t>
            </a:r>
            <a:r>
              <a:rPr lang="en-US" altLang="zh-CN" dirty="0"/>
              <a:t>=</a:t>
            </a:r>
            <a:r>
              <a:rPr lang="zh-CN" altLang="en-US" dirty="0"/>
              <a:t>每条边期望走过次数之和</a:t>
            </a:r>
            <a:endParaRPr lang="en-US" altLang="zh-CN" dirty="0"/>
          </a:p>
          <a:p>
            <a:r>
              <a:rPr lang="zh-CN" altLang="en-US" dirty="0"/>
              <a:t>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期望走过次数</a:t>
            </a:r>
            <a:r>
              <a:rPr lang="en-US" altLang="zh-CN" dirty="0"/>
              <a:t>=</a:t>
            </a:r>
            <a:r>
              <a:rPr lang="zh-CN" altLang="en-US" dirty="0"/>
              <a:t>点</a:t>
            </a:r>
            <a:r>
              <a:rPr lang="en-US" altLang="zh-CN" dirty="0"/>
              <a:t>u</a:t>
            </a:r>
            <a:r>
              <a:rPr lang="zh-CN" altLang="en-US" dirty="0"/>
              <a:t>期望走过次数</a:t>
            </a:r>
            <a:r>
              <a:rPr lang="en-US" altLang="zh-CN" dirty="0"/>
              <a:t>/u</a:t>
            </a:r>
            <a:r>
              <a:rPr lang="zh-CN" altLang="en-US" dirty="0"/>
              <a:t>的度数</a:t>
            </a:r>
            <a:r>
              <a:rPr lang="en-US" altLang="zh-CN" dirty="0"/>
              <a:t>+</a:t>
            </a:r>
            <a:r>
              <a:rPr lang="zh-CN" altLang="en-US" dirty="0"/>
              <a:t>点</a:t>
            </a:r>
            <a:r>
              <a:rPr lang="en-US" altLang="zh-CN" dirty="0"/>
              <a:t>v</a:t>
            </a:r>
            <a:r>
              <a:rPr lang="zh-CN" altLang="en-US" dirty="0"/>
              <a:t>期望走过次数</a:t>
            </a:r>
            <a:r>
              <a:rPr lang="en-US" altLang="zh-CN" dirty="0"/>
              <a:t>/v</a:t>
            </a:r>
            <a:r>
              <a:rPr lang="zh-CN" altLang="en-US" dirty="0"/>
              <a:t>的度数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E((</a:t>
            </a:r>
            <a:r>
              <a:rPr lang="en-US" altLang="zh-CN" dirty="0" err="1"/>
              <a:t>u,v</a:t>
            </a:r>
            <a:r>
              <a:rPr lang="en-US" altLang="zh-CN" dirty="0"/>
              <a:t>))=E(u)/deg(u)+E(v)/deg(v)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的邻接点，再考虑</a:t>
            </a:r>
            <a:r>
              <a:rPr lang="en-US" altLang="zh-CN" dirty="0"/>
              <a:t>E(u)</a:t>
            </a:r>
            <a:r>
              <a:rPr lang="zh-CN" altLang="en-US" dirty="0"/>
              <a:t>和</a:t>
            </a:r>
            <a:r>
              <a:rPr lang="en-US" altLang="zh-CN" dirty="0"/>
              <a:t>E(v)</a:t>
            </a:r>
            <a:r>
              <a:rPr lang="zh-CN" altLang="en-US" dirty="0"/>
              <a:t>之间的关系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426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矩阵运算应用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0F8BA-0BC1-4776-BAF7-864A5CB3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矩阵加速</a:t>
            </a:r>
            <a:r>
              <a:rPr lang="en-US" altLang="zh-CN" dirty="0"/>
              <a:t>DP</a:t>
            </a:r>
          </a:p>
          <a:p>
            <a:pPr lvl="1"/>
            <a:r>
              <a:rPr lang="zh-CN" altLang="en-US" dirty="0"/>
              <a:t>加速线性递推</a:t>
            </a:r>
            <a:endParaRPr lang="en-US" altLang="zh-CN" dirty="0"/>
          </a:p>
          <a:p>
            <a:pPr lvl="1"/>
            <a:r>
              <a:rPr lang="zh-CN" altLang="en-US" dirty="0"/>
              <a:t>加速有一点变化的递推式（循环节、分段等）</a:t>
            </a:r>
            <a:endParaRPr lang="en-US" altLang="zh-CN" dirty="0"/>
          </a:p>
          <a:p>
            <a:r>
              <a:rPr lang="zh-CN" altLang="en-US" dirty="0"/>
              <a:t>广义乘法</a:t>
            </a:r>
            <a:endParaRPr lang="en-US" altLang="zh-CN" dirty="0"/>
          </a:p>
          <a:p>
            <a:pPr lvl="1"/>
            <a:r>
              <a:rPr lang="zh-CN" altLang="en-US" dirty="0"/>
              <a:t>动态</a:t>
            </a:r>
            <a:r>
              <a:rPr lang="en-US" altLang="zh-CN" dirty="0"/>
              <a:t>DP</a:t>
            </a:r>
          </a:p>
          <a:p>
            <a:pPr lvl="1"/>
            <a:r>
              <a:rPr lang="zh-CN" altLang="en-US" dirty="0"/>
              <a:t>和邻接矩阵相结合（代数图论）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10626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hitting time</a:t>
            </a:r>
          </a:p>
          <a:p>
            <a:r>
              <a:rPr lang="en-US" altLang="zh-CN" dirty="0"/>
              <a:t>E(1)=1+\</a:t>
            </a:r>
            <a:r>
              <a:rPr lang="en-US" altLang="zh-CN" dirty="0" err="1"/>
              <a:t>sum_v</a:t>
            </a:r>
            <a:r>
              <a:rPr lang="zh-CN" altLang="en-US" dirty="0"/>
              <a:t> </a:t>
            </a:r>
            <a:r>
              <a:rPr lang="en-US" altLang="zh-CN" dirty="0"/>
              <a:t>E(v)/deg(v)</a:t>
            </a:r>
            <a:r>
              <a:rPr lang="zh-CN" altLang="en-US" dirty="0"/>
              <a:t> </a:t>
            </a:r>
            <a:r>
              <a:rPr lang="en-US" altLang="zh-CN" dirty="0"/>
              <a:t>(v!=n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的邻接点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E(u)=\</a:t>
            </a:r>
            <a:r>
              <a:rPr lang="en-US" altLang="zh-CN" dirty="0" err="1"/>
              <a:t>sum_v</a:t>
            </a:r>
            <a:r>
              <a:rPr lang="zh-CN" altLang="en-US" dirty="0"/>
              <a:t> </a:t>
            </a:r>
            <a:r>
              <a:rPr lang="en-US" altLang="zh-CN" dirty="0"/>
              <a:t>E(v)/deg(v)</a:t>
            </a:r>
            <a:r>
              <a:rPr lang="zh-CN" altLang="en-US" dirty="0"/>
              <a:t> </a:t>
            </a:r>
            <a:r>
              <a:rPr lang="en-US" altLang="zh-CN" dirty="0"/>
              <a:t>(1&lt;u&lt;n</a:t>
            </a:r>
            <a:r>
              <a:rPr lang="zh-CN" altLang="en-US" dirty="0"/>
              <a:t>，</a:t>
            </a:r>
            <a:r>
              <a:rPr lang="en-US" altLang="zh-CN" dirty="0"/>
              <a:t>v!=n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的邻接点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E(n)=1</a:t>
            </a:r>
          </a:p>
        </p:txBody>
      </p:sp>
    </p:spTree>
    <p:extLst>
      <p:ext uri="{BB962C8B-B14F-4D97-AF65-F5344CB8AC3E}">
        <p14:creationId xmlns:p14="http://schemas.microsoft.com/office/powerpoint/2010/main" val="681613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3232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条边的连通无向图，边的权值从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一开始在</a:t>
            </a:r>
            <a:r>
              <a:rPr lang="en-US" altLang="zh-CN" dirty="0"/>
              <a:t>1</a:t>
            </a:r>
            <a:r>
              <a:rPr lang="zh-CN" altLang="en-US" dirty="0"/>
              <a:t>号点，每次等概率走向当前点的邻接点</a:t>
            </a:r>
            <a:endParaRPr lang="en-US" altLang="zh-CN" dirty="0"/>
          </a:p>
          <a:p>
            <a:r>
              <a:rPr lang="zh-CN" altLang="en-US" dirty="0"/>
              <a:t>问怎样给边赋权值，使得走到</a:t>
            </a:r>
            <a:r>
              <a:rPr lang="en-US" altLang="zh-CN" dirty="0"/>
              <a:t>n</a:t>
            </a:r>
            <a:r>
              <a:rPr lang="zh-CN" altLang="en-US" dirty="0"/>
              <a:t>号点时期望走过的边权和最小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9480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  <a:endParaRPr lang="en-US" altLang="zh-CN" dirty="0"/>
          </a:p>
          <a:p>
            <a:r>
              <a:rPr lang="zh-CN" altLang="en-US" dirty="0"/>
              <a:t>按照边走过的期望次数赋权值</a:t>
            </a:r>
            <a:endParaRPr lang="en-US" altLang="zh-CN" dirty="0"/>
          </a:p>
          <a:p>
            <a:r>
              <a:rPr lang="zh-CN" altLang="en-US" dirty="0"/>
              <a:t>边走过的期望次数越少，就赋越大的权值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8454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covering time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条边的连通无向图，一开始在</a:t>
            </a:r>
            <a:r>
              <a:rPr lang="en-US" altLang="zh-CN" dirty="0"/>
              <a:t>1</a:t>
            </a:r>
            <a:r>
              <a:rPr lang="zh-CN" altLang="en-US" dirty="0"/>
              <a:t>号点，每次等概率走向当前点的邻接点</a:t>
            </a:r>
            <a:endParaRPr lang="en-US" altLang="zh-CN" dirty="0"/>
          </a:p>
          <a:p>
            <a:r>
              <a:rPr lang="zh-CN" altLang="en-US" dirty="0"/>
              <a:t>问每个点都至少走了一次时期望走过的边数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59769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covering time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][S]</a:t>
            </a:r>
            <a:r>
              <a:rPr lang="zh-CN" altLang="en-US" dirty="0"/>
              <a:t>表示从</a:t>
            </a:r>
            <a:r>
              <a:rPr lang="en-US" altLang="zh-CN" dirty="0" err="1"/>
              <a:t>i</a:t>
            </a:r>
            <a:r>
              <a:rPr lang="zh-CN" altLang="en-US" dirty="0"/>
              <a:t>节点出发，走完</a:t>
            </a:r>
            <a:r>
              <a:rPr lang="en-US" altLang="zh-CN" dirty="0"/>
              <a:t>S</a:t>
            </a:r>
            <a:r>
              <a:rPr lang="zh-CN" altLang="en-US" dirty="0"/>
              <a:t>集合中的点的期望步数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u \</a:t>
            </a:r>
            <a:r>
              <a:rPr lang="en-US" altLang="zh-CN" dirty="0" err="1"/>
              <a:t>notin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f[u][S]=\</a:t>
            </a:r>
            <a:r>
              <a:rPr lang="en-US" altLang="zh-CN" dirty="0" err="1"/>
              <a:t>sum_v</a:t>
            </a:r>
            <a:r>
              <a:rPr lang="en-US" altLang="zh-CN" dirty="0"/>
              <a:t> (f[v][S]+1) / deg(u) 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的邻接点）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u \in S</a:t>
            </a:r>
            <a:r>
              <a:rPr lang="zh-CN" altLang="en-US" dirty="0"/>
              <a:t>，</a:t>
            </a:r>
            <a:r>
              <a:rPr lang="en-US" altLang="zh-CN" dirty="0"/>
              <a:t>f[u][S]=\</a:t>
            </a:r>
            <a:r>
              <a:rPr lang="en-US" altLang="zh-CN" dirty="0" err="1"/>
              <a:t>sum_v</a:t>
            </a:r>
            <a:r>
              <a:rPr lang="en-US" altLang="zh-CN" dirty="0"/>
              <a:t> (f[v][S-u]+1) / deg(u) 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的邻接点）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第一个转移有环，对每个</a:t>
            </a:r>
            <a:r>
              <a:rPr lang="en-US" altLang="zh-CN" dirty="0"/>
              <a:t>S</a:t>
            </a:r>
            <a:r>
              <a:rPr lang="zh-CN" altLang="en-US" dirty="0"/>
              <a:t>都要做一次高斯消元解方程，时间复杂度</a:t>
            </a:r>
            <a:r>
              <a:rPr lang="en-US" altLang="zh-CN" dirty="0"/>
              <a:t>O(n^3 2^n)</a:t>
            </a:r>
          </a:p>
        </p:txBody>
      </p:sp>
    </p:spTree>
    <p:extLst>
      <p:ext uri="{BB962C8B-B14F-4D97-AF65-F5344CB8AC3E}">
        <p14:creationId xmlns:p14="http://schemas.microsoft.com/office/powerpoint/2010/main" val="2119568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DE9-B40A-42F7-8C3E-154A145C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随机游走问题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4D6F-4185-4ABA-B940-3ADDE889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covering time</a:t>
            </a:r>
          </a:p>
          <a:p>
            <a:r>
              <a:rPr lang="zh-CN" altLang="en-US" dirty="0"/>
              <a:t>也可以用</a:t>
            </a:r>
            <a:r>
              <a:rPr lang="en-US" altLang="zh-CN" dirty="0"/>
              <a:t>minmax</a:t>
            </a:r>
            <a:r>
              <a:rPr lang="zh-CN" altLang="en-US" dirty="0"/>
              <a:t>容斥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 err="1"/>
              <a:t>ak</a:t>
            </a:r>
            <a:r>
              <a:rPr lang="zh-CN" altLang="en-US" dirty="0"/>
              <a:t>为第</a:t>
            </a:r>
            <a:r>
              <a:rPr lang="en-US" altLang="zh-CN" dirty="0"/>
              <a:t>k</a:t>
            </a:r>
            <a:r>
              <a:rPr lang="zh-CN" altLang="en-US" dirty="0"/>
              <a:t>个点第一次被走到时的期望走的边数，设</a:t>
            </a:r>
            <a:r>
              <a:rPr lang="en-US" altLang="zh-CN" dirty="0"/>
              <a:t>U={a1,a2,...,an}</a:t>
            </a:r>
          </a:p>
          <a:p>
            <a:r>
              <a:rPr lang="zh-CN" altLang="en-US" dirty="0"/>
              <a:t>那么就是求</a:t>
            </a:r>
            <a:r>
              <a:rPr lang="en-US" altLang="zh-CN" dirty="0"/>
              <a:t>E(max(U))</a:t>
            </a:r>
          </a:p>
          <a:p>
            <a:r>
              <a:rPr lang="zh-CN" altLang="en-US" dirty="0"/>
              <a:t>然后用</a:t>
            </a:r>
            <a:r>
              <a:rPr lang="en-US" altLang="zh-CN" dirty="0"/>
              <a:t>minmax</a:t>
            </a:r>
            <a:r>
              <a:rPr lang="zh-CN" altLang="en-US" dirty="0"/>
              <a:t>容斥转成求任意一个</a:t>
            </a:r>
            <a:r>
              <a:rPr lang="en-US" altLang="zh-CN" dirty="0"/>
              <a:t>U</a:t>
            </a:r>
            <a:r>
              <a:rPr lang="zh-CN" altLang="en-US" dirty="0"/>
              <a:t>的子集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E(min(S))</a:t>
            </a:r>
          </a:p>
          <a:p>
            <a:r>
              <a:rPr lang="zh-CN" altLang="en-US" dirty="0"/>
              <a:t>然后问题就转化为，给定一个集合 </a:t>
            </a:r>
            <a:r>
              <a:rPr lang="en-US" altLang="zh-CN" dirty="0"/>
              <a:t>S</a:t>
            </a:r>
            <a:r>
              <a:rPr lang="zh-CN" altLang="en-US" dirty="0"/>
              <a:t>，问期望情况下多少步可以走到 </a:t>
            </a:r>
            <a:r>
              <a:rPr lang="en-US" altLang="zh-CN" dirty="0"/>
              <a:t>S </a:t>
            </a:r>
            <a:r>
              <a:rPr lang="zh-CN" altLang="en-US" dirty="0"/>
              <a:t>中的点。</a:t>
            </a:r>
          </a:p>
          <a:p>
            <a:r>
              <a:rPr lang="zh-CN" altLang="en-US" dirty="0"/>
              <a:t>令</a:t>
            </a:r>
            <a:r>
              <a:rPr lang="en-US" altLang="zh-CN" dirty="0"/>
              <a:t>f(x)</a:t>
            </a:r>
            <a:r>
              <a:rPr lang="zh-CN" altLang="en-US" dirty="0"/>
              <a:t>表示从</a:t>
            </a:r>
            <a:r>
              <a:rPr lang="en-US" altLang="zh-CN" dirty="0"/>
              <a:t>x</a:t>
            </a:r>
            <a:r>
              <a:rPr lang="zh-CN" altLang="en-US" dirty="0"/>
              <a:t>开始走的答案。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x \in S</a:t>
            </a:r>
            <a:r>
              <a:rPr lang="zh-CN" altLang="en-US" dirty="0"/>
              <a:t>，那么 </a:t>
            </a:r>
            <a:r>
              <a:rPr lang="en-US" altLang="zh-CN" dirty="0"/>
              <a:t>f(x)=0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否则，</a:t>
            </a:r>
            <a:r>
              <a:rPr lang="en-US" altLang="zh-CN" dirty="0"/>
              <a:t>f(x)=1/deg(x)*\</a:t>
            </a:r>
            <a:r>
              <a:rPr lang="en-US" altLang="zh-CN" dirty="0" err="1"/>
              <a:t>sum_y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的邻接点</a:t>
            </a:r>
            <a:r>
              <a:rPr lang="en-US" altLang="zh-CN" dirty="0"/>
              <a:t> (E(y)+1)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4736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4035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个房间，由</a:t>
            </a:r>
            <a:r>
              <a:rPr lang="en-US" altLang="zh-CN" dirty="0"/>
              <a:t>n-1</a:t>
            </a:r>
            <a:r>
              <a:rPr lang="zh-CN" altLang="en-US" dirty="0"/>
              <a:t>条边连通起来，实际上就形成了一棵树</a:t>
            </a:r>
            <a:endParaRPr lang="en-US" altLang="zh-CN" dirty="0"/>
          </a:p>
          <a:p>
            <a:r>
              <a:rPr lang="zh-CN" altLang="en-US" dirty="0"/>
              <a:t>从结点</a:t>
            </a:r>
            <a:r>
              <a:rPr lang="en-US" altLang="zh-CN" dirty="0"/>
              <a:t>1</a:t>
            </a:r>
            <a:r>
              <a:rPr lang="zh-CN" altLang="en-US" dirty="0"/>
              <a:t>出发，开始走，在每个结点</a:t>
            </a:r>
            <a:r>
              <a:rPr lang="en-US" altLang="zh-CN" dirty="0" err="1"/>
              <a:t>i</a:t>
            </a:r>
            <a:r>
              <a:rPr lang="zh-CN" altLang="en-US" dirty="0"/>
              <a:t>都有</a:t>
            </a:r>
            <a:r>
              <a:rPr lang="en-US" altLang="zh-CN" dirty="0"/>
              <a:t>3</a:t>
            </a:r>
            <a:r>
              <a:rPr lang="zh-CN" altLang="en-US" dirty="0"/>
              <a:t>种可能</a:t>
            </a:r>
            <a:endParaRPr lang="en-US" altLang="zh-CN" dirty="0"/>
          </a:p>
          <a:p>
            <a:pPr lvl="1"/>
            <a:r>
              <a:rPr lang="zh-CN" altLang="en-US" dirty="0"/>
              <a:t>被杀死，回到结点</a:t>
            </a:r>
            <a:r>
              <a:rPr lang="en-US" altLang="zh-CN" dirty="0"/>
              <a:t>1</a:t>
            </a:r>
            <a:r>
              <a:rPr lang="zh-CN" altLang="en-US" dirty="0"/>
              <a:t>处（概率为</a:t>
            </a:r>
            <a:r>
              <a:rPr lang="en-US" altLang="zh-CN" dirty="0" err="1"/>
              <a:t>ki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找到出口，走出迷宫（概率为</a:t>
            </a:r>
            <a:r>
              <a:rPr lang="en-US" altLang="zh-CN" dirty="0" err="1"/>
              <a:t>ei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和该点相连有</a:t>
            </a:r>
            <a:r>
              <a:rPr lang="en-US" altLang="zh-CN" dirty="0"/>
              <a:t>m</a:t>
            </a:r>
            <a:r>
              <a:rPr lang="zh-CN" altLang="en-US" dirty="0"/>
              <a:t>条边，等概率的随机走一条</a:t>
            </a:r>
          </a:p>
          <a:p>
            <a:r>
              <a:rPr lang="zh-CN" altLang="en-US" dirty="0"/>
              <a:t>求走出迷宫所要走的边数的期望值</a:t>
            </a:r>
            <a:endParaRPr lang="en-US" altLang="zh-CN" dirty="0"/>
          </a:p>
          <a:p>
            <a:r>
              <a:rPr lang="en-US" altLang="zh-CN" dirty="0"/>
              <a:t>2 ≤ n ≤ 10000</a:t>
            </a:r>
          </a:p>
        </p:txBody>
      </p:sp>
    </p:spTree>
    <p:extLst>
      <p:ext uri="{BB962C8B-B14F-4D97-AF65-F5344CB8AC3E}">
        <p14:creationId xmlns:p14="http://schemas.microsoft.com/office/powerpoint/2010/main" val="31096893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4035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表示在结点</a:t>
            </a:r>
            <a:r>
              <a:rPr lang="en-US" altLang="zh-CN" dirty="0" err="1"/>
              <a:t>i</a:t>
            </a:r>
            <a:r>
              <a:rPr lang="zh-CN" altLang="en-US" dirty="0"/>
              <a:t>处，要走出迷宫所要走的边数的期望。</a:t>
            </a:r>
            <a:endParaRPr lang="en-US" altLang="zh-CN" dirty="0"/>
          </a:p>
          <a:p>
            <a:r>
              <a:rPr lang="zh-CN" altLang="en-US" dirty="0"/>
              <a:t>叶子结点：</a:t>
            </a:r>
          </a:p>
          <a:p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ki</a:t>
            </a:r>
            <a:r>
              <a:rPr lang="en-US" altLang="zh-CN" dirty="0"/>
              <a:t>*E[1] + </a:t>
            </a:r>
            <a:r>
              <a:rPr lang="en-US" altLang="zh-CN" dirty="0" err="1"/>
              <a:t>ei</a:t>
            </a:r>
            <a:r>
              <a:rPr lang="en-US" altLang="zh-CN" dirty="0"/>
              <a:t>*0 + (1-ki-ei)*(E[fa[</a:t>
            </a:r>
            <a:r>
              <a:rPr lang="en-US" altLang="zh-CN" dirty="0" err="1"/>
              <a:t>i</a:t>
            </a:r>
            <a:r>
              <a:rPr lang="en-US" altLang="zh-CN" dirty="0"/>
              <a:t>]] + 1)</a:t>
            </a:r>
          </a:p>
          <a:p>
            <a:pPr marL="0" indent="0">
              <a:buNone/>
            </a:pPr>
            <a:r>
              <a:rPr lang="en-US" altLang="zh-CN" dirty="0"/>
              <a:t>        = </a:t>
            </a:r>
            <a:r>
              <a:rPr lang="en-US" altLang="zh-CN" dirty="0" err="1"/>
              <a:t>ki</a:t>
            </a:r>
            <a:r>
              <a:rPr lang="en-US" altLang="zh-CN" dirty="0"/>
              <a:t>*E[1] + (1-ki-ei)*E[fa[</a:t>
            </a:r>
            <a:r>
              <a:rPr lang="en-US" altLang="zh-CN" dirty="0" err="1"/>
              <a:t>i</a:t>
            </a:r>
            <a:r>
              <a:rPr lang="en-US" altLang="zh-CN" dirty="0"/>
              <a:t>]] + (1-ki-ei)</a:t>
            </a:r>
          </a:p>
          <a:p>
            <a:r>
              <a:rPr lang="zh-CN" altLang="en-US" dirty="0"/>
              <a:t>非叶子结点：</a:t>
            </a:r>
            <a:endParaRPr lang="en-US" altLang="zh-CN" dirty="0"/>
          </a:p>
          <a:p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ki</a:t>
            </a:r>
            <a:r>
              <a:rPr lang="en-US" altLang="zh-CN" dirty="0"/>
              <a:t>*E[1] + </a:t>
            </a:r>
            <a:r>
              <a:rPr lang="en-US" altLang="zh-CN" dirty="0" err="1"/>
              <a:t>ei</a:t>
            </a:r>
            <a:r>
              <a:rPr lang="en-US" altLang="zh-CN" dirty="0"/>
              <a:t>*0 + (1-ki-ei)/deg[</a:t>
            </a:r>
            <a:r>
              <a:rPr lang="en-US" altLang="zh-CN" dirty="0" err="1"/>
              <a:t>i</a:t>
            </a:r>
            <a:r>
              <a:rPr lang="en-US" altLang="zh-CN" dirty="0"/>
              <a:t>]*( E[fa[</a:t>
            </a:r>
            <a:r>
              <a:rPr lang="en-US" altLang="zh-CN" dirty="0" err="1"/>
              <a:t>i</a:t>
            </a:r>
            <a:r>
              <a:rPr lang="en-US" altLang="zh-CN" dirty="0"/>
              <a:t>]]+1+∑( E[</a:t>
            </a:r>
            <a:r>
              <a:rPr lang="en-US" altLang="zh-CN" dirty="0" err="1"/>
              <a:t>ch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]]+1))</a:t>
            </a:r>
          </a:p>
          <a:p>
            <a:pPr marL="0" indent="0">
              <a:buNone/>
            </a:pPr>
            <a:r>
              <a:rPr lang="en-US" altLang="zh-CN" dirty="0"/>
              <a:t>        = </a:t>
            </a:r>
            <a:r>
              <a:rPr lang="en-US" altLang="zh-CN" dirty="0" err="1"/>
              <a:t>ki</a:t>
            </a:r>
            <a:r>
              <a:rPr lang="en-US" altLang="zh-CN" dirty="0"/>
              <a:t>*E[1] + (1-ki-ei)/deg[</a:t>
            </a:r>
            <a:r>
              <a:rPr lang="en-US" altLang="zh-CN" dirty="0" err="1"/>
              <a:t>i</a:t>
            </a:r>
            <a:r>
              <a:rPr lang="en-US" altLang="zh-CN" dirty="0"/>
              <a:t>]*E[fa[</a:t>
            </a:r>
            <a:r>
              <a:rPr lang="en-US" altLang="zh-CN" dirty="0" err="1"/>
              <a:t>i</a:t>
            </a:r>
            <a:r>
              <a:rPr lang="en-US" altLang="zh-CN" dirty="0"/>
              <a:t>]] + (1-ki-ei) </a:t>
            </a:r>
          </a:p>
          <a:p>
            <a:pPr marL="0" indent="0">
              <a:buNone/>
            </a:pPr>
            <a:r>
              <a:rPr lang="en-US" altLang="zh-CN" dirty="0"/>
              <a:t>                       + (1-ki-ei)/deg[</a:t>
            </a:r>
            <a:r>
              <a:rPr lang="en-US" altLang="zh-CN" dirty="0" err="1"/>
              <a:t>i</a:t>
            </a:r>
            <a:r>
              <a:rPr lang="en-US" altLang="zh-CN" dirty="0"/>
              <a:t>]*∑(E[</a:t>
            </a:r>
            <a:r>
              <a:rPr lang="en-US" altLang="zh-CN" dirty="0" err="1"/>
              <a:t>ch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]]) </a:t>
            </a:r>
          </a:p>
        </p:txBody>
      </p:sp>
    </p:spTree>
    <p:extLst>
      <p:ext uri="{BB962C8B-B14F-4D97-AF65-F5344CB8AC3E}">
        <p14:creationId xmlns:p14="http://schemas.microsoft.com/office/powerpoint/2010/main" val="9041361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4035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似乎转移有环，用高斯消元，但是会超时</a:t>
            </a:r>
            <a:endParaRPr lang="en-US" altLang="zh-CN" dirty="0"/>
          </a:p>
          <a:p>
            <a:r>
              <a:rPr lang="zh-CN" altLang="en-US" dirty="0"/>
              <a:t>考虑直接解</a:t>
            </a:r>
            <a:endParaRPr lang="en-US" altLang="zh-CN" dirty="0"/>
          </a:p>
          <a:p>
            <a:r>
              <a:rPr lang="zh-CN" altLang="en-US" dirty="0"/>
              <a:t>设对每个结点，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 = Ai*E[1] + Bi*E[fa[</a:t>
            </a:r>
            <a:r>
              <a:rPr lang="en-US" altLang="zh-CN" dirty="0" err="1"/>
              <a:t>i</a:t>
            </a:r>
            <a:r>
              <a:rPr lang="en-US" altLang="zh-CN" dirty="0"/>
              <a:t>]] + Ci</a:t>
            </a:r>
          </a:p>
          <a:p>
            <a:r>
              <a:rPr lang="en-US" altLang="zh-CN" dirty="0"/>
              <a:t>∑E[</a:t>
            </a:r>
            <a:r>
              <a:rPr lang="en-US" altLang="zh-CN" dirty="0" err="1"/>
              <a:t>ch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 = ∑E[j]</a:t>
            </a:r>
          </a:p>
          <a:p>
            <a:pPr marL="0" indent="0">
              <a:buNone/>
            </a:pPr>
            <a:r>
              <a:rPr lang="en-US" altLang="zh-CN" dirty="0"/>
              <a:t>                    = ∑(</a:t>
            </a:r>
            <a:r>
              <a:rPr lang="en-US" altLang="zh-CN" dirty="0" err="1"/>
              <a:t>Aj</a:t>
            </a:r>
            <a:r>
              <a:rPr lang="en-US" altLang="zh-CN" dirty="0"/>
              <a:t>*E[1] + </a:t>
            </a:r>
            <a:r>
              <a:rPr lang="en-US" altLang="zh-CN" dirty="0" err="1"/>
              <a:t>Bj</a:t>
            </a:r>
            <a:r>
              <a:rPr lang="en-US" altLang="zh-CN" dirty="0"/>
              <a:t>*E[fa[j]] + </a:t>
            </a:r>
            <a:r>
              <a:rPr lang="en-US" altLang="zh-CN" dirty="0" err="1"/>
              <a:t>Cj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          = ∑(</a:t>
            </a:r>
            <a:r>
              <a:rPr lang="en-US" altLang="zh-CN" dirty="0" err="1"/>
              <a:t>Aj</a:t>
            </a:r>
            <a:r>
              <a:rPr lang="en-US" altLang="zh-CN" dirty="0"/>
              <a:t>*E[1] + </a:t>
            </a:r>
            <a:r>
              <a:rPr lang="en-US" altLang="zh-CN" dirty="0" err="1"/>
              <a:t>Bj</a:t>
            </a:r>
            <a:r>
              <a:rPr lang="en-US" altLang="zh-CN" dirty="0"/>
              <a:t>*E[</a:t>
            </a:r>
            <a:r>
              <a:rPr lang="en-US" altLang="zh-CN" dirty="0" err="1"/>
              <a:t>i</a:t>
            </a:r>
            <a:r>
              <a:rPr lang="en-US" altLang="zh-CN" dirty="0"/>
              <a:t>] + </a:t>
            </a:r>
            <a:r>
              <a:rPr lang="en-US" altLang="zh-CN" dirty="0" err="1"/>
              <a:t>Cj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09518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4035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带入上面的非叶子节点就可以解出</a:t>
            </a:r>
            <a:r>
              <a:rPr lang="en-US" altLang="zh-CN" dirty="0" err="1"/>
              <a:t>Ai,Bi,Ci</a:t>
            </a:r>
            <a:endParaRPr lang="en-US" altLang="zh-CN" dirty="0"/>
          </a:p>
          <a:p>
            <a:r>
              <a:rPr lang="zh-CN" altLang="en-US" dirty="0"/>
              <a:t>那么也可以推出</a:t>
            </a:r>
            <a:r>
              <a:rPr lang="en-US" altLang="zh-CN" dirty="0"/>
              <a:t>A1,B1,C1</a:t>
            </a:r>
            <a:r>
              <a:rPr lang="zh-CN" altLang="en-US" dirty="0"/>
              <a:t>，和</a:t>
            </a:r>
            <a:r>
              <a:rPr lang="en-US" altLang="zh-CN" dirty="0"/>
              <a:t>E[1]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691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[HNOI2011]</a:t>
            </a:r>
            <a:r>
              <a:rPr lang="zh-CN" altLang="en-US" dirty="0"/>
              <a:t>数学作业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f(n)%m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f(n)=1-n</a:t>
            </a:r>
            <a:r>
              <a:rPr lang="zh-CN" altLang="en-US" dirty="0"/>
              <a:t>的数顺次连接，如</a:t>
            </a:r>
            <a:r>
              <a:rPr lang="en-US" altLang="zh-CN" dirty="0"/>
              <a:t>f(11)=1234567891011</a:t>
            </a:r>
          </a:p>
          <a:p>
            <a:r>
              <a:rPr lang="en-US" altLang="zh-CN" dirty="0"/>
              <a:t>1≤N≤10^18</a:t>
            </a:r>
            <a:r>
              <a:rPr lang="zh-CN" altLang="en-US" dirty="0"/>
              <a:t>且</a:t>
            </a:r>
            <a:r>
              <a:rPr lang="en-US" altLang="zh-CN" dirty="0"/>
              <a:t>1≤M≤10^9</a:t>
            </a:r>
          </a:p>
        </p:txBody>
      </p:sp>
    </p:spTree>
    <p:extLst>
      <p:ext uri="{BB962C8B-B14F-4D97-AF65-F5344CB8AC3E}">
        <p14:creationId xmlns:p14="http://schemas.microsoft.com/office/powerpoint/2010/main" val="4194777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76DC-E8D6-16A4-A1B2-215EA4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EF21-929D-4888-0CED-603201B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有两个变量 </a:t>
            </a:r>
            <a:r>
              <a:rPr lang="en-US" altLang="zh-CN" dirty="0"/>
              <a:t>x, y</a:t>
            </a:r>
            <a:r>
              <a:rPr lang="zh-CN" altLang="en-US" dirty="0"/>
              <a:t>，初始有 </a:t>
            </a:r>
            <a:r>
              <a:rPr lang="en-US" altLang="zh-CN" dirty="0"/>
              <a:t>x ← 0</a:t>
            </a:r>
            <a:r>
              <a:rPr lang="zh-CN" altLang="en-US" dirty="0"/>
              <a:t>，</a:t>
            </a:r>
            <a:r>
              <a:rPr lang="en-US" altLang="zh-CN" dirty="0"/>
              <a:t>y ← 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每个时刻有 </a:t>
            </a:r>
            <a:r>
              <a:rPr lang="en-US" altLang="zh-CN" dirty="0"/>
              <a:t>p </a:t>
            </a:r>
            <a:r>
              <a:rPr lang="zh-CN" altLang="en-US" dirty="0"/>
              <a:t>的概率令 </a:t>
            </a:r>
            <a:r>
              <a:rPr lang="en-US" altLang="zh-CN" dirty="0"/>
              <a:t>x ← x + 1</a:t>
            </a:r>
            <a:r>
              <a:rPr lang="zh-CN" altLang="en-US" dirty="0"/>
              <a:t>，</a:t>
            </a:r>
            <a:r>
              <a:rPr lang="en-US" altLang="zh-CN" dirty="0"/>
              <a:t>q </a:t>
            </a:r>
            <a:r>
              <a:rPr lang="zh-CN" altLang="en-US" dirty="0"/>
              <a:t>的概率令 </a:t>
            </a:r>
            <a:r>
              <a:rPr lang="en-US" altLang="zh-CN" dirty="0"/>
              <a:t>y ← y + 1</a:t>
            </a:r>
            <a:r>
              <a:rPr lang="zh-CN" altLang="en-US" dirty="0"/>
              <a:t>，两事件互斥。</a:t>
            </a:r>
            <a:endParaRPr lang="en-US" altLang="zh-CN" dirty="0"/>
          </a:p>
          <a:p>
            <a:r>
              <a:rPr lang="zh-CN" altLang="en-US" dirty="0"/>
              <a:t>对 </a:t>
            </a:r>
            <a:r>
              <a:rPr lang="en-US" altLang="zh-CN" dirty="0"/>
              <a:t>t </a:t>
            </a:r>
            <a:r>
              <a:rPr lang="zh-CN" altLang="en-US" dirty="0"/>
              <a:t>组 </a:t>
            </a:r>
            <a:r>
              <a:rPr lang="en-US" altLang="zh-CN" dirty="0"/>
              <a:t>Xi , Yi</a:t>
            </a:r>
            <a:r>
              <a:rPr lang="zh-CN" altLang="en-US" dirty="0"/>
              <a:t>，求第一次满足 </a:t>
            </a:r>
            <a:r>
              <a:rPr lang="en-US" altLang="zh-CN" dirty="0"/>
              <a:t>x ≡ Xi (mod n) </a:t>
            </a:r>
            <a:r>
              <a:rPr lang="zh-CN" altLang="en-US" dirty="0"/>
              <a:t>且 </a:t>
            </a:r>
            <a:r>
              <a:rPr lang="en-US" altLang="zh-CN" dirty="0"/>
              <a:t>y ≡ Yi (mod m) </a:t>
            </a:r>
            <a:r>
              <a:rPr lang="zh-CN" altLang="en-US" dirty="0"/>
              <a:t>的期望时间，对 </a:t>
            </a:r>
            <a:r>
              <a:rPr lang="en-US" altLang="zh-CN" dirty="0"/>
              <a:t>998244353 </a:t>
            </a:r>
            <a:r>
              <a:rPr lang="zh-CN" altLang="en-US" dirty="0"/>
              <a:t>取模。 </a:t>
            </a:r>
            <a:endParaRPr lang="en-US" altLang="zh-CN" dirty="0"/>
          </a:p>
          <a:p>
            <a:r>
              <a:rPr lang="en-US" altLang="zh-CN" dirty="0"/>
              <a:t>2 ≤ n, m</a:t>
            </a:r>
            <a:r>
              <a:rPr lang="zh-CN" altLang="en-US" dirty="0"/>
              <a:t>，</a:t>
            </a:r>
            <a:r>
              <a:rPr lang="en-US" altLang="zh-CN" dirty="0"/>
              <a:t>n ≤ 1e9</a:t>
            </a:r>
            <a:r>
              <a:rPr lang="zh-CN" altLang="en-US" dirty="0"/>
              <a:t>，</a:t>
            </a:r>
            <a:r>
              <a:rPr lang="en-US" altLang="zh-CN" dirty="0"/>
              <a:t>m ≤ 400</a:t>
            </a:r>
            <a:r>
              <a:rPr lang="zh-CN" altLang="en-US" dirty="0"/>
              <a:t>，</a:t>
            </a:r>
            <a:r>
              <a:rPr lang="en-US" altLang="zh-CN" dirty="0"/>
              <a:t>2 ≤ p, q</a:t>
            </a:r>
            <a:r>
              <a:rPr lang="zh-CN" altLang="en-US" dirty="0"/>
              <a:t>，</a:t>
            </a:r>
            <a:r>
              <a:rPr lang="en-US" altLang="zh-CN" dirty="0"/>
              <a:t>p + q ≤ 100</a:t>
            </a:r>
          </a:p>
          <a:p>
            <a:r>
              <a:rPr lang="en-US" altLang="zh-CN" dirty="0"/>
              <a:t>t ≤ 500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7877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76DC-E8D6-16A4-A1B2-215EA4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EF21-929D-4888-0CED-603201B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不难发现这就是一个在环状网格图上随机游走的</a:t>
            </a:r>
            <a:r>
              <a:rPr lang="en-US" altLang="zh-CN" dirty="0"/>
              <a:t>hitting time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由于每次询问的</a:t>
            </a:r>
            <a:r>
              <a:rPr lang="en-US" altLang="zh-CN" dirty="0"/>
              <a:t>Xi</a:t>
            </a:r>
            <a:r>
              <a:rPr lang="zh-CN" altLang="en-US" dirty="0"/>
              <a:t>，</a:t>
            </a:r>
            <a:r>
              <a:rPr lang="en-US" altLang="zh-CN" dirty="0"/>
              <a:t>Yi</a:t>
            </a:r>
            <a:r>
              <a:rPr lang="zh-CN" altLang="en-US" dirty="0"/>
              <a:t>不同，而我们又不想对于每次询问都重新</a:t>
            </a:r>
            <a:r>
              <a:rPr lang="en-US" altLang="zh-CN" dirty="0" err="1"/>
              <a:t>dp</a:t>
            </a:r>
            <a:r>
              <a:rPr lang="zh-CN" altLang="en-US" dirty="0"/>
              <a:t>一遍，那么我们有一个</a:t>
            </a:r>
            <a:r>
              <a:rPr lang="en-US" altLang="zh-CN" dirty="0"/>
              <a:t>trick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把坐标平移一下，从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Xi,Yi</a:t>
            </a:r>
            <a:r>
              <a:rPr lang="en-US" altLang="zh-CN" dirty="0"/>
              <a:t>)</a:t>
            </a:r>
            <a:r>
              <a:rPr lang="zh-CN" altLang="en-US" dirty="0"/>
              <a:t>等价于从</a:t>
            </a:r>
            <a:r>
              <a:rPr lang="en-US" altLang="zh-CN" dirty="0"/>
              <a:t>(-Xi,-Yi)</a:t>
            </a:r>
            <a:r>
              <a:rPr lang="zh-CN" altLang="en-US" dirty="0"/>
              <a:t>（模意义下的）走到</a:t>
            </a:r>
            <a:r>
              <a:rPr lang="en-US" altLang="zh-CN" dirty="0"/>
              <a:t>(0,0)</a:t>
            </a:r>
          </a:p>
          <a:p>
            <a:pPr lvl="1"/>
            <a:r>
              <a:rPr lang="zh-CN" altLang="en-US" dirty="0"/>
              <a:t>那么这样终点就恒定了，用前面提到的</a:t>
            </a:r>
            <a:r>
              <a:rPr lang="en-US" altLang="zh-CN" dirty="0" err="1"/>
              <a:t>dp</a:t>
            </a:r>
            <a:r>
              <a:rPr lang="en-US" altLang="zh-CN" dirty="0"/>
              <a:t>+</a:t>
            </a:r>
            <a:r>
              <a:rPr lang="zh-CN" altLang="en-US" dirty="0"/>
              <a:t>高消即可</a:t>
            </a:r>
            <a:endParaRPr lang="en-US" altLang="zh-CN" dirty="0"/>
          </a:p>
          <a:p>
            <a:pPr lvl="1"/>
            <a:r>
              <a:rPr lang="zh-CN" altLang="en-US" dirty="0"/>
              <a:t>时间复杂度</a:t>
            </a:r>
            <a:r>
              <a:rPr lang="en-US" altLang="zh-CN" dirty="0"/>
              <a:t>O((nm)^3+t)</a:t>
            </a:r>
          </a:p>
        </p:txBody>
      </p:sp>
    </p:spTree>
    <p:extLst>
      <p:ext uri="{BB962C8B-B14F-4D97-AF65-F5344CB8AC3E}">
        <p14:creationId xmlns:p14="http://schemas.microsoft.com/office/powerpoint/2010/main" val="27002874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76DC-E8D6-16A4-A1B2-215EA4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EF21-929D-4888-0CED-603201B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写一下</a:t>
            </a:r>
            <a:r>
              <a:rPr lang="en-US" altLang="zh-CN" dirty="0" err="1"/>
              <a:t>dp</a:t>
            </a:r>
            <a:r>
              <a:rPr lang="zh-CN" altLang="en-US" dirty="0"/>
              <a:t>式子：</a:t>
            </a:r>
            <a:r>
              <a:rPr lang="es-ES" altLang="zh-CN" dirty="0"/>
              <a:t>f(x, y) = pf(x + 1, y) + qf(x, y + 1) + 1 </a:t>
            </a:r>
          </a:p>
          <a:p>
            <a:r>
              <a:rPr lang="zh-CN" altLang="en-US" dirty="0"/>
              <a:t>变形一下：</a:t>
            </a:r>
            <a:r>
              <a:rPr lang="es-ES" altLang="zh-CN" dirty="0"/>
              <a:t>f(x + 1, y) = </a:t>
            </a:r>
            <a:r>
              <a:rPr lang="en-US" altLang="zh-CN" dirty="0"/>
              <a:t>(</a:t>
            </a:r>
            <a:r>
              <a:rPr lang="es-ES" altLang="zh-CN" dirty="0"/>
              <a:t>f(x, y) − qf(x, y + 1) − 1)/p</a:t>
            </a:r>
          </a:p>
          <a:p>
            <a:r>
              <a:rPr lang="zh-CN" altLang="en-US" dirty="0"/>
              <a:t>于是我们可以以 </a:t>
            </a:r>
            <a:r>
              <a:rPr lang="en-US" altLang="zh-CN" dirty="0"/>
              <a:t>x = 0 </a:t>
            </a:r>
            <a:r>
              <a:rPr lang="zh-CN" altLang="en-US" dirty="0"/>
              <a:t>这一行的所有变量为主元，一行一行递推，所以</a:t>
            </a:r>
            <a:r>
              <a:rPr lang="en-US" altLang="zh-CN" dirty="0"/>
              <a:t>f(n-1,_)</a:t>
            </a:r>
            <a:r>
              <a:rPr lang="zh-CN" altLang="en-US" dirty="0"/>
              <a:t>都可以用</a:t>
            </a:r>
            <a:r>
              <a:rPr lang="en-US" altLang="zh-CN" dirty="0"/>
              <a:t>f(0,_)</a:t>
            </a:r>
            <a:r>
              <a:rPr lang="zh-CN" altLang="en-US" dirty="0"/>
              <a:t>的线性组合来表示</a:t>
            </a:r>
            <a:endParaRPr lang="en-US" altLang="zh-CN" dirty="0"/>
          </a:p>
          <a:p>
            <a:r>
              <a:rPr lang="zh-CN" altLang="en-US" dirty="0"/>
              <a:t>再利用</a:t>
            </a:r>
            <a:r>
              <a:rPr lang="en-US" altLang="zh-CN" dirty="0"/>
              <a:t>f(n-1,_)</a:t>
            </a:r>
            <a:r>
              <a:rPr lang="zh-CN" altLang="en-US" dirty="0"/>
              <a:t>和</a:t>
            </a:r>
            <a:r>
              <a:rPr lang="en-US" altLang="zh-CN" dirty="0"/>
              <a:t>f(0,_)</a:t>
            </a:r>
            <a:r>
              <a:rPr lang="zh-CN" altLang="en-US" dirty="0"/>
              <a:t>的等式列方程解出所有主元，最后回代到所有给定的 </a:t>
            </a:r>
            <a:r>
              <a:rPr lang="en-US" altLang="zh-CN" dirty="0"/>
              <a:t>Xi, Yi </a:t>
            </a:r>
            <a:r>
              <a:rPr lang="zh-CN" altLang="en-US" dirty="0"/>
              <a:t>中算出对应的 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O(m^2(</a:t>
            </a:r>
            <a:r>
              <a:rPr lang="en-US" altLang="zh-CN" dirty="0" err="1"/>
              <a:t>m+n</a:t>
            </a:r>
            <a:r>
              <a:rPr lang="en-US" altLang="zh-CN" dirty="0"/>
              <a:t>)+tm)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64093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76DC-E8D6-16A4-A1B2-215EA4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EF21-929D-4888-0CED-603201B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注意到这个递推可以用矩阵加速</a:t>
            </a:r>
            <a:endParaRPr lang="en-US" altLang="zh-CN" dirty="0"/>
          </a:p>
          <a:p>
            <a:r>
              <a:rPr lang="zh-CN" altLang="en-US" dirty="0"/>
              <a:t>先加速到</a:t>
            </a:r>
            <a:r>
              <a:rPr lang="en-US" altLang="zh-CN" dirty="0"/>
              <a:t>n-1</a:t>
            </a:r>
            <a:r>
              <a:rPr lang="zh-CN" altLang="en-US" dirty="0"/>
              <a:t>这个位置，让</a:t>
            </a:r>
            <a:r>
              <a:rPr lang="en-US" altLang="zh-CN" dirty="0"/>
              <a:t>f(n-1,_)</a:t>
            </a:r>
            <a:r>
              <a:rPr lang="zh-CN" altLang="en-US" dirty="0"/>
              <a:t>用</a:t>
            </a:r>
            <a:r>
              <a:rPr lang="en-US" altLang="zh-CN" dirty="0"/>
              <a:t>f(0,_)</a:t>
            </a:r>
            <a:r>
              <a:rPr lang="zh-CN" altLang="en-US" dirty="0"/>
              <a:t>的线性组合来表示</a:t>
            </a:r>
            <a:endParaRPr lang="en-US" altLang="zh-CN" dirty="0"/>
          </a:p>
          <a:p>
            <a:r>
              <a:rPr lang="zh-CN" altLang="en-US" dirty="0"/>
              <a:t>然后解方程解出</a:t>
            </a:r>
            <a:r>
              <a:rPr lang="en-US" altLang="zh-CN" dirty="0"/>
              <a:t>f(0,_)</a:t>
            </a:r>
          </a:p>
          <a:p>
            <a:r>
              <a:rPr lang="zh-CN" altLang="en-US" dirty="0"/>
              <a:t>然后求</a:t>
            </a:r>
            <a:r>
              <a:rPr lang="en-US" altLang="zh-CN" dirty="0"/>
              <a:t>f(</a:t>
            </a:r>
            <a:r>
              <a:rPr lang="en-US" altLang="zh-CN" dirty="0" err="1"/>
              <a:t>Xi,Yi</a:t>
            </a:r>
            <a:r>
              <a:rPr lang="en-US" altLang="zh-CN" dirty="0"/>
              <a:t>)</a:t>
            </a:r>
            <a:r>
              <a:rPr lang="zh-CN" altLang="en-US" dirty="0"/>
              <a:t>回代的时候，对于一个询问就加速一下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O(tm^3logn)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095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76DC-E8D6-16A4-A1B2-215EA4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EF21-929D-4888-0CED-603201B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可以把加速的矩阵的幂预处理出来</a:t>
            </a:r>
            <a:endParaRPr lang="en-US" altLang="zh-CN" dirty="0"/>
          </a:p>
          <a:p>
            <a:r>
              <a:rPr lang="zh-CN" altLang="en-US" dirty="0"/>
              <a:t>然后每次询问就倍增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O(m^3logn+tm^2logn)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08703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76DC-E8D6-16A4-A1B2-215EA4F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</a:t>
            </a:r>
            <a:r>
              <a:rPr lang="en-US" altLang="zh-CN" dirty="0"/>
              <a:t>NOI</a:t>
            </a:r>
            <a:r>
              <a:rPr lang="zh-CN" altLang="en-US" dirty="0"/>
              <a:t>模拟赛题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EF21-929D-4888-0CED-603201BD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最后是喜闻乐见的线性递推，可以做到</a:t>
            </a:r>
            <a:r>
              <a:rPr lang="en-US" altLang="zh-CN" dirty="0"/>
              <a:t>O(m^3+tmlogmlogn)</a:t>
            </a:r>
          </a:p>
          <a:p>
            <a:r>
              <a:rPr lang="zh-CN" altLang="en-US" dirty="0"/>
              <a:t>由于我们没讲线性递推就不讲了</a:t>
            </a:r>
            <a:endParaRPr lang="en-US" altLang="zh-CN" dirty="0"/>
          </a:p>
          <a:p>
            <a:r>
              <a:rPr lang="zh-CN" altLang="en-US" dirty="0"/>
              <a:t>这个题主要想给大家讲列方程组的</a:t>
            </a:r>
            <a:r>
              <a:rPr lang="zh-CN" altLang="en-US"/>
              <a:t>时候注意思考如何</a:t>
            </a:r>
            <a:r>
              <a:rPr lang="zh-CN" altLang="en-US" dirty="0"/>
              <a:t>减少主元的数量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499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相当于动态地维护行（简化）阶梯形矩阵</a:t>
            </a:r>
            <a:endParaRPr lang="en-US" altLang="zh-CN" dirty="0"/>
          </a:p>
          <a:p>
            <a:r>
              <a:rPr lang="zh-CN" altLang="en-US" dirty="0"/>
              <a:t>维护的时候想象向量组排成一个阶梯矩阵</a:t>
            </a:r>
            <a:endParaRPr lang="en-US" altLang="zh-CN" dirty="0"/>
          </a:p>
          <a:p>
            <a:r>
              <a:rPr lang="zh-CN" altLang="en-US" dirty="0"/>
              <a:t>核心是每一个位都关联一个向量，这个向量的最高位恰好是该位</a:t>
            </a:r>
            <a:endParaRPr lang="en-US" altLang="zh-CN" dirty="0"/>
          </a:p>
          <a:p>
            <a:r>
              <a:rPr lang="zh-CN" altLang="en-US" dirty="0"/>
              <a:t>比方说现在插入一个向量</a:t>
            </a:r>
            <a:r>
              <a:rPr lang="en-US" altLang="zh-CN" dirty="0"/>
              <a:t>x</a:t>
            </a:r>
            <a:r>
              <a:rPr lang="zh-CN" altLang="en-US" dirty="0"/>
              <a:t>，先看最高位是否在已有的线性基中出现过，如果出现过一个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有相同的最高位，那么</a:t>
            </a:r>
            <a:r>
              <a:rPr lang="en-US" altLang="zh-CN" dirty="0"/>
              <a:t>x^=y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的最高位就变低了，继续在线性基中找，直到找不到有相同的最高位，那么让</a:t>
            </a:r>
            <a:r>
              <a:rPr lang="en-US" altLang="zh-CN" dirty="0"/>
              <a:t>x</a:t>
            </a:r>
            <a:r>
              <a:rPr lang="zh-CN" altLang="en-US" dirty="0"/>
              <a:t>的最高位和</a:t>
            </a:r>
            <a:r>
              <a:rPr lang="en-US" altLang="zh-CN" dirty="0"/>
              <a:t>x</a:t>
            </a:r>
            <a:r>
              <a:rPr lang="zh-CN" altLang="en-US" dirty="0"/>
              <a:t>关联，如果</a:t>
            </a:r>
            <a:r>
              <a:rPr lang="en-US" altLang="zh-CN" dirty="0"/>
              <a:t>x</a:t>
            </a:r>
            <a:r>
              <a:rPr lang="zh-CN" altLang="en-US" dirty="0"/>
              <a:t>被异或到</a:t>
            </a:r>
            <a:r>
              <a:rPr lang="en-US" altLang="zh-CN" dirty="0"/>
              <a:t>0</a:t>
            </a:r>
            <a:r>
              <a:rPr lang="zh-CN" altLang="en-US" dirty="0"/>
              <a:t>了就说明</a:t>
            </a:r>
            <a:r>
              <a:rPr lang="en-US" altLang="zh-CN" dirty="0"/>
              <a:t>x</a:t>
            </a:r>
            <a:r>
              <a:rPr lang="zh-CN" altLang="en-US" dirty="0"/>
              <a:t>能被线性基中的元素线性表出</a:t>
            </a:r>
            <a:endParaRPr lang="en-US" altLang="zh-CN" dirty="0"/>
          </a:p>
          <a:p>
            <a:r>
              <a:rPr lang="zh-CN" altLang="en-US" dirty="0"/>
              <a:t>线性基不好删除，对于只能加不能删的我们可以考虑如何撤销（也好撤销），然后线段树分治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26637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线性基应用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某个向量的权值是</a:t>
            </a:r>
            <a:r>
              <a:rPr lang="en-US" altLang="zh-CN" dirty="0" err="1"/>
              <a:t>wi</a:t>
            </a:r>
            <a:r>
              <a:rPr lang="zh-CN" altLang="en-US" dirty="0"/>
              <a:t>，找权值和最大的极大线性无关向量组</a:t>
            </a:r>
          </a:p>
          <a:p>
            <a:pPr lvl="1"/>
            <a:r>
              <a:rPr lang="zh-CN" altLang="en-US" dirty="0"/>
              <a:t>拟阵贪心</a:t>
            </a:r>
          </a:p>
          <a:p>
            <a:r>
              <a:rPr lang="zh-CN" altLang="en-US" dirty="0"/>
              <a:t>最大异或和，给定一个集合，找一个子集使得异或和最大</a:t>
            </a:r>
          </a:p>
          <a:p>
            <a:pPr lvl="1"/>
            <a:r>
              <a:rPr lang="zh-CN" altLang="en-US" dirty="0"/>
              <a:t>把数写成二进制，拆成向量</a:t>
            </a:r>
          </a:p>
          <a:p>
            <a:pPr lvl="1"/>
            <a:r>
              <a:rPr lang="zh-CN" altLang="en-US" dirty="0"/>
              <a:t>异或相当于</a:t>
            </a:r>
            <a:r>
              <a:rPr lang="en-US" altLang="zh-CN" dirty="0"/>
              <a:t>mod2</a:t>
            </a:r>
            <a:r>
              <a:rPr lang="zh-CN" altLang="en-US" dirty="0"/>
              <a:t>加法，维护模</a:t>
            </a:r>
            <a:r>
              <a:rPr lang="en-US" altLang="zh-CN" dirty="0"/>
              <a:t>2</a:t>
            </a:r>
            <a:r>
              <a:rPr lang="zh-CN" altLang="en-US" dirty="0"/>
              <a:t>意义下的线性基</a:t>
            </a:r>
          </a:p>
          <a:p>
            <a:pPr lvl="1"/>
            <a:r>
              <a:rPr lang="zh-CN" altLang="en-US" dirty="0"/>
              <a:t>从高位起，依次考虑线性基（阶梯矩阵）的每一个分量，若异或上能让答案更大就异或上。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7833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5C9E-4546-449D-9D2D-971904F1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线性基应用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0DC8-6657-4F29-BF2D-697B1E10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最小异或和</a:t>
            </a:r>
          </a:p>
          <a:p>
            <a:pPr lvl="1"/>
            <a:r>
              <a:rPr lang="zh-CN" altLang="en-US" dirty="0"/>
              <a:t>阶梯矩阵的最后一行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大异或和</a:t>
            </a:r>
            <a:endParaRPr lang="en-US" altLang="zh-CN" dirty="0"/>
          </a:p>
          <a:p>
            <a:pPr lvl="1"/>
            <a:r>
              <a:rPr lang="zh-CN" altLang="en-US" dirty="0"/>
              <a:t>不是维护一个行阶梯形矩阵，而是维护一个行简化阶梯形矩阵</a:t>
            </a:r>
          </a:p>
          <a:p>
            <a:pPr lvl="1"/>
            <a:r>
              <a:rPr lang="zh-CN" altLang="en-US" dirty="0"/>
              <a:t>前面流程都一样，在插入当前基之前，用低位基底消去这个这个基的低位，再用这个基消去高位基底的低位</a:t>
            </a:r>
            <a:endParaRPr lang="en-US" altLang="zh-CN" dirty="0"/>
          </a:p>
          <a:p>
            <a:pPr lvl="1"/>
            <a:r>
              <a:rPr lang="zh-CN" altLang="en-US" dirty="0"/>
              <a:t>最大异或和是所有基底的异或和，最小异或和仍然是最后一行</a:t>
            </a:r>
            <a:endParaRPr lang="en-US" altLang="zh-CN" dirty="0"/>
          </a:p>
          <a:p>
            <a:pPr lvl="1"/>
            <a:r>
              <a:rPr lang="zh-CN" altLang="en-US" dirty="0"/>
              <a:t>能组合出的数的数目是</a:t>
            </a:r>
            <a:r>
              <a:rPr lang="en-US" altLang="zh-CN" dirty="0"/>
              <a:t>2^(</a:t>
            </a:r>
            <a:r>
              <a:rPr lang="zh-CN" altLang="en-US" dirty="0"/>
              <a:t>阶梯数</a:t>
            </a:r>
            <a:r>
              <a:rPr lang="en-US" altLang="zh-CN" dirty="0"/>
              <a:t>)</a:t>
            </a:r>
            <a:r>
              <a:rPr lang="zh-CN" altLang="en-US" dirty="0"/>
              <a:t>，把</a:t>
            </a:r>
            <a:r>
              <a:rPr lang="en-US" altLang="zh-CN" dirty="0"/>
              <a:t>k</a:t>
            </a:r>
            <a:r>
              <a:rPr lang="zh-CN" altLang="en-US" dirty="0"/>
              <a:t>作</a:t>
            </a:r>
            <a:r>
              <a:rPr lang="en-US" altLang="zh-CN" dirty="0"/>
              <a:t>2</a:t>
            </a:r>
            <a:r>
              <a:rPr lang="zh-CN" altLang="en-US" dirty="0"/>
              <a:t>进制拆分即可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36331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BB01-71D7-47DD-B06E-E71B1D7A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矩阵的简单运算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0F8BA-0BC1-4776-BAF7-864A5CB3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要能把一些数的运算写成矩阵形式</a:t>
            </a:r>
          </a:p>
        </p:txBody>
      </p:sp>
    </p:spTree>
    <p:extLst>
      <p:ext uri="{BB962C8B-B14F-4D97-AF65-F5344CB8AC3E}">
        <p14:creationId xmlns:p14="http://schemas.microsoft.com/office/powerpoint/2010/main" val="68640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[HNOI2011]</a:t>
            </a:r>
            <a:r>
              <a:rPr lang="zh-CN" altLang="en-US" dirty="0"/>
              <a:t>数学作业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f(n)=f(n-1)*10^len(n)+n</a:t>
            </a:r>
          </a:p>
          <a:p>
            <a:r>
              <a:rPr lang="zh-CN" altLang="en-US" dirty="0"/>
              <a:t>矩阵加速递推：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74774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6E65-860F-465D-8DA9-0282C2B7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JSOI2008</a:t>
            </a:r>
            <a:r>
              <a:rPr lang="zh-CN" altLang="en-US" dirty="0"/>
              <a:t>」球形空间产生器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89FF-2F05-4E34-88CF-CCB8297B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知道</a:t>
            </a:r>
            <a:r>
              <a:rPr lang="en-US" altLang="zh-CN" dirty="0"/>
              <a:t>n</a:t>
            </a:r>
            <a:r>
              <a:rPr lang="zh-CN" altLang="en-US" dirty="0"/>
              <a:t>维球面上</a:t>
            </a:r>
            <a:r>
              <a:rPr lang="en-US" altLang="zh-CN" dirty="0"/>
              <a:t>n+1</a:t>
            </a:r>
            <a:r>
              <a:rPr lang="zh-CN" altLang="en-US" dirty="0"/>
              <a:t>个点的坐标，求这个</a:t>
            </a:r>
            <a:r>
              <a:rPr lang="en-US" altLang="zh-CN" dirty="0"/>
              <a:t>n</a:t>
            </a:r>
            <a:r>
              <a:rPr lang="zh-CN" altLang="en-US" dirty="0"/>
              <a:t>维球体的球心坐标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Merriweather"/>
              </a:rPr>
              <a:t>数据保证有解。</a:t>
            </a:r>
            <a:endParaRPr lang="en-US" altLang="zh-CN" dirty="0"/>
          </a:p>
          <a:p>
            <a:r>
              <a:rPr lang="en-US" altLang="zh-CN" dirty="0"/>
              <a:t>1&lt;=N=10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8492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6E65-860F-465D-8DA9-0282C2B7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JSOI2008</a:t>
            </a:r>
            <a:r>
              <a:rPr lang="zh-CN" altLang="en-US" dirty="0"/>
              <a:t>」球形空间产生器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89FF-2F05-4E34-88CF-CCB8297B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8E4A15-4214-4FE8-899D-8CB3BCD73E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 b="50000"/>
          <a:stretch/>
        </p:blipFill>
        <p:spPr>
          <a:xfrm>
            <a:off x="838200" y="1825625"/>
            <a:ext cx="6081466" cy="43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836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6E65-860F-465D-8DA9-0282C2B7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JSOI2008</a:t>
            </a:r>
            <a:r>
              <a:rPr lang="zh-CN" altLang="en-US" dirty="0"/>
              <a:t>」球形空间产生器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89FF-2F05-4E34-88CF-CCB8297B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由于数据保证有解所以不用判断各种情况</a:t>
            </a:r>
          </a:p>
        </p:txBody>
      </p:sp>
    </p:spTree>
    <p:extLst>
      <p:ext uri="{BB962C8B-B14F-4D97-AF65-F5344CB8AC3E}">
        <p14:creationId xmlns:p14="http://schemas.microsoft.com/office/powerpoint/2010/main" val="37080864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Schwartz–Zippel</a:t>
            </a:r>
            <a:r>
              <a:rPr lang="zh-CN" altLang="en-US" dirty="0"/>
              <a:t>引理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先看一个题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56695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BZOJ2396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给出三个行数和列数均为</a:t>
            </a:r>
            <a:r>
              <a:rPr lang="en-US" altLang="zh-CN" b="0" i="0" dirty="0">
                <a:effectLst/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的矩阵</a:t>
            </a:r>
            <a:r>
              <a:rPr lang="en-US" altLang="zh-CN" b="0" i="0" dirty="0">
                <a:effectLst/>
                <a:latin typeface="-apple-system"/>
              </a:rPr>
              <a:t>A</a:t>
            </a:r>
            <a:r>
              <a:rPr lang="zh-CN" altLang="en-US" b="0" i="0" dirty="0">
                <a:effectLst/>
                <a:latin typeface="-apple-system"/>
              </a:rPr>
              <a:t>、</a:t>
            </a:r>
            <a:r>
              <a:rPr lang="en-US" altLang="zh-CN" b="0" i="0" dirty="0">
                <a:effectLst/>
                <a:latin typeface="-apple-system"/>
              </a:rPr>
              <a:t>B</a:t>
            </a:r>
            <a:r>
              <a:rPr lang="zh-CN" altLang="en-US" b="0" i="0" dirty="0">
                <a:effectLst/>
                <a:latin typeface="-apple-system"/>
              </a:rPr>
              <a:t>、</a:t>
            </a:r>
            <a:r>
              <a:rPr lang="en-US" altLang="zh-CN" b="0" i="0" dirty="0">
                <a:effectLst/>
                <a:latin typeface="-apple-system"/>
              </a:rPr>
              <a:t>C</a:t>
            </a:r>
            <a:r>
              <a:rPr lang="zh-CN" altLang="en-US" b="0" i="0" dirty="0">
                <a:effectLst/>
                <a:latin typeface="-apple-system"/>
              </a:rPr>
              <a:t>，判断</a:t>
            </a:r>
            <a:r>
              <a:rPr lang="en-US" altLang="zh-CN" b="0" i="0" dirty="0">
                <a:effectLst/>
                <a:latin typeface="-apple-system"/>
              </a:rPr>
              <a:t>A*B=C</a:t>
            </a:r>
            <a:r>
              <a:rPr lang="zh-CN" altLang="en-US" b="0" i="0" dirty="0">
                <a:effectLst/>
                <a:latin typeface="-apple-system"/>
              </a:rPr>
              <a:t>是否成立。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N&lt;=1000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645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BZOJ2396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随机一个</a:t>
            </a:r>
            <a:r>
              <a:rPr lang="en-US" altLang="zh-CN" dirty="0"/>
              <a:t>n*1</a:t>
            </a:r>
            <a:r>
              <a:rPr lang="zh-CN" altLang="en-US" dirty="0"/>
              <a:t>的列向量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若</a:t>
            </a:r>
            <a:r>
              <a:rPr lang="en-US" altLang="zh-CN" dirty="0" err="1"/>
              <a:t>ABx</a:t>
            </a:r>
            <a:r>
              <a:rPr lang="en-US" altLang="zh-CN" dirty="0"/>
              <a:t>=</a:t>
            </a:r>
            <a:r>
              <a:rPr lang="en-US" altLang="zh-CN" dirty="0" err="1"/>
              <a:t>Cx</a:t>
            </a:r>
            <a:r>
              <a:rPr lang="zh-CN" altLang="en-US" dirty="0"/>
              <a:t>，则</a:t>
            </a:r>
            <a:r>
              <a:rPr lang="en-US" altLang="zh-CN" dirty="0"/>
              <a:t>A*B</a:t>
            </a:r>
            <a:r>
              <a:rPr lang="zh-CN" altLang="en-US" dirty="0"/>
              <a:t>极有可能</a:t>
            </a:r>
            <a:r>
              <a:rPr lang="en-US" altLang="zh-CN" dirty="0"/>
              <a:t>=C</a:t>
            </a:r>
          </a:p>
          <a:p>
            <a:r>
              <a:rPr lang="zh-CN" altLang="en-US" dirty="0"/>
              <a:t>不放心可以多次随机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O(n^2)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59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BZOJ2396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证明？</a:t>
            </a:r>
            <a:endParaRPr lang="en-US" altLang="zh-CN" dirty="0"/>
          </a:p>
          <a:p>
            <a:r>
              <a:rPr lang="zh-CN" altLang="en-US" dirty="0"/>
              <a:t>分析</a:t>
            </a:r>
            <a:r>
              <a:rPr lang="en-US" altLang="zh-CN" dirty="0"/>
              <a:t>P(AB!=C</a:t>
            </a:r>
            <a:r>
              <a:rPr lang="zh-CN" altLang="en-US" dirty="0"/>
              <a:t>且</a:t>
            </a:r>
            <a:r>
              <a:rPr lang="en-US" altLang="zh-CN" dirty="0" err="1"/>
              <a:t>ABx</a:t>
            </a:r>
            <a:r>
              <a:rPr lang="en-US" altLang="zh-CN" dirty="0"/>
              <a:t>=</a:t>
            </a:r>
            <a:r>
              <a:rPr lang="en-US" altLang="zh-CN" dirty="0" err="1"/>
              <a:t>Cx</a:t>
            </a:r>
            <a:r>
              <a:rPr lang="en-US" altLang="zh-CN" dirty="0"/>
              <a:t>)</a:t>
            </a:r>
            <a:r>
              <a:rPr lang="zh-CN" altLang="en-US" dirty="0"/>
              <a:t>的大小？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3630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BZOJ2396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证明？</a:t>
            </a:r>
            <a:endParaRPr lang="en-US" altLang="zh-CN" dirty="0"/>
          </a:p>
          <a:p>
            <a:r>
              <a:rPr lang="zh-CN" altLang="en-US" dirty="0"/>
              <a:t>分析</a:t>
            </a:r>
            <a:r>
              <a:rPr lang="en-US" altLang="zh-CN" dirty="0"/>
              <a:t>P(AB!=C</a:t>
            </a:r>
            <a:r>
              <a:rPr lang="zh-CN" altLang="en-US" dirty="0"/>
              <a:t>且</a:t>
            </a:r>
            <a:r>
              <a:rPr lang="en-US" altLang="zh-CN" dirty="0" err="1"/>
              <a:t>ABx</a:t>
            </a:r>
            <a:r>
              <a:rPr lang="en-US" altLang="zh-CN" dirty="0"/>
              <a:t>=</a:t>
            </a:r>
            <a:r>
              <a:rPr lang="en-US" altLang="zh-CN" dirty="0" err="1"/>
              <a:t>Cx</a:t>
            </a:r>
            <a:r>
              <a:rPr lang="en-US" altLang="zh-CN" dirty="0"/>
              <a:t>)</a:t>
            </a:r>
            <a:r>
              <a:rPr lang="zh-CN" altLang="en-US" dirty="0"/>
              <a:t>的大小？</a:t>
            </a:r>
            <a:endParaRPr lang="en-US" altLang="zh-CN" dirty="0"/>
          </a:p>
          <a:p>
            <a:r>
              <a:rPr lang="zh-CN" altLang="en-US" dirty="0"/>
              <a:t>提示：</a:t>
            </a:r>
            <a:r>
              <a:rPr lang="en-US" altLang="zh-CN" dirty="0"/>
              <a:t>dim Ker(AB-C)</a:t>
            </a:r>
          </a:p>
        </p:txBody>
      </p:sp>
    </p:spTree>
    <p:extLst>
      <p:ext uri="{BB962C8B-B14F-4D97-AF65-F5344CB8AC3E}">
        <p14:creationId xmlns:p14="http://schemas.microsoft.com/office/powerpoint/2010/main" val="27365497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BZOJ2396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证明？</a:t>
            </a:r>
            <a:endParaRPr lang="en-US" altLang="zh-CN" dirty="0"/>
          </a:p>
          <a:p>
            <a:r>
              <a:rPr lang="zh-CN" altLang="en-US" dirty="0"/>
              <a:t>分析</a:t>
            </a:r>
            <a:r>
              <a:rPr lang="en-US" altLang="zh-CN" dirty="0"/>
              <a:t>P(AB!=C</a:t>
            </a:r>
            <a:r>
              <a:rPr lang="zh-CN" altLang="en-US" dirty="0"/>
              <a:t>且</a:t>
            </a:r>
            <a:r>
              <a:rPr lang="en-US" altLang="zh-CN" dirty="0" err="1"/>
              <a:t>ABx</a:t>
            </a:r>
            <a:r>
              <a:rPr lang="en-US" altLang="zh-CN" dirty="0"/>
              <a:t>=</a:t>
            </a:r>
            <a:r>
              <a:rPr lang="en-US" altLang="zh-CN" dirty="0" err="1"/>
              <a:t>Cx</a:t>
            </a:r>
            <a:r>
              <a:rPr lang="en-US" altLang="zh-CN" dirty="0"/>
              <a:t>)</a:t>
            </a:r>
            <a:r>
              <a:rPr lang="zh-CN" altLang="en-US" dirty="0"/>
              <a:t>的大小？</a:t>
            </a:r>
            <a:endParaRPr lang="en-US" altLang="zh-CN" dirty="0"/>
          </a:p>
          <a:p>
            <a:r>
              <a:rPr lang="zh-CN" altLang="en-US" dirty="0"/>
              <a:t>提示：</a:t>
            </a:r>
            <a:r>
              <a:rPr lang="en-US" altLang="zh-CN" dirty="0"/>
              <a:t>dim Ker(AB-C) = 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rank(AB-C)</a:t>
            </a:r>
            <a:r>
              <a:rPr lang="zh-CN" altLang="en-US" dirty="0"/>
              <a:t>，由于</a:t>
            </a:r>
            <a:r>
              <a:rPr lang="en-US" altLang="zh-CN" dirty="0"/>
              <a:t>AB!=C</a:t>
            </a:r>
            <a:r>
              <a:rPr lang="zh-CN" altLang="en-US" dirty="0"/>
              <a:t>所以</a:t>
            </a:r>
            <a:r>
              <a:rPr lang="en-US" altLang="zh-CN" dirty="0"/>
              <a:t>rank(AB-C)&gt;0</a:t>
            </a:r>
            <a:r>
              <a:rPr lang="zh-CN" altLang="en-US" dirty="0"/>
              <a:t>，所以</a:t>
            </a:r>
            <a:r>
              <a:rPr lang="en-US" altLang="zh-CN" dirty="0"/>
              <a:t>dim Ker(AB-C) &lt; n</a:t>
            </a:r>
            <a:r>
              <a:rPr lang="zh-CN" altLang="en-US" dirty="0"/>
              <a:t>，那么毛估估一下概率？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3922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Schwartz–Zippel</a:t>
            </a:r>
            <a:r>
              <a:rPr lang="zh-CN" altLang="en-US" dirty="0"/>
              <a:t>引理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就是对于域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内的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元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次多项式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赋值为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中的等概率随机的一个元素。</a:t>
                </a:r>
              </a:p>
              <a:p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的几率为</a:t>
                </a:r>
                <a:r>
                  <a:rPr lang="en-US" altLang="zh-CN" dirty="0"/>
                  <a:t>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在上面的矩阵问题中，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元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次函数，所以为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的几率是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一般来说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就选模</a:t>
                </a:r>
                <a:r>
                  <a:rPr lang="en-US" altLang="zh-CN" dirty="0"/>
                  <a:t>998244353</a:t>
                </a:r>
                <a:r>
                  <a:rPr lang="zh-CN" altLang="en-US" dirty="0"/>
                  <a:t>的这个域，所以为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的几率可以忽略不计。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640AC-C829-4577-8F8F-5FA3AF530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6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[HNOI2011]</a:t>
            </a:r>
            <a:r>
              <a:rPr lang="zh-CN" altLang="en-US" dirty="0"/>
              <a:t>数学作业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f(n)=f(n-1)*10^len(n)+n</a:t>
            </a:r>
          </a:p>
          <a:p>
            <a:r>
              <a:rPr lang="zh-CN" altLang="en-US" dirty="0"/>
              <a:t>矩阵加速递推：</a:t>
            </a:r>
            <a:endParaRPr lang="en-US" altLang="zh-CN" dirty="0"/>
          </a:p>
          <a:p>
            <a:r>
              <a:rPr lang="en-US" altLang="zh-CN" dirty="0"/>
              <a:t>                                     (10^len(n)   0   0)</a:t>
            </a:r>
          </a:p>
          <a:p>
            <a:r>
              <a:rPr lang="en-US" altLang="zh-CN" dirty="0"/>
              <a:t>(f(n) n 1)=(f(n-1) n-1 1) (      1          1   0)</a:t>
            </a:r>
          </a:p>
          <a:p>
            <a:r>
              <a:rPr lang="en-US" altLang="zh-CN" dirty="0"/>
              <a:t>                                      (      1          1   1)</a:t>
            </a:r>
          </a:p>
          <a:p>
            <a:r>
              <a:rPr lang="zh-CN" altLang="en-US" dirty="0"/>
              <a:t>要分段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9017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6F124-AF9E-477A-9E75-53A859F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[NOI2013] </a:t>
            </a:r>
            <a:r>
              <a:rPr lang="zh-CN" altLang="en-US" dirty="0"/>
              <a:t>向量内积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40AC-C829-4577-8F8F-5FA3AF53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351338"/>
          </a:xfrm>
        </p:spPr>
        <p:txBody>
          <a:bodyPr/>
          <a:lstStyle/>
          <a:p>
            <a:r>
              <a:rPr lang="zh-CN" altLang="en-US" dirty="0"/>
              <a:t>现在有 </a:t>
            </a:r>
            <a:r>
              <a:rPr lang="en-US" altLang="zh-CN" dirty="0"/>
              <a:t>n </a:t>
            </a:r>
            <a:r>
              <a:rPr lang="zh-CN" altLang="en-US" dirty="0"/>
              <a:t>个 </a:t>
            </a:r>
            <a:r>
              <a:rPr lang="en-US" altLang="zh-CN" dirty="0"/>
              <a:t>d </a:t>
            </a:r>
            <a:r>
              <a:rPr lang="zh-CN" altLang="en-US" dirty="0"/>
              <a:t>维向量 </a:t>
            </a:r>
            <a:r>
              <a:rPr lang="en-US" altLang="zh-CN" dirty="0"/>
              <a:t>x1,x2,…,</a:t>
            </a:r>
            <a:r>
              <a:rPr lang="en-US" altLang="zh-CN" dirty="0" err="1"/>
              <a:t>xn</a:t>
            </a:r>
            <a:endParaRPr lang="en-US" altLang="zh-CN" dirty="0"/>
          </a:p>
          <a:p>
            <a:r>
              <a:rPr lang="zh-CN" altLang="en-US" dirty="0"/>
              <a:t>判断是否存在两个向量的内积为 </a:t>
            </a:r>
            <a:r>
              <a:rPr lang="en-US" altLang="zh-CN" dirty="0"/>
              <a:t>k </a:t>
            </a:r>
            <a:r>
              <a:rPr lang="zh-CN" altLang="en-US" dirty="0"/>
              <a:t>的倍数。</a:t>
            </a:r>
            <a:endParaRPr lang="en-US" altLang="zh-CN" dirty="0"/>
          </a:p>
          <a:p>
            <a:r>
              <a:rPr lang="zh-CN" altLang="en-US" dirty="0"/>
              <a:t>如果存在，还要输出任意一个方案。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49DB6F-59AB-4F20-A6FD-1FA7C90E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08850"/>
            <a:ext cx="5086350" cy="58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9445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[NOI2013] </a:t>
            </a:r>
            <a:r>
              <a:rPr lang="zh-CN" altLang="en-US" dirty="0"/>
              <a:t>向量内积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把这</a:t>
            </a:r>
            <a:r>
              <a:rPr lang="en-US" altLang="zh-CN" dirty="0"/>
              <a:t>n</a:t>
            </a:r>
            <a:r>
              <a:rPr lang="zh-CN" altLang="en-US" dirty="0"/>
              <a:t>个行向量</a:t>
            </a:r>
            <a:r>
              <a:rPr lang="en-US" altLang="zh-CN" dirty="0"/>
              <a:t>x1,x2,…,</a:t>
            </a:r>
            <a:r>
              <a:rPr lang="en-US" altLang="zh-CN" dirty="0" err="1"/>
              <a:t>xn</a:t>
            </a:r>
            <a:r>
              <a:rPr lang="zh-CN" altLang="en-US" dirty="0"/>
              <a:t>排成矩阵</a:t>
            </a:r>
            <a:r>
              <a:rPr lang="en-US" altLang="zh-CN" dirty="0"/>
              <a:t>X</a:t>
            </a:r>
            <a:r>
              <a:rPr lang="zh-CN" altLang="en-US" dirty="0"/>
              <a:t>，矩阵</a:t>
            </a:r>
            <a:r>
              <a:rPr lang="en-US" altLang="zh-CN" dirty="0"/>
              <a:t>X n</a:t>
            </a:r>
            <a:r>
              <a:rPr lang="zh-CN" altLang="en-US" dirty="0"/>
              <a:t>行</a:t>
            </a:r>
            <a:r>
              <a:rPr lang="en-US" altLang="zh-CN" dirty="0"/>
              <a:t>d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/>
              <a:t>内积矩阵</a:t>
            </a:r>
            <a:r>
              <a:rPr lang="en-US" altLang="zh-CN" dirty="0"/>
              <a:t>Y=XX^T,(Y)</a:t>
            </a:r>
            <a:r>
              <a:rPr lang="en-US" altLang="zh-CN" dirty="0" err="1"/>
              <a:t>ij</a:t>
            </a:r>
            <a:r>
              <a:rPr lang="en-US" altLang="zh-CN" dirty="0"/>
              <a:t>=xi</a:t>
            </a:r>
            <a:r>
              <a:rPr lang="zh-CN" altLang="en-US" dirty="0"/>
              <a:t>和</a:t>
            </a:r>
            <a:r>
              <a:rPr lang="en-US" altLang="zh-CN" dirty="0" err="1"/>
              <a:t>xj</a:t>
            </a:r>
            <a:r>
              <a:rPr lang="zh-CN" altLang="en-US" dirty="0"/>
              <a:t>的内积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k=2</a:t>
            </a:r>
            <a:r>
              <a:rPr lang="zh-CN" altLang="en-US" dirty="0"/>
              <a:t>时，如果</a:t>
            </a:r>
            <a:r>
              <a:rPr lang="en-US" altLang="zh-CN" dirty="0"/>
              <a:t>Y</a:t>
            </a:r>
            <a:r>
              <a:rPr lang="zh-CN" altLang="en-US" dirty="0"/>
              <a:t>是全</a:t>
            </a:r>
            <a:r>
              <a:rPr lang="en-US" altLang="zh-CN" dirty="0"/>
              <a:t>1</a:t>
            </a:r>
            <a:r>
              <a:rPr lang="zh-CN" altLang="en-US" dirty="0"/>
              <a:t>矩阵，那么说明不存在。</a:t>
            </a:r>
          </a:p>
        </p:txBody>
      </p:sp>
    </p:spTree>
    <p:extLst>
      <p:ext uri="{BB962C8B-B14F-4D97-AF65-F5344CB8AC3E}">
        <p14:creationId xmlns:p14="http://schemas.microsoft.com/office/powerpoint/2010/main" val="7688085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[NOI2013] </a:t>
            </a:r>
            <a:r>
              <a:rPr lang="zh-CN" altLang="en-US" dirty="0"/>
              <a:t>向量内积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把这</a:t>
            </a:r>
            <a:r>
              <a:rPr lang="en-US" altLang="zh-CN" dirty="0"/>
              <a:t>n</a:t>
            </a:r>
            <a:r>
              <a:rPr lang="zh-CN" altLang="en-US" dirty="0"/>
              <a:t>个行向量</a:t>
            </a:r>
            <a:r>
              <a:rPr lang="en-US" altLang="zh-CN" dirty="0"/>
              <a:t>x1,x2,…,</a:t>
            </a:r>
            <a:r>
              <a:rPr lang="en-US" altLang="zh-CN" dirty="0" err="1"/>
              <a:t>xn</a:t>
            </a:r>
            <a:r>
              <a:rPr lang="zh-CN" altLang="en-US" dirty="0"/>
              <a:t>排成矩阵</a:t>
            </a:r>
            <a:r>
              <a:rPr lang="en-US" altLang="zh-CN" dirty="0"/>
              <a:t>X</a:t>
            </a:r>
            <a:r>
              <a:rPr lang="zh-CN" altLang="en-US" dirty="0"/>
              <a:t>，矩阵</a:t>
            </a:r>
            <a:r>
              <a:rPr lang="en-US" altLang="zh-CN" dirty="0"/>
              <a:t>X n</a:t>
            </a:r>
            <a:r>
              <a:rPr lang="zh-CN" altLang="en-US" dirty="0"/>
              <a:t>行</a:t>
            </a:r>
            <a:r>
              <a:rPr lang="en-US" altLang="zh-CN" dirty="0"/>
              <a:t>d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/>
              <a:t>内积矩阵</a:t>
            </a:r>
            <a:r>
              <a:rPr lang="en-US" altLang="zh-CN" dirty="0"/>
              <a:t>Y=XX^T,(Y)</a:t>
            </a:r>
            <a:r>
              <a:rPr lang="en-US" altLang="zh-CN" dirty="0" err="1"/>
              <a:t>ij</a:t>
            </a:r>
            <a:r>
              <a:rPr lang="en-US" altLang="zh-CN" dirty="0"/>
              <a:t>=xi</a:t>
            </a:r>
            <a:r>
              <a:rPr lang="zh-CN" altLang="en-US" dirty="0"/>
              <a:t>和</a:t>
            </a:r>
            <a:r>
              <a:rPr lang="en-US" altLang="zh-CN" dirty="0" err="1"/>
              <a:t>xj</a:t>
            </a:r>
            <a:r>
              <a:rPr lang="zh-CN" altLang="en-US" dirty="0"/>
              <a:t>的内积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k=2</a:t>
            </a:r>
            <a:r>
              <a:rPr lang="zh-CN" altLang="en-US" dirty="0"/>
              <a:t>时，如果</a:t>
            </a:r>
            <a:r>
              <a:rPr lang="en-US" altLang="zh-CN" dirty="0"/>
              <a:t>Y</a:t>
            </a:r>
            <a:r>
              <a:rPr lang="zh-CN" altLang="en-US" dirty="0"/>
              <a:t>是全</a:t>
            </a:r>
            <a:r>
              <a:rPr lang="en-US" altLang="zh-CN" dirty="0"/>
              <a:t>1</a:t>
            </a:r>
            <a:r>
              <a:rPr lang="zh-CN" altLang="en-US" dirty="0"/>
              <a:t>矩阵，那么说明不存在。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en-US" altLang="zh-CN" dirty="0"/>
              <a:t>Y?=</a:t>
            </a:r>
            <a:r>
              <a:rPr lang="zh-CN" altLang="en-US" dirty="0"/>
              <a:t>全</a:t>
            </a:r>
            <a:r>
              <a:rPr lang="en-US" altLang="zh-CN" dirty="0"/>
              <a:t>1</a:t>
            </a:r>
            <a:r>
              <a:rPr lang="zh-CN" altLang="en-US" dirty="0"/>
              <a:t>矩阵，用上面的方法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Y!=</a:t>
            </a:r>
            <a:r>
              <a:rPr lang="zh-CN" altLang="en-US" dirty="0"/>
              <a:t>全</a:t>
            </a:r>
            <a:r>
              <a:rPr lang="en-US" altLang="zh-CN" dirty="0"/>
              <a:t>1</a:t>
            </a:r>
            <a:r>
              <a:rPr lang="zh-CN" altLang="en-US" dirty="0"/>
              <a:t>矩阵，找到不等的位置，设为</a:t>
            </a:r>
            <a:r>
              <a:rPr lang="en-US" altLang="zh-CN" dirty="0"/>
              <a:t>t</a:t>
            </a:r>
            <a:r>
              <a:rPr lang="zh-CN" altLang="en-US" dirty="0"/>
              <a:t>，则</a:t>
            </a:r>
            <a:r>
              <a:rPr lang="en-US" altLang="zh-CN" dirty="0" err="1"/>
              <a:t>xt</a:t>
            </a:r>
            <a:r>
              <a:rPr lang="zh-CN" altLang="en-US" dirty="0"/>
              <a:t>和另外一个向量内积为</a:t>
            </a:r>
            <a:r>
              <a:rPr lang="en-US" altLang="zh-CN" dirty="0"/>
              <a:t>0</a:t>
            </a:r>
            <a:r>
              <a:rPr lang="zh-CN" altLang="en-US" dirty="0"/>
              <a:t>，枚举另外一个向量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nd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2894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2BE8-BA10-484B-995F-0FDB08C2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[NOI2013] </a:t>
            </a:r>
            <a:r>
              <a:rPr lang="zh-CN" altLang="en-US" dirty="0"/>
              <a:t>向量内积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F0756-FBAA-4CF3-98ED-E98AEB0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把这</a:t>
            </a:r>
            <a:r>
              <a:rPr lang="en-US" altLang="zh-CN" dirty="0"/>
              <a:t>n</a:t>
            </a:r>
            <a:r>
              <a:rPr lang="zh-CN" altLang="en-US" dirty="0"/>
              <a:t>个行向量</a:t>
            </a:r>
            <a:r>
              <a:rPr lang="en-US" altLang="zh-CN" dirty="0"/>
              <a:t>x1,x2,…,</a:t>
            </a:r>
            <a:r>
              <a:rPr lang="en-US" altLang="zh-CN" dirty="0" err="1"/>
              <a:t>xn</a:t>
            </a:r>
            <a:r>
              <a:rPr lang="zh-CN" altLang="en-US" dirty="0"/>
              <a:t>排成矩阵</a:t>
            </a:r>
            <a:r>
              <a:rPr lang="en-US" altLang="zh-CN" dirty="0"/>
              <a:t>X</a:t>
            </a:r>
            <a:r>
              <a:rPr lang="zh-CN" altLang="en-US" dirty="0"/>
              <a:t>，矩阵</a:t>
            </a:r>
            <a:r>
              <a:rPr lang="en-US" altLang="zh-CN" dirty="0"/>
              <a:t>X n</a:t>
            </a:r>
            <a:r>
              <a:rPr lang="zh-CN" altLang="en-US" dirty="0"/>
              <a:t>行</a:t>
            </a:r>
            <a:r>
              <a:rPr lang="en-US" altLang="zh-CN" dirty="0"/>
              <a:t>d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/>
              <a:t>内积矩阵</a:t>
            </a:r>
            <a:r>
              <a:rPr lang="en-US" altLang="zh-CN" dirty="0"/>
              <a:t>Y=XX^T,(Y)</a:t>
            </a:r>
            <a:r>
              <a:rPr lang="en-US" altLang="zh-CN" dirty="0" err="1"/>
              <a:t>ij</a:t>
            </a:r>
            <a:r>
              <a:rPr lang="en-US" altLang="zh-CN" dirty="0"/>
              <a:t>=xi</a:t>
            </a:r>
            <a:r>
              <a:rPr lang="zh-CN" altLang="en-US" dirty="0"/>
              <a:t>和</a:t>
            </a:r>
            <a:r>
              <a:rPr lang="en-US" altLang="zh-CN" dirty="0" err="1"/>
              <a:t>xj</a:t>
            </a:r>
            <a:r>
              <a:rPr lang="zh-CN" altLang="en-US" dirty="0"/>
              <a:t>的内积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k=3</a:t>
            </a:r>
            <a:r>
              <a:rPr lang="zh-CN" altLang="en-US" dirty="0"/>
              <a:t>时，设矩阵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(Z)</a:t>
            </a:r>
            <a:r>
              <a:rPr lang="en-US" altLang="zh-CN" dirty="0" err="1"/>
              <a:t>ij</a:t>
            </a:r>
            <a:r>
              <a:rPr lang="en-US" altLang="zh-CN" dirty="0"/>
              <a:t>=((Y)</a:t>
            </a:r>
            <a:r>
              <a:rPr lang="en-US" altLang="zh-CN" dirty="0" err="1"/>
              <a:t>ij</a:t>
            </a:r>
            <a:r>
              <a:rPr lang="en-US" altLang="zh-CN" dirty="0"/>
              <a:t>)^2</a:t>
            </a:r>
          </a:p>
          <a:p>
            <a:r>
              <a:rPr lang="zh-CN" altLang="en-US" dirty="0"/>
              <a:t>还是用上面的方法判断</a:t>
            </a:r>
            <a:r>
              <a:rPr lang="en-US" altLang="zh-CN" dirty="0"/>
              <a:t>Z</a:t>
            </a:r>
            <a:r>
              <a:rPr lang="zh-CN" altLang="en-US" dirty="0"/>
              <a:t>是否是全</a:t>
            </a:r>
            <a:r>
              <a:rPr lang="en-US" altLang="zh-CN" dirty="0"/>
              <a:t>1</a:t>
            </a:r>
            <a:r>
              <a:rPr lang="zh-CN" altLang="en-US" dirty="0"/>
              <a:t>矩阵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O(nd^2)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55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5799</Words>
  <Application>Microsoft Office PowerPoint</Application>
  <PresentationFormat>宽屏</PresentationFormat>
  <Paragraphs>429</Paragraphs>
  <Slides>93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0" baseType="lpstr">
      <vt:lpstr>-apple-system</vt:lpstr>
      <vt:lpstr>等线</vt:lpstr>
      <vt:lpstr>等线 Light</vt:lpstr>
      <vt:lpstr>Arial</vt:lpstr>
      <vt:lpstr>Cambria Math</vt:lpstr>
      <vt:lpstr>Merriweather</vt:lpstr>
      <vt:lpstr>Office 主题​​</vt:lpstr>
      <vt:lpstr>线性代数</vt:lpstr>
      <vt:lpstr>矩阵的概念</vt:lpstr>
      <vt:lpstr>矩阵的简单运算</vt:lpstr>
      <vt:lpstr>矩阵的简单运算</vt:lpstr>
      <vt:lpstr>特殊矩阵</vt:lpstr>
      <vt:lpstr>矩阵运算应用</vt:lpstr>
      <vt:lpstr>[HNOI2011]数学作业</vt:lpstr>
      <vt:lpstr>[HNOI2011]数学作业</vt:lpstr>
      <vt:lpstr>[HNOI2011]数学作业</vt:lpstr>
      <vt:lpstr>定长路径统计</vt:lpstr>
      <vt:lpstr>定长路径统计</vt:lpstr>
      <vt:lpstr>定长最短路</vt:lpstr>
      <vt:lpstr>定长最短路</vt:lpstr>
      <vt:lpstr>限长路径统计/最短路</vt:lpstr>
      <vt:lpstr>限长路径统计/最短路</vt:lpstr>
      <vt:lpstr>ZJOI2005 沼泽鳄鱼</vt:lpstr>
      <vt:lpstr>ZJOI2005 沼泽鳄鱼</vt:lpstr>
      <vt:lpstr>[NOI Online #1 入门组] 魔法</vt:lpstr>
      <vt:lpstr>[NOI Online #1 入门组] 魔法</vt:lpstr>
      <vt:lpstr>POJ 3420</vt:lpstr>
      <vt:lpstr>POJ 3420</vt:lpstr>
      <vt:lpstr>POJ 3420</vt:lpstr>
      <vt:lpstr>SPOJ GSS3</vt:lpstr>
      <vt:lpstr>SPOJ GSS3</vt:lpstr>
      <vt:lpstr>SPOJ GSS3</vt:lpstr>
      <vt:lpstr>高斯消元</vt:lpstr>
      <vt:lpstr>高斯消元</vt:lpstr>
      <vt:lpstr>高斯消元</vt:lpstr>
      <vt:lpstr>高斯消元</vt:lpstr>
      <vt:lpstr>高斯消元</vt:lpstr>
      <vt:lpstr>高斯消元</vt:lpstr>
      <vt:lpstr>高斯消元</vt:lpstr>
      <vt:lpstr>高斯消元</vt:lpstr>
      <vt:lpstr>高斯消元</vt:lpstr>
      <vt:lpstr>高斯消元</vt:lpstr>
      <vt:lpstr>高斯消元</vt:lpstr>
      <vt:lpstr>高斯消元</vt:lpstr>
      <vt:lpstr>矩阵的初等变换</vt:lpstr>
      <vt:lpstr>矩阵的初等变换</vt:lpstr>
      <vt:lpstr>矩阵的初等变换</vt:lpstr>
      <vt:lpstr>矩阵的初等变换</vt:lpstr>
      <vt:lpstr>矩阵求逆和多次高斯消元</vt:lpstr>
      <vt:lpstr>PLU分解</vt:lpstr>
      <vt:lpstr>PLU分解</vt:lpstr>
      <vt:lpstr>PLU分解</vt:lpstr>
      <vt:lpstr>PLU分解</vt:lpstr>
      <vt:lpstr>线性空间</vt:lpstr>
      <vt:lpstr>线性（向量）空间</vt:lpstr>
      <vt:lpstr>线性空间</vt:lpstr>
      <vt:lpstr>矩阵的秩</vt:lpstr>
      <vt:lpstr>矩阵的秩</vt:lpstr>
      <vt:lpstr>其他数域</vt:lpstr>
      <vt:lpstr>其他数域</vt:lpstr>
      <vt:lpstr>其他数域</vt:lpstr>
      <vt:lpstr>hdu4870</vt:lpstr>
      <vt:lpstr>hdu4870</vt:lpstr>
      <vt:lpstr>随机游走问题</vt:lpstr>
      <vt:lpstr>随机游走问题</vt:lpstr>
      <vt:lpstr>随机游走问题</vt:lpstr>
      <vt:lpstr>随机游走问题</vt:lpstr>
      <vt:lpstr>随机游走问题</vt:lpstr>
      <vt:lpstr>随机游走问题</vt:lpstr>
      <vt:lpstr>随机游走问题</vt:lpstr>
      <vt:lpstr>随机游走问题</vt:lpstr>
      <vt:lpstr>随机游走问题</vt:lpstr>
      <vt:lpstr>hdu 4035</vt:lpstr>
      <vt:lpstr>hdu 4035</vt:lpstr>
      <vt:lpstr>hdu 4035</vt:lpstr>
      <vt:lpstr>hdu 4035</vt:lpstr>
      <vt:lpstr>某NOI模拟赛题</vt:lpstr>
      <vt:lpstr>某NOI模拟赛题</vt:lpstr>
      <vt:lpstr>某NOI模拟赛题</vt:lpstr>
      <vt:lpstr>某NOI模拟赛题</vt:lpstr>
      <vt:lpstr>某NOI模拟赛题</vt:lpstr>
      <vt:lpstr>某NOI模拟赛题</vt:lpstr>
      <vt:lpstr>线性基</vt:lpstr>
      <vt:lpstr>线性基应用</vt:lpstr>
      <vt:lpstr>线性基应用</vt:lpstr>
      <vt:lpstr>矩阵的简单运算</vt:lpstr>
      <vt:lpstr>「JSOI2008」球形空间产生器</vt:lpstr>
      <vt:lpstr>「JSOI2008」球形空间产生器</vt:lpstr>
      <vt:lpstr>「JSOI2008」球形空间产生器</vt:lpstr>
      <vt:lpstr>Schwartz–Zippel引理</vt:lpstr>
      <vt:lpstr>BZOJ2396</vt:lpstr>
      <vt:lpstr>BZOJ2396</vt:lpstr>
      <vt:lpstr>BZOJ2396</vt:lpstr>
      <vt:lpstr>BZOJ2396</vt:lpstr>
      <vt:lpstr>BZOJ2396</vt:lpstr>
      <vt:lpstr>Schwartz–Zippel引理</vt:lpstr>
      <vt:lpstr>[NOI2013] 向量内积</vt:lpstr>
      <vt:lpstr>[NOI2013] 向量内积</vt:lpstr>
      <vt:lpstr>[NOI2013] 向量内积</vt:lpstr>
      <vt:lpstr>[NOI2013] 向量内积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You Lingyun</dc:creator>
  <cp:lastModifiedBy>You Lingyun</cp:lastModifiedBy>
  <cp:revision>20</cp:revision>
  <dcterms:created xsi:type="dcterms:W3CDTF">2023-08-01T01:25:08Z</dcterms:created>
  <dcterms:modified xsi:type="dcterms:W3CDTF">2023-08-01T03:48:09Z</dcterms:modified>
</cp:coreProperties>
</file>