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6"/>
  </p:notesMasterIdLst>
  <p:sldIdLst>
    <p:sldId id="256" r:id="rId2"/>
    <p:sldId id="257" r:id="rId3"/>
    <p:sldId id="259" r:id="rId4"/>
    <p:sldId id="258" r:id="rId5"/>
    <p:sldId id="262" r:id="rId6"/>
    <p:sldId id="261" r:id="rId7"/>
    <p:sldId id="360" r:id="rId8"/>
    <p:sldId id="278" r:id="rId9"/>
    <p:sldId id="279" r:id="rId10"/>
    <p:sldId id="280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3" r:id="rId20"/>
    <p:sldId id="292" r:id="rId21"/>
    <p:sldId id="294" r:id="rId22"/>
    <p:sldId id="295" r:id="rId23"/>
    <p:sldId id="297" r:id="rId24"/>
    <p:sldId id="298" r:id="rId25"/>
    <p:sldId id="299" r:id="rId26"/>
    <p:sldId id="296" r:id="rId27"/>
    <p:sldId id="301" r:id="rId28"/>
    <p:sldId id="302" r:id="rId29"/>
    <p:sldId id="300" r:id="rId30"/>
    <p:sldId id="303" r:id="rId31"/>
    <p:sldId id="304" r:id="rId32"/>
    <p:sldId id="305" r:id="rId33"/>
    <p:sldId id="306" r:id="rId34"/>
    <p:sldId id="307" r:id="rId35"/>
    <p:sldId id="308" r:id="rId36"/>
    <p:sldId id="309" r:id="rId37"/>
    <p:sldId id="310" r:id="rId38"/>
    <p:sldId id="311" r:id="rId39"/>
    <p:sldId id="312" r:id="rId40"/>
    <p:sldId id="313" r:id="rId41"/>
    <p:sldId id="268" r:id="rId42"/>
    <p:sldId id="342" r:id="rId43"/>
    <p:sldId id="349" r:id="rId44"/>
    <p:sldId id="347" r:id="rId45"/>
    <p:sldId id="348" r:id="rId46"/>
    <p:sldId id="351" r:id="rId47"/>
    <p:sldId id="343" r:id="rId48"/>
    <p:sldId id="344" r:id="rId49"/>
    <p:sldId id="350" r:id="rId50"/>
    <p:sldId id="346" r:id="rId51"/>
    <p:sldId id="345" r:id="rId52"/>
    <p:sldId id="341" r:id="rId53"/>
    <p:sldId id="263" r:id="rId54"/>
    <p:sldId id="264" r:id="rId55"/>
    <p:sldId id="265" r:id="rId56"/>
    <p:sldId id="266" r:id="rId57"/>
    <p:sldId id="352" r:id="rId58"/>
    <p:sldId id="362" r:id="rId59"/>
    <p:sldId id="353" r:id="rId60"/>
    <p:sldId id="364" r:id="rId61"/>
    <p:sldId id="354" r:id="rId62"/>
    <p:sldId id="363" r:id="rId63"/>
    <p:sldId id="365" r:id="rId64"/>
    <p:sldId id="369" r:id="rId65"/>
    <p:sldId id="355" r:id="rId66"/>
    <p:sldId id="367" r:id="rId67"/>
    <p:sldId id="368" r:id="rId68"/>
    <p:sldId id="356" r:id="rId69"/>
    <p:sldId id="366" r:id="rId70"/>
    <p:sldId id="322" r:id="rId71"/>
    <p:sldId id="323" r:id="rId72"/>
    <p:sldId id="331" r:id="rId73"/>
    <p:sldId id="332" r:id="rId74"/>
    <p:sldId id="324" r:id="rId75"/>
    <p:sldId id="325" r:id="rId76"/>
    <p:sldId id="370" r:id="rId77"/>
    <p:sldId id="326" r:id="rId78"/>
    <p:sldId id="327" r:id="rId79"/>
    <p:sldId id="328" r:id="rId80"/>
    <p:sldId id="329" r:id="rId81"/>
    <p:sldId id="330" r:id="rId82"/>
    <p:sldId id="371" r:id="rId83"/>
    <p:sldId id="333" r:id="rId84"/>
    <p:sldId id="334" r:id="rId85"/>
    <p:sldId id="335" r:id="rId86"/>
    <p:sldId id="267" r:id="rId87"/>
    <p:sldId id="376" r:id="rId88"/>
    <p:sldId id="377" r:id="rId89"/>
    <p:sldId id="378" r:id="rId90"/>
    <p:sldId id="379" r:id="rId91"/>
    <p:sldId id="380" r:id="rId92"/>
    <p:sldId id="381" r:id="rId93"/>
    <p:sldId id="361" r:id="rId94"/>
    <p:sldId id="373" r:id="rId95"/>
    <p:sldId id="372" r:id="rId96"/>
    <p:sldId id="260" r:id="rId97"/>
    <p:sldId id="315" r:id="rId98"/>
    <p:sldId id="316" r:id="rId99"/>
    <p:sldId id="317" r:id="rId100"/>
    <p:sldId id="318" r:id="rId101"/>
    <p:sldId id="319" r:id="rId102"/>
    <p:sldId id="320" r:id="rId103"/>
    <p:sldId id="321" r:id="rId104"/>
    <p:sldId id="357" r:id="rId105"/>
    <p:sldId id="269" r:id="rId106"/>
    <p:sldId id="270" r:id="rId107"/>
    <p:sldId id="271" r:id="rId108"/>
    <p:sldId id="272" r:id="rId109"/>
    <p:sldId id="358" r:id="rId110"/>
    <p:sldId id="359" r:id="rId111"/>
    <p:sldId id="273" r:id="rId112"/>
    <p:sldId id="274" r:id="rId113"/>
    <p:sldId id="275" r:id="rId114"/>
    <p:sldId id="276" r:id="rId115"/>
    <p:sldId id="337" r:id="rId116"/>
    <p:sldId id="382" r:id="rId117"/>
    <p:sldId id="383" r:id="rId118"/>
    <p:sldId id="384" r:id="rId119"/>
    <p:sldId id="398" r:id="rId120"/>
    <p:sldId id="399" r:id="rId121"/>
    <p:sldId id="385" r:id="rId122"/>
    <p:sldId id="386" r:id="rId123"/>
    <p:sldId id="387" r:id="rId124"/>
    <p:sldId id="390" r:id="rId125"/>
    <p:sldId id="389" r:id="rId126"/>
    <p:sldId id="391" r:id="rId127"/>
    <p:sldId id="392" r:id="rId128"/>
    <p:sldId id="393" r:id="rId129"/>
    <p:sldId id="394" r:id="rId130"/>
    <p:sldId id="395" r:id="rId131"/>
    <p:sldId id="397" r:id="rId132"/>
    <p:sldId id="375" r:id="rId133"/>
    <p:sldId id="338" r:id="rId134"/>
    <p:sldId id="339" r:id="rId1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8554" autoAdjust="0"/>
  </p:normalViewPr>
  <p:slideViewPr>
    <p:cSldViewPr snapToGrid="0">
      <p:cViewPr varScale="1">
        <p:scale>
          <a:sx n="89" d="100"/>
          <a:sy n="89" d="100"/>
        </p:scale>
        <p:origin x="8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9-07T07:42:08.7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3002 7103 56 0,'0'0'94'0,"0"0"-51"16,0 0-28-16,0 0-4 31,0 0-11-31,0 0 3 0,0 0-5 16,10-54 4-16,-1 44-4 15,-9 7 10-15,0 3-8 16,0 0 24-16,0 0-21 15,0 0-3-15,-5 0-1 16,-9 4 1-16,1 3 4 16,5-5-4-16,4-2 17 0,-2 2 19 15,2 2-11-15,0-4 2 16,-1 1-8-16,1-1-9 16,4 0 2-16,-4 3-12 15,-1-3 0-15,0 0 2 16,5 0-1-16,-4 0 7 15,4 0-2 1,0 0 5-16,0 0 13 16,0 0-10-16,0 6-5 15,0 6-2-15,0 3 2 0,0 1 24 16,0 0-26 0,0-3-4-16,0 0 14 0,0 12-5 15,0 3-9 1,0 13 17-16,0 5 8 0,18 3-14 0,5 1-9 15,2-2-4-15,2 3 16 16,-4-10-15-16,-1-13-2 16,-4-9 0-16,4-13-9 15,1-6 9-15,8 0 3 16,0 0 11-16,5 0 11 16,-5-13-25-1,-4-12 3-15,0-6-4 16,-1-2 1-16,-4-6-19 15,-8 1-10-15,-1 2 5 16,1-3 17-16,-6 1-10 16,5 9 17-16,-3 7 3 15,-1 13-3-15,-9 5 4 16,4 1-4-16,0-3 3 0,6-3 0 0,3 2-1 16,0 7-2-1,5 0-2-15,4 34 2 0,0 17 19 16,9 10-10-1,0 2 4-15,10-2 12 0,3-12-11 16,10-14-3-16,-10-10-1 16,1-14-6-16,-5-11 1 0,-9 0-5 15,0-31 0-15,-4-14 3 16,-8-10-3-16,-7-4-7 16,1 1-8-16,-13 3 5 15,0 2-9-15,0 3 15 16,0 5-7-16,-21 6 0 15,-10 7 11 1,0 3 0-16,-1 10 0 16,10 5 3-16,13 7 2 15,5 7-5-15,-1 0-2 16,5 0-1-16,-5 0 1 16,5 16-6-16,0-7-27 15,0-4-68-15,0-4-18 0,0-1-41 16</inkml:trace>
  <inkml:trace contextRef="#ctx0" brushRef="#br0" timeOffset="580.28">5431 6958 388 0,'0'0'111'0,"0"0"-103"0,0 0-4 15,0 0 3-15,-258 21-7 16,196 12 1-16,-1 11-2 16,5 10-6-16,-8 4-6 15,-1 4 13-15,-5 5 7 16,5-1 7-16,5 3 39 15,8-4-33 1,14-7 17-16,32-7-6 16,8-8-2-16,27-9 4 15,35-11-32 1,13-2 1-16,6-8 3 0,-1-9-4 16,9-4-2-16,4 0 0 15,1-13-3-15,-9-8 4 16,-19 0-8-16,-16 1-17 0,-23 6 7 15,-10 1-8-15,-3 4-6 16,-5 3-44-16,-5-3-8 16,-4 0-12-16,0-2-29 0,0 2-96 15</inkml:trace>
  <inkml:trace contextRef="#ctx0" brushRef="#br0" timeOffset="902.29">4491 7372 440 0,'0'0'67'0,"0"0"-50"16,0 0 27-16,0 0 85 15,0 0-82-15,0 0-23 16,294 31-14-16,-200-31-3 0,-14 0-6 31,-13 0-2-31,-22-2-3 16,-24 1-6-16,-7 1-13 0,-14 0-11 16,0 0 7-16,0 0 19 15,0 0-28-15,-8 0-30 16,-10 0-75-16,18 0-94 15</inkml:trace>
  <inkml:trace contextRef="#ctx0" brushRef="#br0" timeOffset="1804.76">6019 6530 255 0,'0'0'56'15,"0"0"-49"-15,0 0 39 0,0 0 6 16,0 0-39-16,0 0-12 0,0 0 2 15,0 16-3-15,0 8 14 16,0 8-11-16,0 10 22 16,0 11-24-16,0 15 9 15,0 7 29-15,6 8-36 16,-6 1-2-16,0 5-1 16,0 3-1-16,-6-7-6 0,-7-7 6 15,-9-14 1-15,0-13-8 16,0-11-2-16,3-6 2 15,2-10-25-15,3-3-70 16,14-6-29-16,0-11-55 16</inkml:trace>
  <inkml:trace contextRef="#ctx0" brushRef="#br0" timeOffset="2252">6434 6865 60 0,'0'0'261'0,"0"0"-249"16,0 0-9-16,0 0 13 16,0 0 33-16,0 0-37 15,0 55-12-15,-27-21-32 16,-8-3-19-1,-5 0 46-15,-9-2-5 16,-1-5 8-16,-3-4 2 16,8-3 1-16,10-7 40 15,8-2-15-15,10-4 3 16,-1-3 17-16,9 3-16 16,-1-3-5-16,2 8-21 15,3 5-1-15,5 1 10 0,0 6-2 16,0 3-4-1,0-2-3-15,9 5 29 0,22-3-1 16,10 1-6-16,-1-3-3 16,4-2 13-16,5-5-31 15,-9-3-4-15,-4-1 4 16,-10-6-3-16,-12-2-4 16,-5 0-12-16,-5 0-47 15,1-3-50-15,-5 0-117 16</inkml:trace>
  <inkml:trace contextRef="#ctx0" brushRef="#br0" timeOffset="2669.27">6403 7351 281 0,'0'0'165'15,"0"0"-164"-15,0 0 2 16,0 0 54-16,0 0-4 16,0 0-26-16,272-54-26 15,-214 18-2-15,-14 3-13 16,-13 8 9-16,-18 1-19 16,-7 4 2-16,-6 4 15 15,0 1 1-15,-19 3 6 16,-20 8-1-16,-11 4 7 0,2 4-1 15,-6 30-5-15,9 9 2 16,14 5 2-16,9 3-2 16,8 0 19-16,14-8-1 15,0-9 0-15,0-11-2 16,0-4-10-16,14-3-2 16,13-3 37-16,4 1-41 15,0-2 8-15,1 4-10 0,3-7 0 16,1-2-2-16,-1-7-74 15,5 0-52-15,1-29-62 16,-2-16-40-16</inkml:trace>
  <inkml:trace contextRef="#ctx0" brushRef="#br0" timeOffset="2969.6">7049 7288 64 0,'0'0'213'0,"0"0"-143"15,0 0-21 1,0 0 0-16,0 0-19 0,121 139 2 15,-113-111-19-15,-8-3-6 16,0-5-7-16,0-9 0 16,0-9 5-16,0-2-3 15,0 0-2-15,-4-25-3 0,-5-11 3 16,5-7 29-16,4-7-29 16,0 3 2-16,0 3 2 15,0 11-3-15,26 1-2 16,19 4-2-16,3 3 3 15,-2 4-4-15,2 7 4 0,-12 5-6 16,-10 1 6-16,-3 4 0 16,-15 2-4-16,-8 2 4 15,0-3-21-15,0 3-27 16,0 0-106-16,0 0-91 16</inkml:trace>
  <inkml:trace contextRef="#ctx0" brushRef="#br0" timeOffset="3439.66">7789 6673 269 0,'0'0'40'16,"0"0"-35"-16,0 0 62 15,-54 172 19-15,46-99-37 0,3 3-19 16,1 4 3-16,4 3-10 16,0 4-4-16,0-7-19 15,0-4 8-15,0-10 41 16,0-7-37-16,4-4 15 15,9-6-7-15,5-12-19 16,-5-10 11-16,10-14-12 0,8-13-48 16,13 0-116-16,-3-23-163 15</inkml:trace>
  <inkml:trace contextRef="#ctx0" brushRef="#br0" timeOffset="3840.82">8600 6785 268 0,'0'0'39'15,"-94"129"0"-15,36-56 22 16,5 12 17-16,-5 11 7 15,4 2-44-15,5 3-16 16,1-13-20-16,3-12-5 16,0-18 24-16,10-18-24 0,8-15-14 15,13-15-20-15,14-10-89 0,0 0-89 16,0-28-26-16</inkml:trace>
  <inkml:trace contextRef="#ctx0" brushRef="#br0" timeOffset="4188.59">8547 6775 382 0,'0'0'40'16,"0"0"-30"-16,0 0 31 16,0 0 12-16,119 135 3 15,-82-80-30-15,3 16-13 0,-5 13-12 16,-4 9 1 0,-4 4 32-16,4-4-17 0,0-5-5 15,1-17-3-15,-1-11-8 0,-4-18-2 16,-5-17-5-16,-9-12-26 15,-9-13-51-15,1 0-47 16,-5-6-44-16,0-7-68 16</inkml:trace>
  <inkml:trace contextRef="#ctx0" brushRef="#br0" timeOffset="4404.82">8239 7248 338 0,'0'0'187'0,"0"0"-143"16,0 0-27-16,0 0 40 16,0 0 3-16,0 0-46 15,165 53-14-15,-98-44-5 0,-5-9-52 16,-4 0-64-16,0-27-69 15</inkml:trace>
  <inkml:trace contextRef="#ctx0" brushRef="#br0" timeOffset="4774.18">8836 6604 404 0,'0'0'109'16,"0"0"-90"-16,0 0 16 0,0 0 6 16,0 0-12-16,0 0-11 15,210-9-18-15,-139-2 0 16,-9-3 0 0,-12 4-31-16,-15 5 6 15,-12 5-2-15,-15 0-27 16,-4 0-35-16,-4 5-122 15</inkml:trace>
  <inkml:trace contextRef="#ctx0" brushRef="#br0" timeOffset="5106.34">9135 6626 210 0,'0'0'111'0,"0"0"-107"16,0 0 7-16,0 0 80 0,0 0-58 16,-14 148-32-16,14-106-1 15,0 0 0-15,0-2 13 16,0 0-5-16,0-8 16 15,0-6 23-15,0-4-21 0,-4-4-15 16,-1-5-11-16,5 2-7 16,0-2 0-16,0-3-50 15,0 1-30-15,0-6-32 16,0-5-78-16</inkml:trace>
  <inkml:trace contextRef="#ctx0" brushRef="#br0" timeOffset="5444.71">9651 6482 194 0,'0'0'48'16,"0"0"-20"-16,0 0-6 15,112 144 41-15,-81-73 4 0,0 14-34 16,-4 14 25-16,0 5-11 16,-14 0 22-16,-9 4-31 15,-4-2 1-15,0-6-7 16,0-12-30-16,-21-19 4 15,-11-23-6-15,-4-14 3 16,1-19-8 0,-1-10-55-16,-4-3-44 15,5-8-164-15</inkml:trace>
  <inkml:trace contextRef="#ctx0" brushRef="#br0" timeOffset="7095.7">10926 7021 166 0,'0'0'102'0,"0"0"-85"16,0 0 11-16,0 0 31 0,0 0-36 16,0 0-18-1,0 0-5 1,152-30-4-16,-144 28-15 16,-3 2 19-16,-5 0 0 15,0 0 24-15,0 0 16 0,0 0 11 16,0 0-8-16,0 0-23 15,8 0-12-15,29 0-3 0,16 0 7 16,9 0 23-16,19 0-26 16,-1 0-6-16,0 0-3 15,0 0 1-15,-9 11-2 16,6 5-6-16,-2-2-3 16,6-5 4-16,12-8 1 15,1-1 2-15,3-1 2 16,-7-17 1-16,-11 0-5 15,-21 6-13-15,-8 6 1 0,-23 4 14 16,-14 2-14-16,-9 0-10 16,-4 0-5-16,0 0-1 0,0 0-10 15,0-7-48 1,-36-2-108-16</inkml:trace>
  <inkml:trace contextRef="#ctx0" brushRef="#br0" timeOffset="7566.12">10756 7343 270 0,'0'0'169'15,"0"0"-138"-15,0 0-28 16,0 0 40-16,0 0 30 16,0 0-54-16,-79 12-17 15,123-10 37-15,14-2-8 16,4 2 1-16,9-2-5 15,14 0 13-15,9 0-6 0,17-2-13 16,19-7-5 0,7 0 0-16,10 4-13 0,9 5-2 15,0 0-2-15,-13 0-9 16,-22 0 8-16,-28 0-15 16,-26 3 3-16,-32-1 10 0,-8-2-4 0,-18 0-15 15,-4 0-13-15,-1 0 7 16,-4 0 10-16,0 0-44 15,0 0 2-15,0 0-9 16,0 0-21-16,-13-5-56 16,-46-1-46-16</inkml:trace>
  <inkml:trace contextRef="#ctx0" brushRef="#br0" timeOffset="8383.25">10779 6842 14 0,'0'0'70'0,"0"0"-11"16,0 0 2-16,0 0-9 16,0 0-19-16,0 0-20 0,0-12-7 15,13 12 43-15,14 0 33 16,0 0-60-16,-9 0 6 16,-10 0 3-16,-3 0-11 15,-5 0 6-15,0 0-5 16,0 15-1-16,-13 9 8 15,-23 5-25 1,-4 0-2-16,4 2 5 16,-8-2 0-16,-1 2-6 15,1-2 0-15,-6 1 4 16,10-6-9-16,5 0 11 16,8-1-6-16,5-3 0 15,4 0 1-15,4 0 1 0,1-5-2 16,4-1 0-16,4-7 4 15,1-3-4-15,0 0 0 16,4 3-1-16,-4 0 4 16,-1 0-5-16,5-3 2 0,0-4 0 15,0 0-3 1,0 0 6-16,0 0 3 0,9 2 2 16,4 1 9-16,1-2-5 0,3 8-12 15,1 0 0-15,5 5 30 16,8 8 1-16,0 4-27 15,5 0 1-15,17 3 0 16,10-15-5-16,16-5 8 16,6 5-3-16,4 2 7 15,-4 4-12 1,-14 6 2-16,-13-5-2 16,-22-8-3-16,-23-9-7 15,-13-4-106-15,0-6-84 16,-9-32-98-16</inkml:trace>
  <inkml:trace contextRef="#ctx0" brushRef="#br0" timeOffset="9478.84">12076 6777 223 0,'0'0'134'0,"0"0"-58"0,0 0-13 16,0 0 27-16,0 0-51 31,0 0-21-31,0 0-12 16,4 117-5-16,41-97 2 0,3-2 0 15,6-3-3 1,-10-4 0-16,-3 1 0 0,-1-2 1 16,-5-1 4-16,6 0 7 15,3 2 2-15,0 7-14 16,-3 0 4-16,-10 2-9 0,1-2 3 15,-11-3-11-15,-3-3 5 16,-5-3-8-16,-7 0 10 16,-2-8-5-16,-4 3-5 15,0-3 16-15,0-1-4 16,0 3 4-16,4-1-3 16,1-1 1-16,-1 2 2 0,-4 2-2 15,4-1 4-15,-4 5-2 16,0 5 0-16,0 1 0 15,0 8 7-15,0 3-6 16,-21 9 5-16,-11 3 10 16,6 1-6-16,-10-1 0 0,5-5-8 31,-6-3 0-31,2 0 9 16,-1-1-10-16,-8-2-1 0,-1-1 7 15,10-1-7-15,-1-3 15 16,14-4 16-16,-1-7-20 15,10-5 18-15,13-3 17 16,-4-3-6-16,-1 0-11 16,5 0-10-16,-9-7-18 0,9-8-1 15,0-6-28-15,0 10-26 32,0 7-105-32,-4 4-105 0</inkml:trace>
  <inkml:trace contextRef="#ctx0" brushRef="#br0" timeOffset="11356.67">13657 7544 216 0,'0'0'218'16,"0"0"-166"-16,0 0-14 15,0 0 81-15,0 0-40 16,0 0-32-16,0 0-23 16,-21-80-20-16,47 48-3 0,6 1-1 15,-7-9-3-15,12-9 1 16,-6-2-2-16,5-13-7 16,-1 0 9-16,1-5-22 15,-10 3 6-15,1 4-9 16,-4 4 14-16,-2 13 9 15,-2 8-2-15,3 12 6 16,-9 10-3-16,-4 6-1 16,-5 5-1-16,-4 1-2 15,0 3 0-15,0 0 5 16,0 0 2-16,0 0 0 16,0 12 2-16,0 5 0 15,0 0-2-15,5 2 0 16,8 1 0-16,-4 2-2 0,5 5 2 15,-1 4-1-15,5 7 1 16,-1 2 0-16,2 7-1 16,-1-3 1-16,3-2 0 15,2 5 13-15,4-5-5 16,0 3-6-16,4 2 5 16,4 4-7-1,5 4 4-15,-9 6-2 16,1 8 7-16,-14-4 13 15,-5-4-14-15,-4-15-3 16,-4-17 21-16,-1-11-1 16,-4-15-15-16,0-3-10 0,0 0-1 15,0-2-11-15,0-20-71 16,0-3-46-16,-14 3-77 0,-17-2-157 16</inkml:trace>
  <inkml:trace contextRef="#ctx0" brushRef="#br0" timeOffset="11704.39">13609 7252 88 0,'0'0'110'0,"0"0"-16"0,0 0-24 15,0 0 9-15,0 0-35 16,0 0-34-16,39 0 21 16,28 0 4-16,5 0-8 15,8 0 21-15,-8 0-38 16,-15 0 0-16,-12 0-8 0,-14 0-2 15,-4 0-3-15,-6 0-23 16,2 0-17-16,0 0 2 16,-5-2-62-16,-5-4-37 15,-5-1-33-15</inkml:trace>
  <inkml:trace contextRef="#ctx0" brushRef="#br0" timeOffset="12246.1">14219 6562 69 0,'0'0'161'15,"0"0"-116"-15,0 0-32 16,0 0 38-16,0 0-15 16,0 0 17-16,98 2-36 0,-58-2 1 15,0 0 33-15,-4 0-37 16,-9 0 2-16,4 0 12 15,1 0-28 1,-1 0 15-16,-5 2-15 16,5 2-10-16,-4-1 0 15,-5-3 1-15,-4 0 4 16,-5 0-33-16,-4 0 2 16,-5 0 16-16,-4 0-88 15,0 0-86-15</inkml:trace>
  <inkml:trace contextRef="#ctx0" brushRef="#br0" timeOffset="12593.33">14438 6658 245 0,'0'0'2'16,"0"0"1"-16,0 0 47 0,0 0 0 15,0 0-25 1,0 0-18-16,0 35 27 0,0-10 9 16,0 9 3-16,0 8-13 15,0 2-10-15,0 3 19 16,0 2-22-16,0-7-18 15,0-9 14-15,0-7-9 0,0-16-7 16,0-6 3-16,0-2-1 16,0-2-4-16,0 0-1 15,0-4-20-15,4-16-21 16,-4-2-72-16,0 2-64 16</inkml:trace>
  <inkml:trace contextRef="#ctx0" brushRef="#br0" timeOffset="18319.64">14887 6996 19 0,'0'0'93'0,"0"0"-91"16,0 0-2-16,0 0 31 0,0 0-10 15,0 0-17 1,0 0-4-16,0-7 0 0,0 5 0 16,0 0 35-16,0 0-8 15,0 2 2-15,0-3 10 16,0-6 3-16,0 0 20 15,0 1-12-15,0-3-25 0,0 6 16 16,0 3-17-16,0 0-19 16,0 2-1-16,0 0-3 15,0 0-2-15,0 0-10 16,0 0 4-16,0 0 3 16,0 0 4-16,0 0 0 15,0 0 8 1,0 0 4-16,0 0 6 15,0 2-11-15,0 5-1 16,0 8 14-16,-4 7-19 16,-5 14-1-16,-4 4 19 15,4 5-16-15,4 6 29 16,1 0-18-16,4-2 23 16,0-4-11-16,0-12-23 0,0-11 6 0,0-7-3 15,22-10-1-15,5 0-10 16,-1-5-8-16,5 0-26 15,1-6 39-15,-6-22-7 16,-3 0-38-16,4-8 8 16,0-2 20-16,8-2-2 15,1 2 18-15,-1 4 1 0,-4 11 18 16,-8 3-8-16,-5 8 17 16,-5 6 4-16,-13 2-27 15,4 4 9-15,-4 0-13 16,0 0 1-16,0 4-1 15,0 29 3-15,0 16 10 16,0 14 9 0,0 6-13-16,5 0 7 15,13-14 6-15,5-10-22 16,2-14 16-16,2-13-16 16,0-9-3-16,9-9 0 15,4 0 1-15,5-27-6 16,0-9-1-16,-1-1-16 0,-9-9 20 15,-4 0-5-15,-8-5-2 0,-6-2 9 16,-3-3 6-16,-5 0-6 16,-1 6-2-16,-2 11 5 15,-6 12 18-15,0 13-8 16,0 5 0-16,0 3 15 16,-6 2-10-16,-6-3-15 15,-7 0-4 1,11 3 4-16,-1-3-6 15,5 3-9-15,4-1-17 16,-5 5 13-16,5 0-31 16,0 0-30-16,-5 0-72 15,5 2-108-15</inkml:trace>
  <inkml:trace contextRef="#ctx0" brushRef="#br0" timeOffset="18758.64">16380 7074 264 0,'0'0'343'15,"0"0"-323"-15,0 0 31 16,0 0 25-16,0 0-35 0,0 0-5 15,219 12-34-15,-153-12-4 16,5-5-2-16,1-7-12 16,-14 3 15-16,-5 0-33 15,-12 3 5-15,-6 5 11 0,-17 1-21 16,-4 0-1 0,-14 0-17-16,0 0-24 0,0 1-7 15,0 9-105 1</inkml:trace>
  <inkml:trace contextRef="#ctx0" brushRef="#br0" timeOffset="19090.87">16424 7268 422 0,'0'0'180'0,"0"0"-125"15,0 0 24-15,0 0 29 16,0 0-63-16,0 0 9 16,117 6-45-16,-51-6-7 15,-8 0-4 1,-4 0-1-16,0 0 2 16,-10 5-1-16,-4 8 2 15,-13-4 3-15,-9-4-3 16,-10-3 0-16,-3-2 1 0,-1 0-1 15,-4 0-4-15,5 0-20 16,-5 0-30-16,5-7 20 16,-5-4-67-16,0 7-31 0,0-3-28 15,-10 2-144-15</inkml:trace>
  <inkml:trace contextRef="#ctx0" brushRef="#br0" timeOffset="20043.96">17935 6856 302 0,'0'0'146'0,"0"0"-142"0,0 0 17 16,0 0 41-16,0 0-23 15,0 0-6-15,187-11-27 0,-133 11-3 16,-9 0-3-16,-10 0 0 16,-3 0 25-16,-5 9-18 15,-10 2-7-15,1-2 24 16,-9 2-23-16,-9 2-2 15,0 0-1-15,0 3-11 0,0 0 13 16,0-1-15-16,0 6 11 16,0 7 2-16,-23 5 4 15,2 4 11-15,-11 5 9 16,5-7-11-16,5-4 16 16,-1-6-9-16,6-9 1 15,3-7 14 1,1-7-29-16,-9-2 14 15,-9 0-18-15,-14 0 1 16,0 0 3-16,6 0-1 16,-1 0-3-16,13-9 0 15,0-14-7-15,0-3 4 16,9 4 2-16,5-7 1 0,4-1 2 16,9 1 5-16,-9-1 0 15,4 0-13-15,1 0 14 0,4 0-16 16,0 1-13-16,0 3-15 15,0 6 20-15,0 9-19 16,0 6 0-16,0 5 35 16,18 0 0-16,13 0 20 15,5 0-4 1,4 0-1-16,-9-4 8 16,-4-5-11-16,8-3-11 15,-8 1-1-15,-4 2-13 16,-6 4-18-16,-12 5-31 15,-5 0-33-15,0 9-93 16,0 19-138-16</inkml:trace>
  <inkml:trace contextRef="#ctx0" brushRef="#br0" timeOffset="22194.99">12865 8206 254 0,'0'0'200'15,"0"0"-141"-15,0 0-27 0,0 0 53 31,0 0-46-31,0 0-33 0,0 0 0 16,0 92-2-16,0-53-8 16,0 0 4-16,0-6-1 15,0-9 1-15,0-10 1 16,0-9-1-16,0-5 9 16,0 0-9-16,0 0 9 15,0 0-9-15,0-14-5 16,0-17-10-16,21-8 6 15,10 0-3-15,1 0-29 16,-6 13 33-16,-7 10-6 16,-11 7 6-16,-3 7 8 0,-5 2 5 15,4 0-5-15,1 2 16 16,8 19 32-16,5-4-31 16,-5-1-4-16,1-1-10 15,-1 6 9-15,-8 4-7 0,-1 3-5 16,0-1 0-16,6-7-3 15,-6-2 0 1,5-9-37-16,5-9-39 16,7 0-105-1,-7-21-70-15</inkml:trace>
  <inkml:trace contextRef="#ctx0" brushRef="#br0" timeOffset="22406">13318 8171 30 0,'0'0'591'0,"0"0"-531"15,0 0-57-15,0 0 90 16,0 0-39-16,206 113-28 16,-140-80-26-16,-3-1-4 15,-9-8-18-15,-15-9 2 16,-12-1-53-16,-4-9-43 15,-10-5-20-15,-13 0-140 0</inkml:trace>
  <inkml:trace contextRef="#ctx0" brushRef="#br0" timeOffset="22595.17">13804 8171 210 0,'0'0'230'0,"0"0"-182"15,0 0 4-15,0 0 49 16,0 0-52-16,0 0-23 16,-231 144-26-16,173-104 0 0,0 1-2 15,4-7-43-15,10-2-35 16,26-10-29-16,14-8-107 16</inkml:trace>
  <inkml:trace contextRef="#ctx0" brushRef="#br0" timeOffset="23127.6">13952 8213 520 0,'0'0'39'0,"0"0"-4"16,0 0 37-16,0 0-14 0,66 126-38 15,-52-92-16-15,-1-5-8 16,-4-7-3-16,-5-8-31 16,1-10 25-16,0-4-37 15,-1 0-12-15,0-19-20 16,5-11 56-16,5-4-61 16,7 5-12-1,6 3-9-15,5 3 25 16,-1 12 16-16,0 5 55 0,0 6 12 15,-4 0 44-15,-5 6 26 16,-3 14 19-16,-6 5 10 16,-5 1-11-16,-3-8-14 0,-5-1-21 15,0-14-20 1,5-3-33-16,4 0-5 0,3-1-38 16,11-23 1-1,0-9 13-15,-1 0-68 0,4 0 19 16,-3 8 36-1,3 14 40-15,-3 11 2 0,4 0 48 16,4 16 19-16,-5 24 31 16,1 5-5-16,-5-1-11 0,1-6 17 15,-10-13-50-15,-5-14-4 16,11-11-45-16,-1 0-55 16,-1-15-93-16,-7-15-116 15</inkml:trace>
  <inkml:trace contextRef="#ctx0" brushRef="#br0" timeOffset="23930.23">15302 8171 396 0,'0'0'171'0,"0"0"-159"16,-62 127 41-16,43-86 69 16,11-9-79-1,-1-10-39-15,5-10-4 16,4-12-15-16,0 0-18 16,0-14-19-16,0-18 51 15,4-6-13-15,9 1-38 16,1 4 8-16,-5 3-24 15,13 9 37-15,-5 7 28 16,2 5-18-16,8 7 16 0,-2 2 3 16,2 2 4-16,-4 25 32 15,-5 6-22-15,-9 4 14 16,-5-9 44-16,0-5-28 16,-4-13-8-16,0-6 4 15,0-4-30-15,5 0-8 16,4-19-49-16,4-13-17 0,0-1 7 0,5 4-52 15,-4 4-59-15,-1 10 71 16,0 8 72-16,1 7 27 16,-1 0 35-16,5 9 83 15,5 16 23-15,-2-1-49 16,-2-4 5-16,-6-2-23 16,1-7-18-1,-6-4-1-15,1-2-46 16,-5-1-2-16,6 0-14 15,-2 3-12-15,-3 0-60 16,3-1-39-16,-2-3-23 16,-2-3-11-16,5 0-43 15</inkml:trace>
  <inkml:trace contextRef="#ctx0" brushRef="#br0" timeOffset="24152.62">15890 8168 334 0,'0'0'215'0,"0"0"-121"0,0 0 43 16,0 0-65-1,0 0-17-15,0 0-44 16,200 118-9-16,-159-89-2 16,-14-7-3-16,-6-5-9 15,-2-13-33-15,-6-4-21 16,-4 0-16-16,4-25-67 0,-4-6-50 15,0 3-29-15</inkml:trace>
  <inkml:trace contextRef="#ctx0" brushRef="#br0" timeOffset="24315.53">16269 8132 170 0,'0'0'130'0,"0"0"-64"15,0 0 43-15,0 0-1 16,0 0-62-16,0 0 15 0,-219 112-4 15,184-57-43-15,-1 5 25 16,9-10-39-16,15-15-39 16,6-19-43-16,6-16-94 0,0-4-138 15</inkml:trace>
  <inkml:trace contextRef="#ctx0" brushRef="#br0" timeOffset="24569.8">16465 7986 526 0,'0'0'37'16,"0"0"10"-16,0 135 67 15,0-88-51-15,0 0-58 16,0-14-4-16,0-6-1 15,0-7-14-15,0-11-58 16,9-7-32-16,-5-2-21 0,-4 0-53 31,0 0 6-31</inkml:trace>
  <inkml:trace contextRef="#ctx0" brushRef="#br0" timeOffset="27196.6">19981 6711 120 0,'0'0'73'0,"0"0"-38"15,262 7 12-15,-158-2 25 16,-11-1-22-16,-4 1-8 16,-9-4 4-16,-4-1-33 15,-13 0 33-15,-5 0-29 0,-6 0 7 16,6 0-15-16,5 0-9 16,9 0 0-16,3 0 5 15,0-1-3-15,-7-4-2 16,-20 2 0-16,-12 2-2 15,-13-2-1-15,-15 1-11 0,-4 2-24 32,2-3-23-32,-6 1-79 15,0 2-67-15</inkml:trace>
  <inkml:trace contextRef="#ctx0" brushRef="#br0" timeOffset="27609.38">19963 7012 92 0,'0'0'146'0,"0"0"-67"16,0 0-13-16,0 0 30 15,0 0-56-15,0 0-1 16,62 0-10-16,10 4-26 16,12 3 29-16,5 5-19 15,9-7 9-15,5 4-10 16,4-3-11-16,0-1-2 15,-5 0 1-15,1-5-5 16,-10 0-4-16,-4 0 0 16,-12 0-12-16,-19 0-3 15,-14 0-5-15,-13 0 15 0,-8 3-26 0,-11-3-20 16,-3 1-13-16,-4-1-57 16,-5 0-49-16</inkml:trace>
  <inkml:trace contextRef="#ctx0" brushRef="#br0" timeOffset="28443.28">19816 6440 142 0,'0'0'145'0,"0"0"-81"16,0 0 7-16,0 0 8 15,0 0-44-15,0 0-30 16,-9 0-4-16,9 0 5 15,0 0-6-15,0 0 0 0,0 0 10 16,0 0 0-16,0 0 22 16,0 0-10-16,0 14-7 15,-9 5 11-15,-5 3-20 0,-3-4 5 16,3-1-7-16,-7 1-4 16,-6 3-5-16,0-1-12 15,-13 2-27-15,-1 7 39 16,-3 2-4-16,-5 2-10 15,0 3 14-15,-4-5-13 16,3-4 15 0,15-8-31-16,8-5 31 15,14-5 1-15,9-4 4 16,4-3-2-16,0-2 5 16,-5 0-3-16,5 0 13 15,-5 0-13-15,5 2 3 0,0 3 10 16,0 1-15-1,0 3 3-15,0 3 9 0,0-2-10 16,0 1 7-16,22 3-8 0,10-1 2 16,17-2 5-16,5-2-4 15,8 4 9-15,5 4-6 16,4 4-3-16,0 2 9 16,1 5-13-16,-6 4 0 15,-8 1 18 1,-13 1-18-16,-14-5 1 15,-9-9 0-15,-13-5 3 16,1-3-8-16,-2-8-1 16,-8 1-34-16,5-3-31 15,-5-2-90-15,0 0-75 16</inkml:trace>
  <inkml:trace contextRef="#ctx0" brushRef="#br0" timeOffset="29467.79">21082 6449 250 0,'0'0'135'15,"0"0"-42"1,0 0-4-16,0 0-33 16,0 0-22-16,0 0-25 15,44 25 5-15,-4-6 9 0,9 6-16 16,-5-1-3-1,6-2-4-15,-2-2 0 0,2-2 1 16,-5-3-1-16,3-8-1 16,-8 4 1-16,-3-6-14 0,-6-1 1 15,-10 3-5-15,2 0-6 16,-15-3 22-16,2-2 2 16,-10 5 0-16,0-2 6 15,0 3 1-15,0 5 8 16,0 3-15-16,-14 6 1 15,-13 4 7-15,-4 4-8 0,-13 10 0 16,-10 5 1-16,-4 6 3 16,4 2-3-16,6-2 5 15,13-5-2-15,8-4 19 16,8-13-21-16,6-7-1 0,5-7 22 16,-2-7-14-1,6-7-6 1,0 2-2-16,-1-1 4 0,5 0 25 15,-8-2-26 1,2 2 4-16,-7-2 7 0,0 0-14 16,0 0 3-16,0 0-4 15,8 0-7-15,0-4-18 16,-4-7-113-16,-8 7-129 16</inkml:trace>
  <inkml:trace contextRef="#ctx0" brushRef="#br0" timeOffset="32052.58">22146 6087 109 0,'0'0'218'0,"0"0"-175"0,0 0 14 16,0 0 22-16,0 0-30 0,0 0-39 16,5-6-7-16,4 6 14 15,0 0-3-15,4 0 4 16,1 1 29-16,-6 8-11 15,-3 8-4-15,-5 4-6 16,0 15-22-16,0 14 13 16,0 7-17-16,0 12 7 0,0 2-1 15,0 10-6-15,0 4 0 16,0-4-1-16,0 0 3 16,8-8-15-16,2-4 9 15,-1 1-19-15,-1-6 11 16,10-6-5-16,0-8-4 15,9-15 12 1,-1-10-3-16,1-12-3 16,0-5 5-16,4-5 6 0,1-3 4 15,-1 0 0-15,9-24 3 16,-5-12-1-16,10-6-2 16,-1 0-1-16,1-1-17 15,-5-4 8-15,4 0 3 16,-7-8-12-16,-2-4 12 0,-4-6 6 15,-8 1 1-15,-10 0 5 32,-9 1-5-32,10-1 0 0,-1 1 14 15,0 9-14-15,10 6 0 16,-9 15-1-16,-6 10 3 16,1 12 10-16,-9 9 7 15,0 2 15-15,0 0 13 16,0 0-14-16,0 0-14 15,0 0-19-15,0 0-11 16,0 0-32-16,0 0-66 16,0 7-61-16,-17 6-69 15</inkml:trace>
  <inkml:trace contextRef="#ctx0" brushRef="#br0" timeOffset="32497.58">22102 6715 232 0,'0'0'92'0,"0"0"-26"15,0 0 57-15,0 0-27 16,0 0-35-16,0 0-39 16,9 5 9-16,31 2-5 15,5 1-18-15,13 1-5 16,-1-5 0-16,11 1 2 15,-6-2-4-15,-4-2-1 16,-1 7 0-16,-8 1-4 16,1 2 4-16,-2 0-5 15,-8 0 2-15,1-2-18 16,-14-8 8-16,-14 4-32 16,-5-5-12-16,-8 0-1 0,0 0-73 15,0 0-127-15</inkml:trace>
  <inkml:trace contextRef="#ctx0" brushRef="#br0" timeOffset="38937.44">23389 6684 360 0,'0'0'179'0,"0"0"-138"15,0 0-6-15,0 0 94 16,0 0-63-16,0 0-34 16,0 0-10-1,0 0-12-15,37 2 10 16,-37-2-20-16,4 0 2 15,-4 0 4-15,0 0-6 16,0 0 5-16,0 0-1 16,4 0 1-16,1 0-5 15,-1 0 0-15,0 0 0 16,-4 0 13-16,0 0-3 16,0 0 7-16,0 0 2 0,0 0-16 15,0 0 1-15,0 0-4 16,0 0 0-16,0 0-2 0,0 0 2 15,6 0-5 1,-6 0 3-16,4 0 4 0,-4 0-4 16,0 0 2-16,0 0 0 15,4 0 5-15,-4 0-5 0,9 0 0 16,9 0-5-16,13 7 10 16,5 2-13-16,4 4 8 15,-1 4-25-15,7-1 18 16,-7 5-18-16,11 8 24 15,8 4 0-15,-10 10-10 16,6 6 8 0,-10-2-3-16,6-5 6 15,3-7-2-15,-9-5 2 16,-3-6-3-16,-10-6 0 16,-9-9 3-16,-8-3-6 15,-6-1 4-15,-8-5 2 0,0 0 5 16,0 0-5-1,0 0-2-15,-26 0-22 0,-6-10-29 16,1-4-24-16,0-3-108 16,0 2-135-16</inkml:trace>
  <inkml:trace contextRef="#ctx0" brushRef="#br0" timeOffset="39307.08">23746 6633 500 0,'0'0'88'16,"0"0"-38"-16,0 0 26 0,0 0-28 15,0 0-31-15,0 0-17 16,-54 132 0-16,50-85 6 15,-9-3-4-15,-9-2 3 16,-10-2-3-16,-7 1 5 0,-15-2 30 16,-4-1-11-1,4 0 0-15,6-7 14 0,17-6-10 16,12-9-10-16,11-7-20 0,3-5 0 16,5-2 0-16,0-2 0 15,0 0-10-15,0-6 8 16,27-15-16-16,4 0-44 15,1 3-102-15,-11 6-126 16,-3 7-144 0</inkml:trace>
  <inkml:trace contextRef="#ctx0" brushRef="#br0" timeOffset="40494.42">24802 6525 389 0,'0'0'158'16,"0"0"-138"-16,0 0 36 16,0 0 42-16,0 0-65 15,0 0-25-15,-173 5-8 16,137 13 3-16,0 3 7 15,5-1-9-15,-9 2 1 16,0 4 11-16,-1 5-8 0,1 5 11 16,1 0 0-16,8 4-4 0,8-7-6 15,19-6-6-15,4 5-4 16,0-6 4-16,35 3 1 16,10 0 2-16,-5-2-3 15,0-3 0-15,-5-4-4 16,10-2 4-16,0-7 0 15,0-2-2-15,13-6 1 0,-1-3 1 16,10 0 0-16,-4-4 8 16,-5-9-18-16,-14 6 3 15,-9-2-51-15,-12 4-14 16,-6-2-72-16,-7 0-29 16,-10 0-34-16</inkml:trace>
  <inkml:trace contextRef="#ctx0" brushRef="#br0" timeOffset="40826.33">24432 6865 182 0,'0'0'216'16,"0"0"-134"-16,0 0-50 15,0 0 55-15,0 0-47 16,0 0-38-16,94 9 6 16,-32-1-8-16,6-3 0 15,-2-3-1 1,1 3 2-16,-5-5-1 16,-8 0 0-16,-1 0-1 15,-8 0 1-15,-9 0 0 16,-10-5 0-16,-8 1-3 15,-4 1 3-15,-14 3-3 16,0 0 2-16,0 0 2 16,0 0 1-16,-23 0-2 0,-4-1-16 15,6-2-6-15,-6-3-161 0</inkml:trace>
  <inkml:trace contextRef="#ctx0" brushRef="#br0" timeOffset="49446.07">25408 5955 28 0,'0'0'26'15,"0"0"-17"-15,0 0-8 16,0 0-2-16,0 0 4 16,0 0-3-16,0 0 7 15,-13-1 19-15,13 1 31 0,0 0 3 16,0 0-10-16,0 0 11 15,0 0-20-15,0 0-2 16,0 0-7-16,0 0-22 16,0 0-3-16,0 0-7 0,0 0 0 15,0 8 6-15,0 5-6 16,0-4 1 0,0 3 4-16,0-1-4 15,0 7-1-15,0 9 1 16,0 10-1-16,0 7 29 15,0 8-20-15,0 6 19 16,0 4-15-16,0 7-2 16,0 11-9-16,-13 8-2 15,-10-2 0-15,6-5 3 16,-6-16-3-16,10-17 0 16,9-14 18-16,-1-14-7 15,5-5 41-15,0-5-27 16,0-1-17-16,0-5 13 15,0-4-21-15,0 0 0 16,0 0 2-16,0 0 0 16,0 2-2-16,0 5 3 15,0 6-3-15,-5 3 15 16,-3-3-15-16,3 2 0 0,-3-6 8 16,8-2-8-16,0 0 0 15,0-7-3-15,0 0 0 16,0 0-3-16,0 0 6 15,0 0 0-15,0 0 6 16,0 0-4-16,0 0 4 16,0 0-6-16,0 0 5 15,0 0-6-15,0 0 1 0,0 0 0 16,0 0-2 0,0 0 2-16,0 2-3 0,0 2 3 15,0 1 0-15,0-1-5 0,0 1 4 16,0 3 1-16,0 10 6 15,0 1-6-15,0 2 6 16,-10 5-6-16,6-7 3 16,-5-3-1-16,9-5 0 15,-4-4-2-15,4-5 10 16,0 0-9 0,0-2-1-16,0 0 0 15,0 0 1-15,0 0 3 16,0 3-4-16,0-3 0 0,0 0 13 15,-4 0-11 1,4 0 0-16,-6 0-2 0,6 0 2 16,-4 0-5-16,4 0-10 15,0 0 13-15,0 0-1 0,0 0 3 16,0 0 1-16,0 0 1 16,0 0 0-16,-4 0-3 15,4 0-1-15,0 0 0 16,-5 0-1-16,5 0 1 15,0 0-2-15,-4-3 1 16,4 3 2 0,0 0 4-16,0-2-5 15,0-5 0-15,0-4 7 0,0-4-7 16,0 2 2-16,0-1-2 0,0 7-4 16,0-2-2-1,0-4-2-15,0 0 6 0,0-8-1 16,0 1 4-1,0 5-1-15,0-10 0 16,0 3-2-16,0 2-5 0,9-2 3 16,-1 4 4-16,2-2-5 15,-6 2-2-15,-4 2 4 16,4 1 3-16,1 4-4 16,-5-2-2-16,0-1 5 15,0-2 1-15,0-1-4 0,0 0 4 16,4 1 0-16,0 2 0 15,6 0-1-15,-1 5-1 16,-5 2-18-16,0 3 17 16,-4-1-3-16,0-3 6 15,5-1 0-15,0 0-1 16,-1-4 5 0,5 1-8-16,-5 1 4 15,5-4-8-15,-4 8 6 16,-5 2-11-16,4-1 13 0,1 0-1 15,-1-3 3 1,0-3-4-16,1 1 2 0,-1 2 0 16,1-4 0-16,-5 2 0 15,5-1 0-15,-1-1 0 0,0-1-5 16,5 6 2-16,-5 0-3 16,1-1 6-16,0 0-2 15,3-6 2-15,-3 2-3 16,3 0 2-16,-2-3-6 15,2 2-1-15,-8 0 7 16,5 0-20 0,-5 3 14-16,0 2 0 15,4-2 7-15,0 0 0 16,0 2 2-16,2-2-5 16,-2-1 2-16,5 6 1 15,-5-3-5-15,0 5 6 16,1-1-1-16,-5-2 0 0,5 1 2 15,-5-3-6-15,0-2 1 16,0 2 3-16,4-4-2 16,5 1 2-16,5 1-1 0,-6 0-6 15,-3 7-15-15,-1 1 6 16,0 3-1-16,1 0 14 16,0-1 2-16,-1-4 1 15,1-3 0-15,8 4 5 0,-9 0-4 16,6 2 6-16,-10 2-7 15,4 0 0-15,4 0 15 16,6 0-15-16,-1 0 10 16,6 0 7-16,2 0-12 31,2 0 0-31,-1 0-5 16,0 0 0-16,0 0 4 0,-3 0-4 15,2 6 0-15,6 12 7 16,-4 0-5-16,-5 5-2 15,-1-1 0-15,-3 0 0 16,3 5 4-16,6-3-4 16,-5 1 0-16,-1-1-1 0,2 0 3 15,-11 3-7-15,-4-4 5 0,-4-1 0 16,0-1-2-16,0-4 2 16,0 3 0-16,-26-1-1 15,-6 6 5-15,-3 0-8 16,-5 2 0-16,-1-5-11 15,-3-2 14-15,0-2-6 16,-1-7 6 0,5-2-4-16,9-3 8 15,0-6-6-15,13 0 1 16,5 3-5-16,-1-3 4 16,9 0-5-16,-3 0 3 15,3 0 0-15,5 0 3 16,0 0-2-16,0-7 4 15,0 1 0-15,0 1 4 0,0-2-4 16,0 7-4-16,0-2 4 16,-4 2-13-16,-5 0 7 15,4 0-10-15,-8 0 16 16,4-2-2-16,4 0 6 16,1 2 0-16,4-3 24 0,0-1-20 31,0-1 5-31,0 3 16 0,0-4-22 15,18 6 23-15,13 0-12 16,1 0-1-16,-5 0 12 16,8 11-13-16,-8 4-6 15,0 7-10-15,-1-2 0 16,0 3 22-16,6 6-18 16,-1-4 0-16,4 4 18 0,6 2-20 15,-5-2 8-15,3 2-10 16,2-2 4-16,-1-9 11 15,-4-5-15-15,-5-6 0 16,-4-2 2-16,-10-2 1 16,1-1 5-16,-9-4-5 0,0 2 4 15,-4 2 12 1,-5-4-19 0,0 0 3-16,0 0 2 0,0 0-1 15,0 3-8-15,0-3 3 16,0 0 1-16,0 0 3 15,0 0-3-15,0 0-6 16,0 0-2-16,0 0-32 16,0 0-44-16,0 0-85 0,-27 0-237 15</inkml:trace>
  <inkml:trace contextRef="#ctx0" brushRef="#br0" timeOffset="50411.05">26130 5894 249 0,'0'0'62'0,"0"0"-28"0,0 0 23 16,0 0-35-16,0 0-22 16,0 0 0-16,0 0 8 15,0 44 0-15,0-11-3 16,0 0 8-16,0 6 20 15,0-4 17-15,-4-2-19 0,-9-6-29 16,-1-9 34-16,9-9-16 16,5-7-7-16,0-2 6 15,0 0-4-15,0 0-4 16,0 0-11-16,0-5 1 16,0-16 9-16,23-9-10 15,4 1-30 1,4-1-24-16,-9 0-27 15,4 1 13-15,7 5-7 16,-12 4 43-16,-3 4 22 16,-5 7 10-16,-8 5 11 0,4-1 23 15,4 3 6-15,-4 0-2 16,5 0-14-16,-1 2-14 16,-4 0 19-16,4 9-12 15,-8 20 10-15,3 11 10 0,-3 7-11 16,0 5 6-16,3-1-12 15,1-5 3-15,1-6 6 16,-6-11-29-16,-4-7 0 16,0-6 10-16,0-7-10 15,0 0 17 1,0-5 10-16,0-4-24 16,0 0 30-16,0 0-29 15,0 0-2-15,0 0-2 16,0-7-31-16,0-8-72 15,0 4-94-15,0 4-200 16</inkml:trace>
  <inkml:trace contextRef="#ctx0" brushRef="#br0" timeOffset="50765.48">27039 6847 553 0,'0'0'56'15,"0"0"1"-15,0 0 74 16,0 0-29-16,0 0-51 16,0 0-44-16,0 0 5 15,-35 85-12-15,17-65 10 0,9 4-5 0,5-4-5 16,4-2-3-16,0-9 1 16,-9-5-61-1,-9-4-58-15,-13 0-133 0,-14 0-203 16</inkml:trace>
  <inkml:trace contextRef="#ctx0" brushRef="#br0" timeOffset="54528.54">28037 6105 319 0,'0'0'60'0,"0"0"-55"16,0 0 3-16,0 0 39 16,0 0-7-16,0 0-37 0,0 0-2 15,58-38 10-15,-48 38-9 16,-10 0 20-16,0 0-1 15,0 0-7-15,0 0 22 16,0 0-14-16,0 0 4 0,0 0-4 16,0 0-14-16,0 0 13 15,0-3-15-15,0 3 6 16,0 0 18-16,0 0-18 16,0 0-6-16,0 0 1 15,0 0-4-15,0 0-4 16,0 0 1-16,0 0 0 0,0-2 4 15,4 2-4-15,-4 0 0 16,0 0 8-16,0 0-4 16,0 0 12-16,0 0-16 15,0 0 0-15,0 0-1 16,0 0 1-16,4 0-1 16,9 0-1-1,1 7 4-15,8 5 1 16,-4 1-3-16,0 2 2 15,0 5 1-15,-4 1 1 0,-6-1 0 16,5-5 7 0,-9-10-5-16,2 3-11 0,2 4 5 15,1 3 0-15,1 1 6 16,-2 2-6-16,15 6 0 16,3 7 1-16,10 11 0 0,4 5 3 15,0 4-4-15,-5 4 0 16,1-4 3-16,-9-3-3 15,-5-7 0-15,-9-13-1 16,1-8 5-16,-5-6-8 16,-9-7 3-1,4-1 1-15,-4-3 0 16,0 3 0-16,0-2-4 16,0-1 4-16,0 0-20 15,0-2 5-15,0 3-26 16,0 0-33-16,0-4-18 15,0 0-59-15,-4 0-58 16</inkml:trace>
  <inkml:trace contextRef="#ctx0" brushRef="#br0" timeOffset="55060.71">28714 6064 201 0,'0'0'122'0,"0"0"-75"0,0 0 44 16,0 0-26-16,0 0-23 15,0 0-34-15,-12-12-7 16,-1 12 2-16,-1 12-2 16,1 6 1-16,-1 0 31 15,-9 0-13-15,-3 6-15 0,-5 4 4 16,-5 5 6-16,0 5-3 0,5 0 8 16,-9 6-11-1,5 5 32-15,-10-1-41 0,1 0 1 16,-6 2-2-16,10-6 10 15,0-4-11-15,9-9 2 16,4-5 0-16,1-8 8 16,3 0-1-1,1-9-7-15,13-2 16 16,0-5-10-16,1 0 3 16,8-2-8-16,-5 3 2 15,5-1 6-15,0-2-9 16,0 3 0-16,0-3 4 15,0 0-4-15,0 0-1 16,0 0-15-16,0 0-40 0,0 0-47 16,0 0-78-16,0-5-53 15</inkml:trace>
  <inkml:trace contextRef="#ctx0" brushRef="#br0" timeOffset="59872.6">28488 5617 299 0,'0'0'72'15,"0"0"-49"-15,0 0 78 0,0 0-19 16,0 0-46-16,0 0-32 16,0 0 0-16,71-34 34 15,-49 34-9-15,9 0 4 16,0 0 10-16,5 0-2 16,5 0-16-16,-1 0 8 0,-5 0-18 31,1 0 16-31,-5 0-28 15,-4 0-2-15,4 0 1 16,-4 0 1-16,4 0-6 16,-4-1 1-16,-5-6 2 0,-9 2-8 15,-4 3 8-15,-5 0-7 16,-4 2 5-16,0 0-26 16,0 0-12-16,0 0-54 0,0 0-96 15,0 0-91-15</inkml:trace>
  <inkml:trace contextRef="#ctx0" brushRef="#br0" timeOffset="60257.57">28786 5715 339 0,'0'0'61'0,"0"0"-59"16,0 0 96-16,0 0-43 0,0 0-48 15,0 0-3-15,-4 64-3 16,4-37 24-16,0 2-9 16,0 3-14-16,0-5 36 15,0-3-12-15,0-2-1 16,0-7-12-1,0 4 0-15,0 0-7 0,0-3-6 0,0 4 0 16,0 0 26-16,0-8-7 16,0-4 0-16,0-4 11 15,0 0-15-15,0-4 0 16,0 0-15-16,0 0-8 16,0-8 5-16,0-12-135 15,0 2-114 1,0 5-160-16</inkml:trace>
  <inkml:trace contextRef="#ctx0" brushRef="#br0" timeOffset="62525.35">28982 6825 81 0,'0'0'60'0,"0"0"2"15,0 0 41-15,0 0-28 16,0 0-6-16,0 0-25 16,0 0 11-16,0-25 24 15,0 14-15-15,4-3-10 16,10-5-16-16,8-9-38 15,9-3 24 1,14-8-24-16,4-6-22 16,0-2 17-16,1 0-4 15,-2-2-23-15,-7 0 30 16,3 0-12-16,0-2 5 16,5-3 5-16,1 2-13 15,-2 2 12-15,2 13-13 16,-11 14 10-16,-7 14 5 0,-14 9-2 15,-9 0 3 1,-5 0-10-16,-4 0 12 0,0 7 17 16,0 10-8-16,0 0 4 15,0-3-5-15,0 7-7 16,4 1-1-16,10 11-7 16,8 6 6-16,5 5-2 15,4 5-5-15,-13 4-3 16,-1 5 3-16,-7 0-1 15,-6-4 6-15,-4-3 0 16,0-8 3-16,0-15 21 16,0 0 0-16,0-7-3 0,0-3-7 15,0 5-8 1,4-1 32-16,1-2-25 0,-5-5-7 16,0-6 0-16,0-4-3 15,4-5-20-15,0 0-31 16,-4 0-47-16,0 0-57 15,0 0-128-15</inkml:trace>
  <inkml:trace contextRef="#ctx0" brushRef="#br0" timeOffset="62778.63">29227 6584 151 0,'0'0'281'0,"0"0"-186"16,0 0-46-16,0 0 62 15,0 0-20-15,0 0-81 16,152-2-7-16,-98 2 1 16,4 0-4-16,-10 0-18 15,2 0-29-15,-11 0-2 16,-3 0-21-16,-1-4-50 0,-8-14-58 15,4-3-74-15</inkml:trace>
  <inkml:trace contextRef="#ctx0" brushRef="#br0" timeOffset="63348.18">29861 5695 145 0,'0'0'206'15,"0"0"-122"-15,0 0 5 16,0 0 35-16,0 0-50 16,0 0-42-16,62-9 9 15,-18 9-27-15,0 0-14 16,1 0 7-16,9 0-5 0,-6 0-2 15,6 0 1-15,-10 3 4 16,-7 0-3-16,-6 2-2 16,0-5-10-16,-14 0 7 15,2 0-37-15,-11 0-51 16,-3 4-15-16,-5 1-47 16,0 6-100-1</inkml:trace>
  <inkml:trace contextRef="#ctx0" brushRef="#br0" timeOffset="63695.83">30132 5853 532 0,'0'0'93'0,"0"0"-89"15,0 0 2-15,0 0 75 16,0 0-81-16,0 0 0 16,-13 54 6-16,17-21-4 0,0 2-2 15,1 8 37-15,-5 0 29 16,0 4-20-16,0 3-16 16,0-1 7-16,0-8 19 15,0-17-45-15,0-15 10 0,0-7-19 16,0-2 3-16,0 0-10 31,0 0-5-31,0 0-38 16,9-16-35-16,0-1-126 15,-9 2-164-15</inkml:trace>
  <inkml:trace contextRef="#ctx0" brushRef="#br0" timeOffset="66169.47">30605 6165 122 0,'0'0'176'16,"0"0"-117"-16,0 0-20 0,0 0 66 16,0 0-67-1,0 0-31-15,0-4 1 0,0 5-3 16,0 11-1-16,0-3 1 15,0 5 3-15,0 4 26 16,0 6-6-16,0 4 5 0,-5 9-2 16,5 5-18-1,0 6 8-15,0 7-7 16,0 0-12-16,0-6 3 16,0-7-5-16,0-11 0 15,0-6 6-15,0-9-2 16,0-6-7-16,0-3 3 0,0-5 0 0,0-2-7 15,0 0 2-15,26-7-25 16,11-19 20-16,7-10-23 16,1-6-8-16,3-3 2 15,-8 1-9-15,-3 3-8 16,-6 7 34-16,0 6 21 0,-10 10-2 31,-2 8 6-31,-11 10 4 16,1 0-7-16,1 1 6 0,-2 26 11 15,1 10-14 1,0 5 1-16,4 9 2 0,10-7-2 16,-2-3-3-16,12-8-1 15,-7-11 0-15,10-7 14 16,0-10-12-16,3-5 17 0,5 0 0 16,2 0 3-16,2-9 2 15,10-15-24-15,0-9 11 16,-4-8-18-16,-5-3 7 15,-9-4-11-15,-13 4-12 16,-18-3-5-16,-9 7-10 16,0 5 23-1,0 6 15-15,0 7 18 16,-27 4-11-16,4 4 25 16,-3 5-18-16,-1 0 6 15,0 3-9-15,5 2-6 16,5-1-1-16,3 3-3 15,5 2-1-15,5 0-18 0,4 0-26 16,0 0-49-16,0 8-74 16,0-3-131-16</inkml:trace>
  <inkml:trace contextRef="#ctx0" brushRef="#br0" timeOffset="66616.84">32262 6314 474 0,'0'0'64'0,"0"0"-6"16,0 0 33-16,0 0-46 0,0 0-12 15,0 0-33-15,223-10-3 16,-156-7-9-16,-5 0 6 15,-8 4-30-15,-12 4 31 32,-13 4 5-32,-16 5-3 0,-4 0 3 15,-9 0-5-15,0 0 3 16,0 0-16-16,0 0-32 16,0 0-36-16,0 0-76 15,-14 7-73-15</inkml:trace>
  <inkml:trace contextRef="#ctx0" brushRef="#br0" timeOffset="66917.61">32275 6493 379 0,'0'0'196'0,"0"0"-130"16,0 0-15-16,0 0 81 16,0 0-85-16,0 0-40 15,50 11-4-15,2 0-3 16,2 4-2-16,9-1-18 16,-10-1-28-16,-13-4 34 15,-4-2-10-15,-14-1-11 0,-13-6 24 16,-5 0 5-16,-4 0-1 15,0 0-64-15,10-9-72 16,3-13-102-16</inkml:trace>
  <inkml:trace contextRef="#ctx0" brushRef="#br0" timeOffset="67598.33">33314 6188 426 0,'0'0'100'15,"0"0"-77"-15,0 0 50 16,0 0-20-16,0 0-31 0,0 0-1 16,258-9-20-1,-213 33-2-15,-7-4-3 0,-9 2 4 16,-2 3 1 0,-19-5 3-16,-1 9-4 0,-7 2 4 15,0 2-1-15,-11 7 3 16,-20-1-6-16,-14 0 1 15,3-1 6-15,-10-11-3 16,8-11-1-16,3-9 14 16,-3-7 5-16,0 0-12 15,-3-10-10-15,5-14 13 16,6-7-16-16,9 0 3 16,9-3-6-16,14-2 1 15,4 5-11-15,0-5 1 16,8 1 7-16,24-3-14 15,3-2 14-15,6 3-16 16,-10 5-14-16,7 12 20 0,-5 13 13 16,5 7 1-16,5 0 3 15,-8 0-4-15,-4 14-2 16,-8-5-79-16,-19-5-165 16</inkml:trace>
  <inkml:trace contextRef="#ctx0" brushRef="#br0" timeOffset="71898.45">27355 7431 404 0,'0'0'120'0,"0"0"-97"16,0 0 4-16,0 0 41 16,0 0-47-16,0 0-13 15,0 0-8-15,41 0 0 16,-32 1 7-16,-5 15 7 15,-4 7 35-15,0 11-15 0,0 3-1 16,0 7 38-16,0 6-47 16,0-3-6-16,0 4-14 15,0-7-4-15,0-8-3 16,0-7 1-16,0-7-1 16,0-11-7-16,0 1-13 15,0-6-30 1,9-6-55-16,9 0-54 15,9 0-110-15</inkml:trace>
  <inkml:trace contextRef="#ctx0" brushRef="#br0" timeOffset="72168.13">28006 7576 463 0,'0'0'19'0,"0"0"-15"15,0 0 55 1,0 0-8-16,236 130-50 16,-190-101 15-16,-7-1-16 15,-16-6 0-15,-6-8 0 16,-3-8-5-16,-10-2-21 15,-4-4-45-15,0 0-16 16,0 0-10-16,0-1-29 16,0-20-11-16</inkml:trace>
  <inkml:trace contextRef="#ctx0" brushRef="#br0" timeOffset="72382.08">28385 7595 79 0,'0'0'127'0,"0"0"-48"16,0 0 0-16,0 0 9 15,0 0 6-15,0 0-51 0,-134 51-18 32,90-24 12-32,-10 5-28 15,6 3-4-15,3 3-5 16,5 0-14-16,9-4-24 16,12-12-5-16,15-11-67 15,4-9-82-15,0-2-60 16</inkml:trace>
  <inkml:trace contextRef="#ctx0" brushRef="#br0" timeOffset="72846.77">28514 7646 475 0,'0'0'86'15,"0"0"-38"-15,0 0 13 16,0 0 3-16,32 117-45 16,-24-97-17-16,-3 0-4 15,-1-3-9-15,6-8-28 16,-2-4 39-16,1-5-47 16,-5 0-17-16,10-11 38 0,3-18 20 15,6-7-38-15,8 3-31 16,-4 4-29-16,0 6 59 15,0 10 21-15,-5 7 24 16,-5 3 15-16,6 3 21 16,-6 0 17-16,1 9 5 0,1 14-41 15,-11 4 47-15,5-2 0 16,-3 0-23-16,-6 2 12 16,5-2-26-16,-5-5-12 15,0 0 3-15,-4-5-15 0,0 1 13 16,0-1-14-1,0 1 1-15,0-5 7 0,0-6-9 16,0-5-1-16,5 0-4 16,4-7-48-16,4-15-13 0,-4-7-86 15,-4 4-168-15</inkml:trace>
  <inkml:trace contextRef="#ctx0" brushRef="#br0" timeOffset="74165.53">29250 7582 317 0,'0'0'41'0,"0"0"-31"0,0 0 54 0,0 0-18 15,0 0-46 1,8 119 0-16,-8-81 7 0,0-1-5 16,0-4-2-16,-12-8 24 15,2-14 6-15,6-6 36 16,4-5-32-16,0 0-11 16,0-12-1-16,0-17-22 0,0-8-5 15,26-4-56-15,6 3-64 16,-1 8 32-16,-9 7 10 15,5 10 19-15,-10 8 54 16,-3 5 10-16,4 0 40 16,-9 0 28-16,4 18-4 15,-4 2 5 1,-5 4-3-16,1-2-18 16,0-3-14-16,-1-4-18 15,5-3-16-15,-1-6-20 16,2-4-51-16,3 1-68 15,-4-2-93-15</inkml:trace>
  <inkml:trace contextRef="#ctx0" brushRef="#br0" timeOffset="74388.35">29668 7591 141 0,'0'0'227'15,"0"0"-120"1,0 0-55-16,0 0 37 16,0 0-46-16,197 122-16 15,-144-96-27-15,-4-1-4 16,0 5-4-16,-4 1-3 16,-19-4-18-16,1-3 9 15,-18-11 1-15,0-4-36 16,0-6-78-16,-9-3-152 0</inkml:trace>
  <inkml:trace contextRef="#ctx0" brushRef="#br0" timeOffset="74588.89">30061 7622 356 0,'0'0'272'15,"0"0"-215"-15,0 0-35 16,0 0 46-16,-206 136-54 16,175-104-14-16,0-4-45 15,9-1-51-15,13-9-85 16,4-9-67-16</inkml:trace>
  <inkml:trace contextRef="#ctx0" brushRef="#br0" timeOffset="75052.53">30106 7663 358 0,'0'0'204'0,"0"0"-148"0,0 0-18 16,0 0 16-16,0 113-42 15,0-89-4-15,0-6-16 16,0-7 0-16,0-8-36 15,0-3-16 1,4-7-24-16,13-19 82 16,6-10-33-16,-1 3 8 15,5 1 13-15,-5 7-14 16,-4 6 28-16,5 5-4 16,-6 10 8-16,5 4-8 15,-4 0 8-15,4 19 0 16,1 15 38-16,-10-1-10 0,1-3 26 15,-6-8-3-15,-3-9-46 16,8-10-9-16,5-3-5 16,13-9-13-16,0-20-30 0,0-2-74 15,0 1 21-15,-8 8 19 16,-5 8 30-16,-5 14 52 16,-9 0 71-1,-4 14 57 1,0 19-4-16,0 8-17 0,0-1-25 15,9-7-17-15,5-8-21 16,9-12-44-16,8-13-29 16,4 0-125-16,5-4-183 15</inkml:trace>
  <inkml:trace contextRef="#ctx0" brushRef="#br0" timeOffset="75807.58">31340 7577 349 0,'0'0'55'0,"0"0"-11"16,0 0 61-16,0 0-21 15,-54 141-43-15,46-116 8 16,2-10-26-16,2-6-17 16,0-7 11-1,-5-2-17-15,9 0-10 16,-4-17-8-16,4-13 14 15,0 1 3-15,0-1-7 0,8 0-36 16,15 3 23-16,4 3-16 16,4 6-14-16,-5 7 27 15,1 11 17-15,-5 0 7 16,-4 20 17-16,-9 16 13 0,-5 4 34 16,-4 2 1-16,0-6-18 15,0-8 7-15,0-11-6 16,5-8-32-16,-1-9-16 15,10 0-24-15,-1-18 11 16,9-14-46-16,1-3-46 16,-1 2 39-1,0 6 3-15,-4 9 29 16,-5 9 14-16,-4 9 20 16,1 0 41-16,-6 20 14 15,4 17-3-15,1 8 18 16,1-4-8-16,7-8-14 0,-3-10-48 15,-1-13-2 1,5-5 1-16,-5-5-84 0,1 0-61 16,-1-15-21-16,1-8-187 0</inkml:trace>
  <inkml:trace contextRef="#ctx0" brushRef="#br0" timeOffset="76008.16">31966 7564 620 0,'0'0'91'16,"0"0"17"-16,0 0 2 16,0 0-47-16,139 115-63 15,-102-101 2-15,3-1-5 16,-9-8-46-16,-4-5-22 16,-10 0-112-1,-12 0-39-15,-5 0-3 16,0 0-12-16</inkml:trace>
  <inkml:trace contextRef="#ctx0" brushRef="#br0" timeOffset="76177.42">31966 7564 18 0,'238'-7'227'0,"-260"7"-120"0,-14 5-18 16,-5 24 14-16,-3 7 22 15,-5 1-39-15,3 0-58 16,-2-8-28-16,13-10-39 15,18-5-34-15,12-10-95 16,5-4-235-16</inkml:trace>
  <inkml:trace contextRef="#ctx0" brushRef="#br0" timeOffset="76424.64">32539 7372 569 0,'0'0'60'0,"0"0"-15"16,0 0 56-16,-6 143-17 16,6-89-32-16,0-10-44 15,0-6 1-15,0-10 11 16,0-16-20-16,0-5-3 0,0-4-22 15,0-2-90-15,0 3-120 16,0 3-141-16</inkml:trace>
  <inkml:trace contextRef="#ctx0" brushRef="#br0" timeOffset="94135.78">2161 11134 159 0,'0'0'58'0,"0"0"-58"15,0 0-17-15,0 0-11 16,0 0-9-16,0 0-61 0</inkml:trace>
  <inkml:trace contextRef="#ctx0" brushRef="#br0" timeOffset="94551.12">2161 11134 16 0,'-174'53'28'0,"152"-50"8"0,8-2 10 15,5-1-5-15,9 3-23 16,-4-3 8-16,4 0-13 15,0 0 14-15,0 0 8 16,0 0-1-16,0 0 3 16,0 0 2-16,0 0-3 15,0 0 5 1,0 0-16-16,0 0-2 16,0 0 1-16,0 0-20 15,0 0 3-15,0 0-5 16,31 0 13-16,23 0 15 15,8 0-20-15,14 0-10 16,4 0 23-16,0 0-22 16,5 0 0-16,4-7-1 0,4-2 0 15,5-2-1-15,-8 0 1 0,-10-2 0 16,-13 1 0-16,-23 3-5 16,-22 3 1-16,-17 6-2 15,-5 0-28-15,-5 0 13 16,-48 6-26-16,-18 8-30 15,-5-1-41 1,-8-6-82-16</inkml:trace>
  <inkml:trace contextRef="#ctx0" brushRef="#br0" timeOffset="94819.57">1840 11499 488 0,'0'0'94'16,"0"0"-60"-16,0 0-33 16,0 0 10-16,0 0 34 0,0 0-41 15,156 92-3-15,-27-92-1 0,0 0-4 16,5-23 0-16,-14-1-20 15,-8 1-4-15,-10 5-22 16,-22 5-40-16,-22 6-29 16,-26 5-27-16,-32 2-37 15</inkml:trace>
  <inkml:trace contextRef="#ctx0" brushRef="#br0" timeOffset="95435.28">1915 10962 283 0,'0'0'12'0,"0"0"7"16,0 0 50-16,0 0-23 0,0 0-30 15,0 0-16-15,-22 7 0 16,0 18 9-16,-5-4-9 16,-4 4 0-16,-4 4 22 15,-10 3-18-15,-8 3 3 16,-5-2 8-16,4 3-10 16,5 1 0-16,5-3-5 0,21-3 0 15,-4-2-9-15,14-4 8 16,-1-3 1-16,1-1-2 15,5-8 5-15,-2-5-5 16,6-1 2-16,4-5 0 16,0 1 10-16,0-1-8 15,0 7 3 1,0 11-5-16,0 11 3 16,41 4 32-16,3 5-23 0,27-4-11 15,14-2 34 1,12-5-28-16,11-7 3 0,-10-6-2 15,4-10-8-15,-8-1-22 16,-10-5-111-16,-21 6-136 16</inkml:trace>
  <inkml:trace contextRef="#ctx0" brushRef="#br0" timeOffset="96113.48">3025 10682 180 0,'0'0'252'16,"0"0"-224"-16,0 0-25 15,0 0 49-15,0 0 15 16,0 0-52-16,-54 55 15 16,77-35-15-16,-5-6-9 15,-5 1 17 1,-3-4-16-16,-6-4-1 16,5 2-8-16,-1-3 2 15,6 6-3-15,8-3-7 16,5 0-11-16,18-4 19 15,-1-1-30-15,1-1 26 16,-1 6 0-16,-9 4 10 16,1 1-4-16,-9 9 0 0,-5 0 1 15,-9 1-4-15,-13 3 3 0,0 3 0 16,0 6-1-16,0 9 1 16,-26 12 0-16,-19 13 0 15,-4 10 0-15,0 9-2 16,4 3 0-16,10-12 2 15,13-9 7 1,4-17-5-16,0-21-3 16,5-11 1-16,4-8 0 15,0-8-5-15,4-3 2 16,-8-3-27-16,-1 0-17 16,-3 0-81-16,3-3-33 15,1-15 10-15</inkml:trace>
  <inkml:trace contextRef="#ctx0" brushRef="#br0" timeOffset="96697.52">4086 10874 186 0,'0'0'246'16,"0"0"-228"-16,0 0-18 16,-72 148 32-16,72-86 10 0,31 6-38 15,27 5 2-15,9-1-4 16,1-2-2-16,-11 0 3 16,-12-9-1-16,-10-10-2 15,-8-14 3-15,-4-10 2 16,-6-12 52-16,1-10-24 15,5-5-30-15,12-9 3 0,9-24 9 32,14-9-3-32,5-9-12 0,-5-6 0 0,-4-3-4 0,-10-9 4 31,-13-6-22-31,-4-6 10 16,-5-4-23-16,-13-1 22 0,-5 6-14 0,-4 8 3 31,0 12 22-31,0 17 1 0,-4 17 1 15,-19 13 5-15,-3 13-5 16,-6 0-5-16,-3 10-24 16,-1 19-23-16,1 5-57 15,-1-3-89-15</inkml:trace>
  <inkml:trace contextRef="#ctx0" brushRef="#br0" timeOffset="96967.3">4259 11196 342 0,'0'0'126'0,"0"0"-55"0,0 0 3 15,0 0 30-15,0 0-60 16,0 0-10-16,98 9 10 15,-26-9-40-15,-1 0 1 16,0 0-5-16,-3 3-10 16,-11-2-2-16,-12 3-28 0,-10 1-39 15,1-5-34-15,-1 0-7 16,-12 0-80-16</inkml:trace>
  <inkml:trace contextRef="#ctx0" brushRef="#br0" timeOffset="97768.4">5383 10989 452 0,'0'0'86'0,"0"0"-82"15,0 0 29-15,0 0 37 16,0 0-1-16,0 0-26 0,262 140-31 16,-200-107-4-16,-12 1-9 15,-6 4 1-15,-17-7 0 16,-5-4 0-16,-3-3 0 16,-11-8-8-16,-3-7 2 0,-5-5-44 0,0-4-32 15,0 0-41-15,0-9-104 16,0-12-53-16</inkml:trace>
  <inkml:trace contextRef="#ctx0" brushRef="#br0" timeOffset="98038.26">5824 10958 243 0,'0'0'245'0,"0"0"-212"16,0 0-28 0,0 0 45-16,0 0-9 15,0 0-19-15,-206 120-22 16,149-71 0-16,-15 2 11 0,-7 3-8 16,-11 2 0-1,1-8-3-15,18-10 3 0,22-13-7 16,36-16-19-16,13-9-60 15,31-7-204 1</inkml:trace>
  <inkml:trace contextRef="#ctx0" brushRef="#br0" timeOffset="98410.72">6875 10819 531 0,'0'0'23'0,"0"0"-21"16,0 0 28-16,0 0 27 31,-191 124-57-31,133-76-6 0,4 1 1 16,1-2-2-16,8 0 7 15,10-8 26-15,8 0 3 16,14-10 27-16,3 0-13 16,10-2-13-16,0-5 7 15,5-2-15-15,44-7-16 16,18-6-5-16,13-5 5 0,5-2-12 16,9 0-3-16,-15 0-28 15,-7-9 9-15,-19-7-33 16,-12 1-42-16,-24-4-22 15,-17 2-40 1,0-1-63-16</inkml:trace>
  <inkml:trace contextRef="#ctx0" brushRef="#br0" timeOffset="98588.21">6447 11178 201 0,'0'0'232'16,"0"0"-144"-16,0 0-23 15,0 0 34 1,0 0-45-16,0 0-8 16,156-7-46-16,-94 5-32 15,-4 2-50-15,1-2-55 16,-6-4-154-16</inkml:trace>
  <inkml:trace contextRef="#ctx0" brushRef="#br0" timeOffset="99427.16">7054 10712 213 0,'0'0'159'0,"0"0"-97"16,0 0-24-16,0 0 6 16,0 0 13-16,0 0-37 15,-19 137-19-15,19-80 12 16,0 10 2-16,0 11-13 0,0 2 22 16,0 1 3-16,-8-3-7 15,-5-16 19-15,3-15-13 16,10-16 5-16,0-15-30 15,0-7 0-15,0-5 9 16,0-4-10-16,0 0 0 16,0-16-3-16,0-15-6 0,0-7-9 15,0 0-17-15,0-8-3 16,0-7 5-16,0-11-31 16,0-2 22-16,10-8-12 0,7-1-20 15,6 3 49 1,3 10 17-16,6 13 8 0,3 13 0 31,1 12 21-31,13 9 11 0,5-1 0 16,-2 5-11-16,15 6-11 15,-9 5-10-15,0 0 2 16,-8 2-4-16,-11 20 6 16,-16 7-4-16,-10 12 22 15,-13-4 1-15,0 1 2 16,0 0-15-16,-13-7-7 0,-36-3 4 15,-14-4-7-15,-8-6-14 16,-5-5-15-16,5-4-6 16,9 0 29-16,8-3-1 15,10 3 7-15,8-2 8 16,5-3 6-16,4 3 10 16,13-5 17-1,6 1-17-15,3-3 17 16,5 4-2-16,0 3-27 15,0 1 42-15,13 4 1 16,6-1-29-16,-11 3 10 0,2 1-33 16,3 3 21-1,0 6-20-15,9 5 0 0,5 4 11 16,4 3-9-16,9-2-2 0,1-5-4 16,7-4 4-16,6-10-8 15,-10-4 1-15,-7-2-4 16,-12-5 5-16,-11 0-29 15,-9-4-11-15,-1 0-23 16,-4 0-81-16,0 0-31 16,0 0-102-1</inkml:trace>
  <inkml:trace contextRef="#ctx0" brushRef="#br0" timeOffset="100892.23">7785 10251 136 0,'0'0'131'0,"0"0"-53"15,0 0 14-15,0 0 32 16,0 0-30-16,0 0-15 16,71 143-24-16,-84-105-18 15,-14 2-9-15,0-7 31 16,9-13-56-16,5-3 1 0,8-7 23 15,1-8-22-15,4-2 5 16,0 0-9-16,0 0 6 16,0-2-4-16,0-20-3 0,0-10-3 15,9 2-7 1,8-8-17-16,10-3-36 0,-5 6 24 31,5 10-19-31,-8 10 56 16,-2 13-20-16,5 2 22 0,1 0 39 15,8 12 8-15,-5 9-25 16,1 1 9-16,-5 0-27 16,1 3 20-16,-10 0-18 15,-5-1-4-15,-8-1-4 16,0 3 2-16,0 0-12 0,0 3-10 16,0 2-35-16,-4-3-2 15,-9 1-110-15,5 2-57 16,-2-2-48-16</inkml:trace>
  <inkml:trace contextRef="#ctx0" brushRef="#br0" timeOffset="101160.42">8368 11173 224 0,'0'0'361'0,"0"0"-330"16,0 0 40-16,0 0 39 16,0 0-25-16,0 0-83 15,22 126-2-15,-22-110-19 16,0-6-61-1,0-1-67-15,0-7-70 16,-4-2-178-16</inkml:trace>
  <inkml:trace contextRef="#ctx0" brushRef="#br0" timeOffset="103510.78">9287 10646 198 0,'0'0'24'0,"0"0"-17"15,0 0 33-15,0 0 34 32,-6 116-53-32,12-88-16 0,2-3 4 15,1-3 8-15,-5 2 7 16,0-6-23-16,2 0 16 15,-6-7 2-15,4-2-16 16,0-6-1-16,5-3-2 16,9 0 2-16,13-4 27 15,5-21 1-15,-1-7-23 16,10-1-7-16,-5 4-1 16,-4 3-8-16,-5 10-1 15,-13 12 0-15,-9 4 7 0,-9 15-10 16,0 23 13-16,-4 8 22 0,-23 0-9 15,4-3-3-15,14-6 8 16,9-6-12-16,0-5 25 16,9-5-26-16,27-1-1 15,4-1 8-15,0-5-6 16,14-3 13 0,3-9-5-16,1-2-12 15,0-7 16-15,0-23-6 16,-4-13-10-16,-14-8-2 15,-9-3-7-15,-13 3-18 16,-14 0 11-16,-4 8 10 16,0 15 2-16,0 10 2 15,-31 11 2-15,0 7 34 0,9 0-36 16,4 0-10-16,13 0-21 16,5 0-69-16,0-4-75 15,0-3 13-15,14-4-23 16</inkml:trace>
  <inkml:trace contextRef="#ctx0" brushRef="#br0" timeOffset="103895.58">10280 10305 230 0,'0'0'276'15,"0"0"-229"-15,0 0 22 16,0 0 51-16,0 0-59 16,0 0-29-16,165 0-27 0,-94 0-1 15,-4 0 0 1,-4 0 1-16,-11 0-4 16,-15 0-1-16,-16 0-9 15,-11 0-1-15,-10 0-34 16,0 0-28-16,0 0-73 15,0 9-112-15</inkml:trace>
  <inkml:trace contextRef="#ctx0" brushRef="#br0" timeOffset="104211.69">10484 10434 275 0,'0'0'259'0,"0"0"-225"0,0 0 5 16,0 0 90-16,0 0-68 15,0 0-58-15,-8 58 14 0,8-29 3 16,0 4-18 0,0 7 28-16,0-3-24 0,0-2 24 15,0-4 0-15,0-7-26 31,0-3 8-31,0-11-12 0,0 0 0 16,0-10-2-16,0 0-14 16,0-5-75-16,0-17-33 15,0-5-120-15,0 1-144 16</inkml:trace>
  <inkml:trace contextRef="#ctx0" brushRef="#br0" timeOffset="109992.29">10966 11162 114 0,'0'0'71'0,"0"0"-70"16,0 0 0-16,0 0 59 15,120-113-24-15,-107 102-17 16,-7 6-6-16,-2 4 2 16,-4 1-3-16,0 0 17 0,0 0-4 15,0-3 8-15,0-6-9 16,0-4-4-16,9-7 2 16,13-9 3-16,5-2-6 15,4-8 5-15,-5 6-12 16,1 2-10-16,-5 2 0 15,5 5 0 1,0-3-2-16,4 3 0 16,9-8 0-16,5-1 5 15,4-5-3-15,0-3-2 16,-5 7 4-16,1-3 0 16,-5 4-4-16,-9 4 0 15,-4 4 0-15,-10 12 3 16,-7 6-3-16,-10 5 0 0,4 2 0 0,-4 0-5 15,0 0 4 1,0 0-4-16,0 0 5 0,0 0-2 16,0 0 2-16,5 0-6 15,-1 0 2-15,0 0 4 16,6 18 4-16,-6 11-4 16,-4 6 1-16,0 10 1 0,0 7 5 15,0 4-4-15,0 4 0 16,9 0-2-16,9-1 5 15,4-1-6-15,0-4 1 16,-3-9 2-16,-7-12-3 16,-3-4-3-16,5-9 0 15,-10-5-5 1,1-1-5-16,-5-5-59 16,0-3-16-16,0-1-52 15,-23-2-112-15</inkml:trace>
  <inkml:trace contextRef="#ctx0" brushRef="#br0" timeOffset="110261.92">11136 10870 508 0,'0'0'51'15,"0"0"-49"-15,0 0 68 16,0 0-7-16,0 0-40 16,0 0-23-16,222-21-29 15,-151 21-20-15,-4 0-27 16,0 0-42-16,0 0-25 0,-4 0-95 15</inkml:trace>
  <inkml:trace contextRef="#ctx0" brushRef="#br0" timeOffset="110562.35">12134 10771 338 0,'0'0'89'16,"0"0"-37"-16,0 0 65 15,0 0-21 1,0 0-44-16,0 0-40 16,280 95 11-16,-204-59-23 15,-5 0 0-15,-8-1 2 16,-15 1-2-16,-11-9 0 15,-10-5-2-15,-19-9-6 16,1-8-15-16,-9-3-36 0,0 0-65 16,0-2-34-16,0 0-90 15</inkml:trace>
  <inkml:trace contextRef="#ctx0" brushRef="#br0" timeOffset="110809.43">12574 10799 24 0,'0'0'410'15,"0"0"-374"-15,0 0-13 16,0 0 70-16,-195 121-29 16,151-83-37-16,3-1-20 15,5 6 25-15,1-1-3 16,4-2-10-16,8-8-3 0,6-11-15 15,12-8-2-15,5-9 0 16,0-4-76-16,0 0-50 16,0-10-52-16,0-12-147 15</inkml:trace>
  <inkml:trace contextRef="#ctx0" brushRef="#br0" timeOffset="112227.48">13314 10623 462 0,'0'0'1'16,"0"0"5"-16,0 0 23 16,0 0 31-16,0 0-25 15,255 0-33-15,-202 0 3 16,0 0-5-16,1 0 1 15,-6 0 12 1,2-1 8-16,-10-4-18 16,-5 3 10-16,-8 0-13 15,-4-1-1-15,-5 1-36 16,-5-1-85-16,-13 1-112 16</inkml:trace>
  <inkml:trace contextRef="#ctx0" brushRef="#br0" timeOffset="112519.06">13332 10854 363 0,'0'0'151'15,"0"0"-117"-15,0 0 21 16,0 0 84-16,0 0-42 16,0 0-75-16,272 1 8 15,-201-1-20-15,-13 0-10 16,-8 0 6-16,-19 0-6 16,-9-1-6-16,-9 1-35 15,-8 0-102-15,-5 0-95 16,0 0-174-16</inkml:trace>
  <inkml:trace contextRef="#ctx0" brushRef="#br0" timeOffset="112930.19">14629 10532 480 0,'0'0'227'0,"0"0"-224"15,0 0 24-15,0 0 89 16,232 5-88-16,-179 14-27 0,-4 10-2 16,-9 8-6-16,-13 0-4 15,-14 8 5-15,-3-1 6 16,-10 1-1-16,0-3 1 0,-32-2 0 15,-30-5 9-15,-23-6-8 16,0-10-2-16,6-15 1 16,11-4 0-16,24-4 3 15,21-34-3-15,15-16-5 0,8-8 1 16,0-7 8 0,0 4 1-16,8 12-5 15,10 17 0-15,-5 13 5 16,10 16-5-16,0 3-3 15,12 3 3-15,5 1-46 16,1 0-99-16,-10 0-232 16</inkml:trace>
  <inkml:trace contextRef="#ctx0" brushRef="#br0" timeOffset="113629.15">16148 10571 729 0,'0'0'26'16,"0"0"23"-16,232-24 52 15,-138 20-67-15,4 3-5 16,0 1-29-16,-1 0 0 16,2 0 0-1,8 0 3-15,9-8-3 16,-18-1-2-16,-9 0-15 16,-31 3-13-16,-31 6-78 15,-27 0-184-15,0 6-230 16</inkml:trace>
  <inkml:trace contextRef="#ctx0" brushRef="#br0" timeOffset="113851.18">16358 10762 742 0,'0'0'30'16,"0"0"-26"-16,0 0 60 0,0 0 45 15,228 0-89-15,-91-18-20 16,2 0-19-16,-6 2-11 16,-17 7-9-16,-18 3-54 15,-27 6-32-15,-17 0-80 16,-27 0-146-16</inkml:trace>
  <inkml:trace contextRef="#ctx0" brushRef="#br0" timeOffset="114252.56">16331 10447 548 0,'0'0'144'0,"0"0"-134"16,0 0-5-16,0 0 59 15,0 0-38 1,0 0-26-16,-102 128-17 0,58-98 5 16,-6 1-15-1,-12-1-4-15,-5-5 18 16,1-6-9-16,-6-3 22 16,5-5 0-16,17-2 0 15,19-7 29-15,23 1-8 16,8 1 14-16,0 0 5 15,14 3-4-15,30 7 47 16,9 1-62-16,1 5-3 0,9 2-7 16,8 0-10-16,0 2 0 15,-5-7 11-15,-12-4-12 16,-5-1-5-16,-13-3-16 16,-1 0-77-16,-8-5-164 15,-4-3-248-15</inkml:trace>
  <inkml:trace contextRef="#ctx0" brushRef="#br0" timeOffset="114584.63">16981 10376 664 0,'0'0'169'16,"0"0"-158"-16,0 0 51 16,0 0 2-16,272 58-21 15,-178-27-25-15,0-2-12 16,-1-4-6-16,-4-6 3 0,-12 1-11 16,-19-3 8-16,-19 4 0 15,-21 0-4-15,-18 8 10 16,0 7-6-16,-22 3 17 15,-40 6 5-15,-10-5 16 0,-4-2-20 16,5-8-18-16,13-8 0 31,23-12-71-31,12-8-132 0,9-2-350 16</inkml:trace>
  <inkml:trace contextRef="#ctx0" brushRef="#br0" timeOffset="115132.64">18523 10314 128 0,'0'0'582'0,"0"0"-582"15,0 0 0-15,-13 147 23 16,13-71 48-16,0 4-63 16,0 0-8-16,0-6 0 15,27-12-20-15,4-16 0 0,5-15 11 16,-1-19 3-16,1-12 6 16,5-2 6-16,7-35 56 15,6-20-16-15,8-7-19 16,5-16 54-16,9-9-59 15,13-15 6-15,5-5-28 16,4 2-8-16,-5 14-29 16,-22 22 10-1,-17 26-3-15,-27 21 14 16,-23 13 6-16,-4 8-11 16,0 3 7-16,-49 0-50 0,-18 11-37 15,-8 7-48-15,8-2-146 16</inkml:trace>
  <inkml:trace contextRef="#ctx0" brushRef="#br0" timeOffset="115370.89">18697 10459 261 0,'0'0'563'0,"0"0"-516"16,0 0 14-16,0 0 85 16,0 0-40-16,0 0-76 15,245 19-8-15,-191-19-22 16,-14 0-5-16,-9 3-18 16,-8 5-51-16,-19 6-56 0,-4-1-87 15,0-1-101-15</inkml:trace>
  <inkml:trace contextRef="#ctx0" brushRef="#br0" timeOffset="117974.98">18550 9899 132 0,'0'0'119'0,"0"0"-66"16,0 0-26-16,0 0 12 15,0 0-39-15,0 0-18 16,0-3-26-1,0 3 43-15,0 0-4 16,0 0 5-16,0 0 38 0,0 0 14 16,0 0 15-1,0 0-5-15,0 0-13 0,0-4-1 16,0 4-28-16,0 0-12 16,0 0-6-16,0 0-2 15,0 0 0-15,0 0-6 16,0 0 6-16,0 0-5 15,0 0 5-15,0 0 0 16,0 0 6-16,0 0-4 16,0 0 9-16,0 0-11 15,0 7 1-15,0 9 29 16,0-4-28-16,0-2-2 16,0 4 3-16,0-5 0 15,0 6-4-15,-4-4 1 16,-5 1 0-16,5-2 6 0,-6-1-6 15,6 0 0-15,4 5-4 16,-4-3 8-16,4 0-8 16,0 3 3-16,0-4 1 15,0 6-3-15,0 4 3 16,0 0 0-16,-5 0 2 0,5 1-1 16,-4-2-2-16,0-3-1 15,-1-4-4-15,0-2 1 16,1-8 4-16,4-2-4 15,0 0 4-15,0 0-3 16,0 0 3-16,0 0 1 16,0 0 0-1,0 0 4-15,0 0-4 0,0 2 0 16,0 4 2-16,0-2-2 16,0 2 0-16,0 3-2 15,0-2 2-15,0-1 8 0,0 1-8 16,0 2 0-16,0 8 8 15,0 6-7-15,0 4 6 16,0 2 14-16,0-2-18 0,0-7 6 16,0-2-9-16,0-3-3 15,0-3 1-15,0-4-17 16,0-4-66 0,0-4-209-16</inkml:trace>
  <inkml:trace contextRef="#ctx0" brushRef="#br0" timeOffset="129695.7">19838 10403 267 0,'0'0'52'0,"0"0"-47"16,0 0 16-16,0 0 41 15,0 0-60-15,0 0 4 16,0 0-2-16,102-56 24 16,-102 56 27-16,0 0 19 15,0 0-20-15,0 5-14 16,0 10 9-16,0 6-14 16,0 0-17-16,0-5 13 15,0 2-26 1,0 7 1-16,-4 1-6 0,0 3 4 0,-1 10-2 15,-3-3-2-15,-2 12 0 16,6 1 17 0,4 0-11-16,0-4 16 0,0-10-22 15,0-9 6-15,27-8 0 16,12-8-2-16,2-10-4 16,8 0 24-16,9-10-19 15,4-21 6-15,0-9-11 16,-8-5 3-16,0-3-3 15,-19-1-2-15,-8-1 2 16,-10 8 2-16,-11 7-2 16,-2 3 0-16,-4 14-2 15,0 8 8-15,4 3-1 0,1 5-5 16,-5-1 2-16,4 1 6 16,-4 0-4-16,4-3-2 15,1-1-2 1,-5-1-4-16,9-2 0 15,0-2-4-15,-5 0-13 16,5 2-7-16,-4 7-56 16,-1 2-65-16,1 0-40 15,-5 0-144-15</inkml:trace>
  <inkml:trace contextRef="#ctx0" brushRef="#br0" timeOffset="130181.17">21550 10374 208 0,'0'0'107'0,"0"0"-38"16,0 0 15-1,0 0 30-15,0 0-78 0,0 0-18 16,-108-20 5 0,42 46 22-16,-10 11-34 0,-4 0 32 0,4 1-16 15,14-2 8-15,13-2-2 16,9-6-16-16,17 4 1 15,15-8 1-15,8 0 7 16,0 3 1-16,17 2-19 16,24-3 27-16,3-3-9 15,5-1-25-15,4-6 9 0,14-5-3 16,0-4-9 0,4-7 2-16,0 0-29 15,1-5 9-15,-9-11-7 16,-6 3-22-1,-21 2-14-15,-14 2-36 0,-13 3-31 0,-9-3-37 16,0 2-21 0,0-2-28-16</inkml:trace>
  <inkml:trace contextRef="#ctx0" brushRef="#br0" timeOffset="130460.35">21045 10556 359 0,'0'0'228'0,"0"0"-146"15,0 0-17-15,0 0 57 16,0 0-60-16,0 0-50 16,125-2 17-16,-49 2-26 15,4 0-3 1,1 0 0-16,-10 0-8 15,-18 0 2-15,-13 0-10 16,-13 0 14-16,-13 0-11 16,-5 0-1-16,-9 0-46 15,0 0-28-15,0 0-105 16,-9 0-172-16</inkml:trace>
  <inkml:trace contextRef="#ctx0" brushRef="#br0" timeOffset="133517.63">22236 9739 409 0,'0'0'105'16,"0"0"-85"-16,0 0 82 0,0 0 56 15,0 0-136-15,0 0-2 16,102-25-6-16,-36 21-9 16,-2 4-5-16,-11 0 0 15,-4 0 0-15,-14 0 11 16,-8 0-11-16,-14 0 0 16,-3 0-5-16,-6 0-5 0,1 0-37 15,-5 9-72-15,0 4-58 16,0 3-48-16</inkml:trace>
  <inkml:trace contextRef="#ctx0" brushRef="#br0" timeOffset="134091.54">22379 9832 413 0,'0'0'70'15,"0"0"-57"-15,0 0 72 16,0 0 18-16,0 0-93 16,0 0 0-16,-32 96-7 0,14-49 14 15,-4 13-5-15,0 7 14 32,4 5-7-32,0-4 30 0,5-7-26 15,4-8-15-15,-5-11 22 0,10-13-5 16,-1-4-10-16,1-3-9 15,-4 0 9 1,-2 5-1-16,-3-3-1 0,4 1-10 16,0-4-3-16,4-6 24 15,1-1-24-15,-5-9 0 16,0-1 8-16,-8-4-8 0,-2 0-4 16,2-4-20-16,-1-10 11 15,1-3 9-15,-2 2 1 16,1 9-3-16,-3 3 4 15,-6 2 0-15,4 1-2 16,1 0 2-16,0 0 2 16,4 0-1-16,5 0 6 15,8 0 3-15,5 0 16 16,0 0-9-16,0 0 14 16,0 0-13-1,26 0 4-15,24 0 35 16,8 0-32-16,0 0-22 15,9 0 7-15,-9 1-7 16,4 3-1-16,-9 1-17 16,-8-1-21-16,3 4-8 0,-3-5-79 15,-5-1-62-15,-4-2-54 16,-9 0-173-16</inkml:trace>
  <inkml:trace contextRef="#ctx0" brushRef="#br0" timeOffset="134639.94">22664 10418 545 0,'0'0'111'0,"0"0"-43"16,0 0 18-16,0 0-16 15,-71 120-21-15,71-91-47 16,0-2-2-16,0-2 2 15,0-8 2-15,0-3-2 16,0-7-2-16,-6-5 0 0,2-2 14 0,0 0-14 16,4-9-8-1,0-18 5-15,0-6-3 0,39-5 5 16,7 5-51-16,-7 6 31 16,1 12 14-16,-9 6 6 15,1 9 1-15,-10 0 3 16,-8 10 4-16,-5 24 12 0,-9 5 6 15,0-2 5-15,0-12 5 16,0-6-18-16,0-11-5 16,0-8-8-16,0 0-4 15,4 0-2-15,27-8-31 16,19-14 5 0,-2-7 17-16,1-1-23 15,5 2 14-15,-10 3 17 16,1 10 6-16,-19 9 0 0,-3 6 5 15,-9 1-4-15,-14 35 48 16,0 8-1-16,0 8-26 16,-6-3 18-16,-11-8 7 15,9-12 1-15,8-16-51 16,0-7-4-16,0-6-20 0,0-2-91 16,8-23-1-16,15-8-149 15,-2-3-182-15</inkml:trace>
  <inkml:trace contextRef="#ctx0" brushRef="#br0" timeOffset="134943.25">23786 9918 350 0,'0'0'235'16,"0"0"-185"-16,0 0 11 0,0 0 91 16,0 0-108-16,0 0-30 15,-129 140 1-15,93-51 3 16,5 11 35-16,4-2-21 0,-4-2-4 16,4-9 18-16,6-12-22 15,7-10 23-15,10-12-30 16,4-12-17-16,0-14 0 0,0-8-8 15,0-10-52-15,18-4-61 32,13-5-11-32,0 0-58 15,0 0-130-15</inkml:trace>
  <inkml:trace contextRef="#ctx0" brushRef="#br0" timeOffset="135408.12">23702 10801 615 0,'0'0'125'15,"0"0"-51"-15,0 0 59 16,0 0-25-16,0 0-78 16,200-119-30-16,-119 63 0 0,-6-4-6 15,-8-8-26 1,-5-3 17-16,-8 2-30 0,-9 7 16 15,-14 8 22 1,-5 19 7-16,-8 11 0 0,-9 10 1 16,0 10 14-1,-9 4 34-15,0 0-28 16,0 0-4-16,0 0-16 0,5 0 9 16,3 6-15-16,1 7 5 15,-5 3 0 1,2 6 5-16,-2 6-4 0,-4 9-1 15,0 11 7-15,0 13-6 16,0 8 24-16,-23 8-7 16,1 4-1-16,5 2 25 15,3-5-34-15,14-8 0 16,0-18-8-16,0-11 6 0,9-15-12 16,8-14-17-1,6-8-39-15,-6-4-14 0,2 0-67 31,-7-18-29-31,-6-5-56 0,-6 0-55 0</inkml:trace>
  <inkml:trace contextRef="#ctx0" brushRef="#br0" timeOffset="135620.91">23983 10631 309 0,'0'0'163'15,"0"0"-60"-15,0 0 17 16,0 0 4-16,0 0-69 16,0 0-10-16,66-28-37 15,-34 28-8-15,3 0-2 16,1 2-51-16,9 8-25 0,3-6-78 31,6-1-33-31,0-3-105 0</inkml:trace>
  <inkml:trace contextRef="#ctx0" brushRef="#br0" timeOffset="135979.94">24856 10209 154 0,'0'0'234'0,"0"0"-136"15,0 0-12-15,0 0 53 16,0 0-47-16,183 140-57 16,-144-77-5-16,-12 6 5 15,-9 1 3-15,-13 1-15 16,-5-2-20-1,0 2 34-15,-14-2-28 0,-30 0 4 16,-14-14 5-16,-5-10-11 0,-3-13 6 16,-1-19-13-1,9-11-26-15,13-2-43 0,23-9-91 16,8-20-153-16,14-4-115 16</inkml:trace>
  <inkml:trace contextRef="#ctx0" brushRef="#br0" timeOffset="140369.75">26073 10314 181 0,'0'0'93'16,"0"0"-88"-16,0 0-5 15,0 0 45-15,0 0 1 16,0 0-7-16,0 0-14 15,0 0-10-15,119-4 15 0,-105 1 11 16,-14 1-15-16,0 2-5 16,0 0-7-16,0 0 2 15,0 0 9-15,0 23-22 16,0 10 14-16,0 11 13 16,0 5-29-16,0-5 21 15,0 1-3-15,0-4-14 0,17-6 15 16,2-8-11-16,3-7-8 15,1-7 15-15,12-4-2 16,5-9-10-16,4 0-1 16,10 0 4-16,-5-15-6 15,0-17-1-15,0-6-9 16,-5-3-1 0,-7-5-48-16,-11 2 34 0,-4 8 3 15,-4 12 21 1,-13 8-1-16,-5 9 2 0,0 7 11 15,0 0 16-15,0 0-13 16,0 25 7-16,0 6-7 16,0 5-8-16,0-3 7 15,0-4-6-15,40-6-5 0,5-8 13 16,13-6-9-16,4-9-5 16,-5 0-2-16,-3 0 0 15,-5-23 6-15,-9-6-4 16,-4-4-2-16,-14 0-1 15,-13-3 1-15,-9 1-3 16,0 4 3 0,0-1 0-16,-13 8 4 15,-14 2-2-15,4 2-4 16,10 2-3-16,0-1-67 16,13 6-49-16,0 2-95 15,0 2-167-15</inkml:trace>
  <inkml:trace contextRef="#ctx0" brushRef="#br0" timeOffset="140720.6">27272 9908 488 0,'0'0'105'0,"0"0"-78"16,0 0 74-16,0 0 24 0,0 0-75 15,0 0-35-15,249-11 7 16,-187 11-10-16,-9 0-7 15,5 0-4-15,-8 0-1 16,-11 0 0-16,1 0-5 0,-17 0-3 0,-5 2-34 31,-14-2-30-31,-4 2-43 0,0 1-19 0,0 1-76 16,-18 3-66-16</inkml:trace>
  <inkml:trace contextRef="#ctx0" brushRef="#br0" timeOffset="140950.91">27636 9948 237 0,'0'0'231'16,"0"0"-179"-16,0 0 9 16,0 0 82-16,0 0-71 15,0 0-32-15,-13 119-30 16,13-90-8-16,0 4 1 15,0 4-3-15,0-3-1 0,-8 0-4 16,-2-5-24-16,1 0-53 16,1-2-38-16,8-8-66 15,0-5-94-15</inkml:trace>
  <inkml:trace contextRef="#ctx0" brushRef="#br0" timeOffset="141461.34">28047 10383 388 0,'0'0'170'0,"0"0"-143"0,0 0 34 15,0 0 47-15,0 0-64 16,0 0-16-16,52 118-21 15,-29-81-2-15,0 6-4 16,-1-11 10 0,4-10 0-16,1-7-3 15,0-13 5-15,4-2 29 16,10-9-16-16,-1-17-20 16,-1-12-6-16,-3 1-13 15,-5-4 8-15,0-1-37 16,-8 4 26-16,-10 0 9 15,-4 0 5-15,-4 3-1 0,-5-2-8 16,0 11 11-16,0 9-3 16,0 9 3-16,0 6-8 15,8 2-83 1,6 0-102-16,3 11-20 16</inkml:trace>
  <inkml:trace contextRef="#ctx0" brushRef="#br0" timeOffset="141869.97">29548 10305 330 0,'0'0'202'0,"0"0"-179"15,0 0 32 1,0 0 59-16,232 5-44 0,-147 8-66 16,8-1-1-16,-3-2 5 15,-6-8-7-15,-4-2-2 0,-9 0-6 16,-9 0-49-16,-16-7 24 16,-15-1-90-16,-14 0-48 15,-17 4-67-15</inkml:trace>
  <inkml:trace contextRef="#ctx0" brushRef="#br0" timeOffset="142123.7">29495 10425 498 0,'0'0'77'16,"0"0"-9"-16,0 0 34 0,0 0-28 15,0 0-39 1,0 0-33-16,177 40-2 0,-82-40-29 16,7 3-21-16,0-2-63 0,1 4-84 15,-9 2-172-15</inkml:trace>
  <inkml:trace contextRef="#ctx0" brushRef="#br0" timeOffset="142705.67">31758 10184 548 0,'0'0'35'16,"0"0"-30"-16,0 0 25 16,0 0 40-16,103 131-35 15,-103-83-27-15,0-6-8 16,0 3 0-16,-5-6 3 0,-30-5 0 15,-5-1 6 1,-14-5 7-16,-13-4-1 0,-13-9 13 16,-9-2-14-16,-5-9 6 15,10-4 41-15,8-8-31 16,27-23 0-16,18-12-17 16,27-3-4-16,4-10-9 15,0 3-9-15,53 2-1 16,23 6 7-16,8 11-14 15,5 15-23-15,5 7-10 16,-14 10-3-16,-5 2-43 16,-17 0-35-16,-12 0-74 15,-29 0-32-15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9-06T07:05:05.1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846 7907 266 0,'0'0'124'16,"0"0"-42"-16,0 0-82 16,0 0 10-16,0 0-10 15,0 0 10-15,0 0 10 16,-40 18-20-16,40-9 3 0,-13 6 33 16,-10 8 22-16,-8 1-9 15,-4 3-25-15,-1 2 3 16,-5-2 21-16,6 1-28 15,-1 6-1-15,5 2-14 16,9 0-1-16,4 2-1 16,9-1-3-16,9 4 2 15,0 8-2-15,0 8 3 16,0 12-6-16,0 11 1 16,18 3 2-16,0 2 12 15,4 2-8-15,-4 0-2 0,-1 8 11 16,-3 6-8-1,-5-3 3-15,-9 2 1 0,0-2-6 16,0-7 5-16,0-4-7 16,0-6 0-16,0-1-1 15,0 0 8-15,0 2-16 16,0-6 8-16,0 0 0 16,0-12 20-16,0-1-15 15,4-2 13-15,23-5-3 16,9 3-12-16,17-1-6 15,1 8 2-15,17 7-1 16,0 2-7-16,-8 12 7 16,-6 4-3-16,-16 7 3 15,-5 2-7-15,-5-6 8 16,-9-12-10-16,-13-20 11 0,-5-10 8 16,9-1-8-16,20 5-6 15,6 4 6-15,19 14-3 16,0 8-3-16,-1 0 3 15,6 5 3-15,-14-5-8 16,1-10-3-16,2-3-8 16,-2-11 10-16,-10-7-21 15,-5-4-5-15,10 3-60 16,9-8-62-16,13-9 1 16,-1-15-68-16</inkml:trace>
  <inkml:trace contextRef="#ctx0" brushRef="#br0" timeOffset="1851.74">7526 8260 288 0,'0'0'102'0,"0"0"-64"15,0 0 42-15,0 0-18 16,0 0-4-16,138 122 56 16,-94-62-61-16,6 14-18 15,8 3-17-15,13 13-4 16,5 1 2-16,4-2-10 16,0 1 2-16,-9-4-10 15,-13-3 2-15,-8 1-8 16,-6 4 8-16,-4-6-4 15,5 7-8-15,-1 14 11 16,-9 17-4-16,-3 15-5 16,-6 11-18-16,-12-6 28 15,-5-9 23-15,-9-13-23 0,0-15 5 16,0-18 1 0,0-18-5-16,0-7-2 15,0 0 7-15,0 4-13 16,-36 9 3-16,-26 8-18 0,-18 6 7 15,-23 0-24-15,-4-7-29 16,0-11 53-16,5-18-45 16,17-19 23-16,13-22-23 15,10-10-56-15,9 0-137 16</inkml:trace>
  <inkml:trace contextRef="#ctx0" brushRef="#br0" timeOffset="2309.9">9157 9346 507 0,'0'0'156'0,"0"0"-90"15,192 148-7-15,-90-88-21 16,5 6-14-16,-4 9-15 16,-1 3-8-16,-4 2-1 15,-9-5 0-15,-22-8-3 16,-14-7-16-16,-13-13-32 0,-17-16 16 15,4-13-73 1,-5-18-34-16,-5-4-104 0</inkml:trace>
  <inkml:trace contextRef="#ctx0" brushRef="#br0" timeOffset="2542.71">9981 9262 370 0,'0'0'192'16,"0"0"-62"-16,0 0-33 16,0 0-12-16,0 0-46 15,-147 140-19-15,98-39 0 16,-13 15-9-16,-10 8-11 16,-12 5 0-16,-15-6-11 0,1-18-6 15,5-27-47-15,22-26-5 16,31-32-32-16,22-20-154 15,18-20-95-15</inkml:trace>
  <inkml:trace contextRef="#ctx0" brushRef="#br0" timeOffset="3951.11">21072 11256 392 0,'0'0'139'15,"0"0"-68"-15,0 0-43 0,0 0 7 16,0 0 8-16,0 0-10 16,98 38-11-16,-9-22-20 15,15-1 9-15,2-1-4 16,10-5-7-16,-14-7-7 16,-4-2 7-16,-9 0-16 15,-4 0 0-15,-4 0 1 16,-10 0-27-16,-13-2 42 15,-4-1-36-15,-19 2 7 16,-13-2-11-16,-13 3-51 16,-9 0-58-16,0 0-65 15</inkml:trace>
  <inkml:trace contextRef="#ctx0" brushRef="#br0" timeOffset="4300.64">21064 11707 191 0,'0'0'104'0,"0"0"-37"16,0 0-25-1,0 0 19-15,280 30 9 0,-172-21-32 16,-2 5 4-16,6 2-16 16,-1 1-24-16,-13-1 8 15,-9-7-10-15,-8 0-3 16,-10-8 1-16,-9-1-3 16,-13 0 3-16,-22 0-5 15,-10 0-31-15,-17 0-26 16,0-13-59-16,0-16 2 15,-39-11-167-15</inkml:trace>
  <inkml:trace contextRef="#ctx0" brushRef="#br0" timeOffset="9051.26">1689 8008 365 0,'0'0'110'0,"0"0"-83"15,0 0-26-15,0 0-1 0,0 0 0 16,0 0 3 0,0 0-3-16,0 0-25 0,0 26-14 15,4-17-11-15,0-1 20 16,0-4 19-16,-4-4 11 15,0 0 7-15,0 0 11 16,0 0 28-16,0 0 6 16,0 0-13-16,0 0-5 15,0 0-13-15,0 0-10 16,0 0 13-16,0 0-19 16,0 0-2-16,0 0 4 15,0 0-5-15,0 9 2 0,0 11 9 16,0 16-7-1,0 6 24-15,0 6 5 0,0 6-18 16,0 2 2-16,0 6-9 16,0 12-4-16,5-3-6 15,0 0 5-15,-5-7-5 16,4-9 0-16,1-11 0 16,-1-10 0-16,-4-13-10 15,0-5-27-15,0-9-3 16,0-7-43-16,0 0-24 15,9 0-80-15,9-18 5 16</inkml:trace>
  <inkml:trace contextRef="#ctx0" brushRef="#br0" timeOffset="9586.53">3128 8204 372 0,'0'0'93'0,"0"0"-53"16,0 0-38-16,0 0-4 15,240 94-1-15,-186-57 1 16,-9 7-20-16,-5 6 3 15,-18 1-10-15,-22-2 19 16,0 6 10-16,-22-2 13 16,-49-7 12-16,-19-8 26 15,1-17-7-15,-4-9-17 0,12-12 15 16,10 0-14 0,9-9-22-16,12-24 2 0,10-13-3 15,9-11-5-15,13 4-4 16,14 6 2-16,4 9 1 15,0 5-26-15,0 5-2 16,31 2-49-16,23 6-18 16,4 6-44-16,4 13-51 15</inkml:trace>
  <inkml:trace contextRef="#ctx0" brushRef="#br0" timeOffset="10036.6">4741 8346 306 0,'0'0'134'0,"0"0"-83"16,293 128 16-16,-194-62-52 0,-23 5-15 16,-23-3 14-1,-22-11-12-15,-18-14 6 0,-13-12 15 16,-8-7-21-16,-63-6 21 15,-27-3-19-15,-14-6 2 16,-8-6-3-16,13-3-2 16,18-9 5-16,21-31 8 15,20-22-8-15,12-7 9 16,18 7-15-16,10 14 2 16,8 26-9-16,0 11-17 15,0 4-33-15,17 5-11 16,28 0-35-16,9 2-96 15</inkml:trace>
  <inkml:trace contextRef="#ctx0" brushRef="#br0" timeOffset="10468.34">6358 8387 243 0,'0'0'119'0,"0"0"-28"0,0 0-62 15,236 71 5-15,-182-34 9 16,-5 6-22-16,-9 1 7 16,-13-1-14-16,-27-6-6 15,0 1 3-15,-41-8 15 16,-42-4 7-16,-29-10-9 16,-9-16-12-16,10 0 33 15,13-31-21-15,27-30 25 16,21-21-31-16,29-9-15 15,11 7-6-15,10 16-1 0,0 24-33 16,18 23 1-16,26 21-63 16,2 0-10-16,-11 27-31 15,-8 19-185-15</inkml:trace>
  <inkml:trace contextRef="#ctx0" brushRef="#br0" timeOffset="11751.43">2023 9564 257 0,'0'0'92'0,"0"0"-63"0,231 99-16 16,-169-48 15-16,-21 8-27 15,-19 7 3-15,-18-1 2 16,-4-3-4-16,-4-11 6 16,-59-10-5-16,-12-19 35 15,-14-16 25-15,-5-6-3 16,5-13 14-16,4-25-26 15,14-11-26-15,13-7-14 16,18-3-8-16,22 7-3 16,18 12-3-16,0 13-35 15,23 12-2-15,35 8-25 16,13 7-40-16,9 0-27 16,10 7-70-16</inkml:trace>
  <inkml:trace contextRef="#ctx0" brushRef="#br0" timeOffset="12070.99">3623 9674 398 0,'0'0'150'15,"0"0"-96"-15,0 0-36 0,285 85-15 16,-246-50 9-16,-12 3-11 16,-27 6-1-16,0 2 0 15,-35-4 1-15,-50-6-1 16,-17-10 7-16,-14-10 16 16,13-14 29-16,6-2-24 15,16-18-13-15,19-22-15 16,12-14-1-16,23-6-2 15,14 3-19-15,13 6-56 16,5 4-8-16,53 13-86 16,13 8-23-16</inkml:trace>
  <inkml:trace contextRef="#ctx0" brushRef="#br0" timeOffset="12517.8">5227 9636 375 0,'0'0'126'0,"0"0"-82"16,0 0-20-16,298 52-13 15,-226-36-8-15,-14 5 18 16,-10 6-11-16,-21 0-6 16,-27 0 6-16,0-1 34 15,-35-8 10-15,-42 0 1 16,-11-9-25-16,-7-9-7 15,2 0 9-15,9 0 0 16,17-29-21-16,22-13-11 16,23-12-7-16,22-1-5 15,0 11-40-15,0 11-37 16,5 14 21-16,17 10-37 16,4 9 2-16,10 0-15 0,5 0-18 15,7 0-72-15</inkml:trace>
  <inkml:trace contextRef="#ctx0" brushRef="#br0" timeOffset="12890.56">6634 9414 428 0,'0'0'225'16,"0"0"-148"-16,0 0-50 16,68 122-8-16,-42-73 1 15,-4 2-3-15,-8 3-16 16,-1-7 4-16,-8-5-5 15,3-9 0-15,-8-6 11 16,0-4 20-16,0-4-1 16,0-4-3-16,0-7-19 15,0-2 12-15,0-3-20 16,0-3-3-16,0 0-4 0,0 0-26 16,0-5-61-16,-17-17-67 15,-6-1-93-15</inkml:trace>
  <inkml:trace contextRef="#ctx0" brushRef="#br0" timeOffset="14017.78">1987 10700 94 0,'0'0'155'0,"0"0"-78"16,0 0-73-16,0 0 69 16,0 0-4-16,254 4-33 15,-152 13 1-15,-12 4-29 16,-19 3-8-16,-31 5-6 16,-27 4-1-16,-13-2 7 15,-8 6 0-15,-55-11 0 16,-22-1-1-16,-12-5 1 15,-7-7 3-15,2-2 8 16,13-4-11-16,18-7 14 16,17 0-4-16,19-3 6 15,17-23-16-15,18-13-28 0,0-7-32 16,26-3-36-16,41 3-20 16,14 5-38-1,4 14 15-15</inkml:trace>
  <inkml:trace contextRef="#ctx0" brushRef="#br0" timeOffset="14452.34">3956 10584 228 0,'0'0'103'0,"0"0"-42"16,0 0-49-16,0 0 4 15,232 111 0-15,-201-91-9 16,-8-2-3-16,-6 1-4 15,-7-3-1-15,-10 2-3 16,0 4 8-16,0 3 9 16,-37 3 0-16,-15-1-12 15,-11-7 13-15,-17-11 5 0,-5-9 14 16,-4 0 9-16,9-24-19 16,9-8 1-16,17-1-24 15,13 4 0-15,16 10-3 16,15-2-32-16,10-1 10 15,0 0-33-15,27-11-52 16,27-3-54-16,12 3-53 16</inkml:trace>
  <inkml:trace contextRef="#ctx0" brushRef="#br0" timeOffset="14906.53">6015 10417 357 0,'0'0'89'16,"0"0"-89"-16,0 0 0 0,0 0 0 15,0 0 6-15,0 0-2 16,89 72 32-16,-62-31-28 15,-4 4-8-15,-10 3 2 16,0 8 2-16,-8-5 30 16,-1 8-29-16,0-7 3 15,-4-7-1-15,0-6-2 16,0-17-2-16,0-7 8 16,0-6-11-16,0-4-11 15,0-3-21-15,0-2-42 16,0 0-56-16,0-20-151 15</inkml:trace>
  <inkml:trace contextRef="#ctx0" brushRef="#br0" timeOffset="15335.52">7093 10441 210 0,'0'0'130'0,"0"0"-68"16,0 0-48-16,0 0 3 15,0 0 4-15,0 0-14 16,206 84-7-16,-188-58 0 15,-14 2-3-15,-4 6 1 16,0 3 4-16,-31-1-2 16,-23-2 21-16,-8-6-15 15,-5-8 31-15,-5-8-11 16,10-12 23-16,5-3-32 16,3-26 12-16,9-9-5 15,18-2-24-15,14 2-1 16,13 4 1-16,0 7 0 15,18 2-8-15,14 7-5 16,3 2 5-16,1-7-11 0,-1 3 2 16,-4-4-66-16,-17 6-129 15</inkml:trace>
  <inkml:trace contextRef="#ctx0" brushRef="#br0" timeOffset="16234.79">2499 11530 97 0,'0'0'103'0,"0"0"-33"15,0 0-25-15,0 0 2 16,0 0-26-16,0 0 13 15,187-2 2-15,-115 33-31 16,4 10-2-16,-5 5 3 0,-13 7-6 16,-9 3 1-16,-22 0-1 15,-10-6 5-15,-17-6-8 16,0-7 6-16,-13-7 0 16,-41-6 34-16,-8-10 5 15,-18-5-30-15,-14-8 21 16,6-1-25-16,7 0-8 15,19-22-4-15,31-9 1 16,31 1-2-16,0-2-31 16,13-3-30-16,40-3-12 0,10-3-17 15,8-1-19-15,1 1-34 16</inkml:trace>
  <inkml:trace contextRef="#ctx0" brushRef="#br0" timeOffset="16476.09">4357 11499 293 0,'0'0'140'0,"0"0"-94"16,81 125-33-1,-46-78-6-15,-8 10 19 0,9 17-19 16,4 2-7-16,-4-3-16 16,-5-14-4-16,5-22-4 15,-1-14-63-15,10-19-97 16</inkml:trace>
  <inkml:trace contextRef="#ctx0" brushRef="#br0" timeOffset="16968.57">6189 11412 89 0,'0'0'165'16,"0"0"-123"-16,0 0 4 15,258 64-11-15,-182-37 4 16,-9 4-8-16,-27 3-8 0,-18 7-10 16,-22-6-7-16,0-1-6 15,-26-4 47-15,-45-5-42 16,-10-3 20-16,-17-9-4 16,-4-8-8-16,8-5 57 15,10-15-50-15,17-23 27 16,22-9-24-16,28 1-23 15,17 1-5-15,0 12-18 16,0 4-24-16,31 8-18 16,13 7-17-16,5 5-24 0,0 6-45 15,0 3-101 1</inkml:trace>
  <inkml:trace contextRef="#ctx0" brushRef="#br0" timeOffset="17369.2">7544 11357 281 0,'0'0'94'0,"0"0"-62"16,0 0-13-16,120 113-10 16,-84-63 2-16,-1-7 1 15,-12-2-4-15,-6-10 11 16,-3-9 7-16,-10-1 1 16,-4-1 1-16,0-1 10 15,0 1-5-15,-44 3-33 16,-5-12 0-16,-5-11 12 15,1 0 8-15,4-34-5 16,-1-17-13-16,6-13 7 16,13-5-18-16,13 6 8 15,18 12-27-15,0 11-6 16,0 17-36-16,0 17-27 0,0 6-65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9-06T07:05:50.4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997 8547 54 0,'0'0'51'15,"0"0"-27"-15,0 0 1 16,0 0-1-16,0 0-17 16,0 0-1-16,0 0-5 15,0 0-1-15,0 0 9 0,0 0 13 16,0 0 23 0,0 0-1-16,0 0-4 0,0 0 16 15,0 0-11-15,0 0-7 16,0 7-1-16,-21 15-30 15,-10 9-1-15,8 11-6 16,-8 9 0-16,8 12 4 16,1 8-4-16,-4 5-1 15,3 6-1-15,-4-3 4 16,9-4-2-16,10-10 0 16,3-5 0-16,5 2 8 15,0 3-1-15,-8 13-6 16,-2 5 4-16,-3 6 5 15,0 11 5-15,3 5-15 16,2-2 0-16,8 1 14 0,0-8-14 16,0-5 0-1,0-3 0-15,0-5-3 0,0 2 3 16,0-7-6-16,4-4 6 16,0-3 9-16,10 0-9 15,-9-4-1-15,-1 3-3 16,0-4 4-16,1-10 0 15,4-3 0-15,22 0-4 16,14 3-2-16,8 9 6 16,23 0-4-16,0-1-12 15,-1-2-6-15,1-8 7 16,-13-5 7-16,-10 1 8 0,-13-6-2 16,-13-4 2-16,-5 0 0 15,5 0 14-15,8 1-14 16,19 10 29-16,4 3-28 15,0 0-1-15,4 4 15 16,-4-7-15-16,-9 1-4 16,0-4 3-16,-9-5-7 15,-9-7 7-15,0-7-5 16,5-2 6-16,5-1-5 16,7 16 1-16,19 16 4 15,0 9 0-15,0 14 1 16,-4 4 6-16,-15 1-7 15,-7-6-13-15,-10-11 13 16,-14-24 2-16,-13-27-2 0,2-18-66 16,-6-29-169-16,0-34 12 15</inkml:trace>
  <inkml:trace contextRef="#ctx0" brushRef="#br0" timeOffset="2682.36">8190 8653 257 0,'0'0'120'0,"0"0"-88"16,0 0-28-16,0 0 0 15,0 0 53-15,0 0-43 0,293 89-13 16,-225-36 1-16,-15 6-2 16,-12 4 15-16,-10 15 4 15,-14 7 15-15,-3 6-1 16,-1 6-9-16,5-3 10 16,4-7-34-16,9-9 7 15,0-4 7-15,-4-1-14 16,-9 5-2-16,1 5 0 15,-11 5-5-15,-8 5-3 16,0 0 8-16,0-4-2 16,0-2 4-16,4-7 9 15,1-6-9-15,3-6-2 16,-2 0 2-16,-6-8 0 16,0 2 0-16,0 0 0 0,0 5 4 15,-6 0-3-15,-7 22-1 16,5 12 0-16,8-6-5 15,-10-3-11-15,-3-23 16 16,-14-4 2-16,14 7 2 16,13 2-4-16,0-11 0 15,0-16 0-15,0-23 9 16,-5-6-9-16,5 2-2 16,0 7 2-16,-8 6-3 15,-15 12-19-15,-17 11 8 16,-26 10-8-16,-24 14 10 15,-22 16 10-15,2 21-19 16,-6-7 16-16,18-10 5 0,27-16 26 16,17-42 29-1,27-20-32-15,9-7-21 0,1-10-2 16,3 4-57-16,-4 4-47 16,5 5-26-16,0 7-40 15,0 1 35-15</inkml:trace>
  <inkml:trace contextRef="#ctx0" brushRef="#br0" timeOffset="4466.62">8907 10472 199 0,'0'0'148'0,"0"0"-39"15,0 0-71 1,0 0-24-16,0 0 20 0,0 0 42 16,81 121-63-16,-23-78 12 15,4-2-14-15,0-1-9 16,5-5-4-16,8 6-14 15,10-1-13-15,0 2 20 16,4 3-2-16,-13-1 4 16,-4 4 2-1,-15-4 10-15,-8 2-3 0,-9-1-2 16,-3-1 0-16,-12-3 4 16,-2-3-4-16,-9-9-4 15,-5-5 1-15,-5-8-30 16,0-7-27-16,-4-3-44 15,4-6-16-15,1 0 21 0,4 0-43 16</inkml:trace>
  <inkml:trace contextRef="#ctx0" brushRef="#br0" timeOffset="5170.34">9513 10370 75 0,'0'0'47'16,"0"0"-45"-16,0 0 0 16,0 0 28-16,0 0 18 15,0 0 10-15,13 13 14 16,-13 12-12-16,0 6 19 15,-17-2-18-15,-10 13-43 16,5 6 9-16,4 9 3 16,9 10-30-16,9 2 8 15,-4-3-1-15,4 0-7 16,-5-10-4-16,1-4-2 0,-5-3-6 16,-5-5 12-16,-8-3-23 15,-4 0-5-15,-1-4 25 16,-4 1-7-16,0 4 0 15,4 0-5-15,-4 3 3 16,-1-7 10-16,10-7-3 16,4-9 3-16,9-10-3 15,5-9 5-15,4-3-31 16,0 0-69-16,0-6-13 16,4-14 17-16,23 2-51 15</inkml:trace>
  <inkml:trace contextRef="#ctx0" brushRef="#br0" timeOffset="9317.32">1951 8453 122 0,'0'0'60'0,"0"0"-25"16,0 0-11-16,0 0 16 15,0 0-8-15,0 0-14 16,0 0 28-16,120 42-20 16,-97 3 34-16,-10 29-30 15,-13 30 17-15,0 35 5 16,0 19-27-16,0 14 0 16,0 3-11-16,0-10-14 15,22-29-10-15,14-38-51 16,18-47-16-16,12-44-113 0</inkml:trace>
  <inkml:trace contextRef="#ctx0" brushRef="#br0" timeOffset="9835.84">4215 8805 242 0,'0'0'104'16,"0"0"-29"-16,0 0-1 16,316-28-16-16,-208 43-24 15,-15 25-24-15,-17 13 14 16,-31 11-24-16,-41 2 1 15,-4 8 5-15,-72 1 4 0,-30-6 14 16,-10-7 37 0,-3-15-48-16,-1-15 19 0,14-19-29 15,-1-13 4 1,19-16-7-16,16-28-5 0,10-17-16 16,22-12-36-16,10-7-11 15,21 9-19-15,5 10 22 16,0 20-12-16,0 15 32 15,27 17-51-15,-4 9-32 16</inkml:trace>
  <inkml:trace contextRef="#ctx0" brushRef="#br0" timeOffset="10187.49">5462 8917 276 0,'0'0'102'0,"0"0"-43"16,170 127-29-16,-126-78 11 15,-13 9-33-15,-21 2-5 16,-10-3-3-16,0-5-3 15,-58-10 3-15,-23-15-4 16,-12-14 4-16,-14-13-10 0,0 0 10 16,18-26 0-1,18-25-4-15,27-13 4 0,30-10-2 16,14 6-28 15,0 13-19-31,18 8 9 0,30 11-33 0,15 4-8 0,22 6-6 16,8 4-33-16</inkml:trace>
  <inkml:trace contextRef="#ctx0" brushRef="#br0" timeOffset="10735.06">7584 8872 263 0,'0'0'173'0,"0"0"-57"15,0 0-62-15,0 0-24 16,0 0-30-16,259 78 8 15,-211-13-16-15,-17 4-11 16,-17 4 1-16,-14 1 14 16,-4-7 4-16,-58-9 12 15,-37-7 9-15,-39-18 29 16,-22-19-5-16,-19-14-28 16,10-24 15-16,27-41-19 0,34-24-5 15,46-18-8-15,39 2-8 16,23 20 6-16,0 23-13 15,27 29 1-15,10 21-40 16,-2 12-25-16,-4 9-67 16,0 29-112-16</inkml:trace>
  <inkml:trace contextRef="#ctx0" brushRef="#br0" timeOffset="12233.72">2758 10352 206 0,'0'0'103'0,"0"0"-103"16,0 0 16-16,0 0 28 16,298 24 0-16,-182 18 19 15,-4 12-57-15,-18 8-1 16,-19 7 2-16,-30 3-3 15,-28 1-2-15,-17-2-2 16,0-4 2-16,-58-6 1 16,-21-13-1-16,-25-16 15 15,-11-21 24-15,8-11-10 16,0-9-10-16,14-29-21 16,8-14 0-16,9-8 4 0,19-9-4 15,7-4-18-15,23-7-2 16,19 4-15-16,8 0 13 15,0 7-23-15,44 13-2 16,22 19-23-16,6 28-30 16,-1 9-39-16</inkml:trace>
  <inkml:trace contextRef="#ctx0" brushRef="#br0" timeOffset="12653.58">4415 10102 302 0,'0'0'209'0,"0"0"-176"16,0 114-9-16,5-62-6 15,8-5-5-15,-8 8-13 16,-1 2-4-16,-4 2-4 0,0 6-19 16,0-3-6-16,-27-9 30 15,0-2 3-15,6-17 14 16,11-10 13-16,10-9 3 15,5-6 11-15,62-7-4 16,27-2-24-16,35 0-7 16,9-2 1-16,18-16-14 15,4-1-10-15,-22-4-49 16,-22 1 2-16,-27 2-87 16,-35 7-20-16</inkml:trace>
  <inkml:trace contextRef="#ctx0" brushRef="#br0" timeOffset="12908.08">4857 10310 349 0,'0'0'98'0,"0"0"-75"16,0 0 18-16,-36 186-3 15,45-77-31-15,0 6-7 16,-1-4 7-16,-8-7-5 16,0-17 0-16,0-25-2 15,0-21 0-15,0-26 6 0,0-15-6 16,0 0-80 0,14-35-112-16,17-16-60 0</inkml:trace>
  <inkml:trace contextRef="#ctx0" brushRef="#br0" timeOffset="13286.49">6162 10352 85 0,'0'0'79'0,"0"0"-19"0,0 0-1 15,227 60 9-15,-196-49-32 16,-12-2-4-16,-19 9 1 16,0 9-3-16,0 12-10 15,-54 20-19-15,-17 7-1 16,-18 5 6-16,-5-8 0 16,9-21 8-16,6-26 16 15,12-16 7-15,4-11-12 16,14-30-25-16,0-7-3 15,9-1 0-15,0 5-12 16,13 0 12-16,9 10-9 16,14 4 7-16,4 3-1 15,0 8-8-15,39-2-19 16,24 1 4-16,9 7-29 0,13 4-37 16,-10 4-47-16</inkml:trace>
  <inkml:trace contextRef="#ctx0" brushRef="#br0" timeOffset="13701.22">7392 10365 185 0,'0'0'308'15,"0"0"-231"-15,0 0-15 16,237 23-19-16,-153 21-23 16,-8 22-14-16,-9 15 5 15,-18 19-11-15,-22-6-1 16,-19-9-20-16,-8-14 3 15,-13-31 18-15,-54-20-9 16,-27-18-5-16,-22-2-7 16,-13-32-3-16,-4-25 24 15,21-17-4-15,19-17 10 16,30-6-12-16,36 0-1 16,23 19 4-16,4 27-13 0,0 17-51 15,40 17 16-15,9 8-31 16,1 2-44-16,-6 5-33 15</inkml:trace>
  <inkml:trace contextRef="#ctx0" brushRef="#br0" timeOffset="15050.24">3524 11624 198 0,'0'0'25'16,"0"0"38"-16,0 0-57 15,188 147-5-15,-157-109 0 16,-14-3 0-16,-12 4-1 16,-5-5 0-16,0-2 0 15,-32-3 12-15,-34-7-4 16,-23-3 23-16,-14-6 25 15,1-7-29-15,-5-6 10 0,13 0 2 16,9-18-22 0,14-17 22-16,18-8-37 0,17-8-2 15,23-3 0-15,13-1-8 16,0 10 0-16,53 15-71 16,23 16-37-16,13 14-43 15</inkml:trace>
  <inkml:trace contextRef="#ctx0" brushRef="#br0" timeOffset="15401.01">5084 11586 250 0,'0'0'71'0,"0"0"-20"16,0 0 6-16,316 38-46 16,-235 4-2-16,-19 14 2 15,-18 3-9-15,-30-3-4 16,-14 1-3-16,-9-9 5 16,-63-8 28-16,-21-6-23 15,-23-16 68-15,-13-16-45 16,-9-2 4-16,13-11-5 15,14-27-20-15,21-12-2 16,32-9-5-16,31-6-7 0,27-4-11 16,0-2 8-16,58 8-29 15,23 11-29-15,8 14-47 16,5 19-40-16,-9 19-93 16</inkml:trace>
  <inkml:trace contextRef="#ctx0" brushRef="#br0" timeOffset="15750.95">6470 11450 349 0,'0'0'92'0,"8"121"-53"15,11-46-12-15,-6 5-18 16,-8 0 7-16,-5-11-2 16,0-13 1-16,0-15 11 15,0-13-6-15,0-12-5 16,0-9-15-16,0-5 0 15,0 2-5-15,-27 7-38 0,0 7-61 16,0 0-36-16,19-3 7 16,8-15-64-16</inkml:trace>
  <inkml:trace contextRef="#ctx0" brushRef="#br0" timeOffset="16103.83">7798 11412 159 0,'0'0'122'15,"0"0"-52"-15,0 0-6 16,0 0-18-16,165 146-21 15,-165-113 11-15,0-2 3 16,0-5-11-16,-41-1 14 16,-25 0-9-16,-28-1-32 15,-18-4 12-15,-3-2 8 16,8-11-17-16,13-7 22 16,23 0-24-16,17-25-4 15,19-19-1-15,22-10 2 16,13-7-9-16,0 3 4 15,31 12-31-15,13 10-42 0,-8 18-69 16,-5 18-79 0</inkml:trace>
  <inkml:trace contextRef="#ctx0" brushRef="#br0" timeOffset="16701.5">3631 12727 219 0,'0'0'125'16,"0"0"-111"-16,0 0 9 15,0 0-14-15,0 0-4 16,112 113 17-16,-24-70-9 16,-7 1-11-16,-23 7 1 15,-27 1 2-15,-31 1-5 16,0-4 7-16,-58-6 38 15,-27-11 46-15,1-9-4 16,-5-14-60-16,0-9 22 16,0 0-30-16,4-19-1 15,14-8-12-15,17-1 0 16,27 2-12-16,23-10-20 16,4-9-52-16,27-6 43 0,44-11-40 15,14 2-25-15,4 9-56 16,-4 6-68-16</inkml:trace>
  <inkml:trace contextRef="#ctx0" brushRef="#br0" timeOffset="17051.28">5628 12773 206 0,'0'0'109'0,"0"0"-26"15,0 0-12-15,245 37-28 16,-210 13-31-16,-17 8 13 16,-13 2-20-16,-5-4-5 15,-14-9-12-15,-48-11 4 16,-14-10 8-16,-13-5 18 15,-14-9 3-15,-8-12 55 16,-5 0-45-16,0-15 29 16,10-28-38-16,21 0-1 15,31-9-21-15,32 3-8 16,22 4 2-16,0 3-9 0,9 7-60 16,39 3-34-16,6 8-7 15,9 6-87-15</inkml:trace>
  <inkml:trace contextRef="#ctx0" brushRef="#br0" timeOffset="17470.64">6675 12551 181 0,'0'0'81'0,"0"0"-26"0,0 0-44 15,254 51-5-15,-192-6-6 16,-8-1-4-16,-10 1-13 16,-13-6-10-16,-17-9 12 15,-10-10 15-15,-4-6 12 16,0-1 41-16,-9 2-13 15,-27 10-18-15,-12 6 17 16,-10 9 7-16,-9-2-23 16,-5-5 3-16,1-10 16 15,0-19-21-15,5-4-9 16,3-20-10-16,9-20-2 16,9-5-9-16,10 6-6 0,12 5 15 15,10 7-4-15,13 5 4 16,0-7-6-16,23-3 3 15,44-5-30-15,8-4-64 16,-7 10-85-16</inkml:trace>
  <inkml:trace contextRef="#ctx0" brushRef="#br0" timeOffset="17818.49">7610 12448 294 0,'0'0'147'0,"0"0"-72"15,0 0-30-15,85 132-19 16,-53-90-26-16,-1 16-1 15,9 35-2-15,9 39-4 16,-5 30 7-16,1 21 48 16,-5-8 34-16,-9-29 18 15,-4-36-63-15,-10-44-2 16,-7-30 3-16,-6-23-38 0,-4-13 8 16,0 0-17-16,0-20-134 15,-49-9 10-15,-40 2-301 16</inkml:trace>
  <inkml:trace contextRef="#ctx0" brushRef="#br0" timeOffset="29055.52">21077 12105 39 0,'0'0'80'16,"0"0"-48"-16,0 0 9 15,0 0 23-15,0 0-26 16,0 0-19-16,0 0 56 15,196 34-31-15,-102-17-35 16,-1 0 26-16,14-3-24 16,18-3 13-16,18-9-13 15,39-2-6-15,37-6 10 16,30-23-15-16,-4 0-2 0,-31 0-16 16,-58 10-10-16,-67 10-36 15,-49 9-64 1,-40 0-58-16</inkml:trace>
  <inkml:trace contextRef="#ctx0" brushRef="#br0" timeOffset="29601.73">20632 12896 318 0,'0'0'38'16,"0"0"-24"-16,0 0-3 0,0 0 8 15,0 0 50-15,0 0-37 16,-54 36-26-16,139-36 9 16,39 0 15-16,24 0-5 15,21 0 5-15,22-7-14 16,14 5-15-16,9 2 4 15,0 0-5-15,0 0 1 16,0 0-1-16,-4 0-12 16,-10 0 0-16,-22 0-42 15,-31 0 0-15,-26 0 22 16,-32-2 14-16,-27 2-9 16,-30 0 9-16,-15 0 18 0,-13 0 3 15,-4 0 18-15,0 0 14 16,0 0-2-16,-4 0-33 15,-45-3-23-15,-35-12-106 16,-37-3-164-16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9-06T07:07:15.7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935 8658 166 0,'0'0'76'15,"0"0"-17"-15,0 0-49 16,0 0-8-16,0 0 17 15,0 0-12-15,0 0-7 16,0 0 0-16,-62 8-1 16,62-8-1-16,0 0-3 15,4 0 5-15,-4 8 1 16,0 9 0-16,0 6 5 16,0 4 2-16,0-3-2 15,-9-2 11-15,-4-2-2 0,-5 5-12 16,-5 2 6-16,2-1-5 15,-6 6-1-15,-4-4 3 16,-5 6-2-16,5 2 3 16,0 3-5-16,4 9 21 15,9-1 1-15,-5 1-3 16,10-1 17-16,5 3-26 16,-2-7-7-16,2-2-5 15,-5-1-4-15,8-4 4 16,-4 0 2-16,4-1-2 15,-3-1 0-15,-6 3 5 16,1 2-5-16,-10 3-1 16,2 6 1-16,-6 1 3 0,-14 5 4 15,15 4-4-15,-15-5-1 16,15-1 14-16,13-11-10 16,0-9 8-16,13-3 5 15,0 0-13-15,0 7 1 16,13-1 1-16,5 7 11 15,8 10-10-15,-8 4-3 16,13 13-4-16,-8-7-2 16,4-8 0-16,-2-3 5 15,-6-11-5-15,8-2 0 16,-10 0-1-16,-8 0 4 16,-4 10-3-16,-5 15 0 0,0 6 0 15,0 3 0-15,0-1 2 16,13-11 0-16,14-15-4 15,-9-12 3-15,9-9-5 16,-10-5 2-16,-3 3 2 16,13 2-1-16,-10 5 2 15,14 13-1-15,9 5 0 16,-4 0 3-16,-4-1-6 16,3-3 3-16,-13-3 0 15,0-3-1-15,5 0 1 16,-9-10 0-16,-5-3 0 15,1-2-13-15,-1-6 5 16,-4-1-6-16,5 1 8 0,-1 1 5 16,1 8 0-1,3 4 1-15,-3 3-3 0,3 1 3 16,-3-4-5 0,3 2 5-16,-3 0-2 0,-1-2 1 15,0-2-2-15,-3-7-1 16,7 2 0-16,10 9-8 15,8 11 5-15,-4 8-17 16,1-1-7-16,-1 5 14 16,-4-10 8-16,4-4 7 15,0-9 2-15,-4-12 4 16,-5-7 17-16,18-3-21 0,-9-2 0 16,1 4 5-16,-1 4-5 15,-4 6 0-15,4 5-1 16,-4 1-7-16,0 4 5 15,-1-2-10-15,-4 3 4 16,1-6 4-16,8 8 3 16,0 1 2-16,4-1 0 15,1 4 1-15,-18-9-8 16,-5-5 7-16,-3-3-29 16,-10-6-28-16,4-6-45 15,-4-3-59-15</inkml:trace>
  <inkml:trace contextRef="#ctx0" brushRef="#br0" timeOffset="2513.63">8114 8839 11 0,'0'0'347'0,"0"0"-315"16,0 0 18-16,0 0-27 16,0 0 8-16,232 111-10 15,-174-66-14-15,-10 5 6 16,6 7-12-16,-5 0 10 16,-4-1 27-16,0 0-16 15,3-2 13-15,2-3-22 0,-6-2-10 16,1 7-4-16,-5-1 1 15,-9 10 0-15,0 3 0 16,-8 11 1-16,-6 5-2 16,1 2 2-16,5-4-1 15,-2-2 6-15,2-2-6 16,4 4 0-16,-5 1-1 16,0-3 4-16,0-5 4 15,-4-7 6-15,-9-9-12 16,0-3-2-16,0 9-4 15,-4 13-3-15,-1 11 1 16,-4 7 4-16,0-5 3 16,0-5-3-16,0-2 10 0,0 2-7 15,0-3 0-15,-9-4 5 16,-9-15 8-16,5-8-13 16,-1-5-1-16,1-3-2 15,-14 3-15-15,-4 17 13 16,-23 12-14-16,-12 14-2 15,-23 19 17-15,-23 9 1 16,-8 1 3-16,4-10 3 16,13-28 18-16,24-29 13 15,25-20-18-15,18-21-2 16,23-8-5-16,-5-5-9 16,-4 1-21-16,-10 3-59 0,-7 9-80 15,3 10 7 1,-5 12-79-16</inkml:trace>
  <inkml:trace contextRef="#ctx0" brushRef="#br0" timeOffset="3231.44">9206 10813 358 0,'0'0'140'0,"0"0"-78"16,0 0-2-16,0 0 12 0,0 0-35 15,0 0 13-15,81 126 2 16,-10-83-23-16,4 4 7 16,1 0-26-16,-1-5-6 15,-3 2 5-15,-9-1-9 16,-6-1-3-16,-8-4 2 15,-5 0-15-15,-7-2-8 16,-6-5-29-16,-4 0-12 16,-10-9-17-16,1-6-18 15,-9-7 1-15,0-9-22 16,-9 0-86-16</inkml:trace>
  <inkml:trace contextRef="#ctx0" brushRef="#br0" timeOffset="3617.72">9723 10641 173 0,'0'0'154'0,"0"0"-84"15,0 0-11-15,0 0 11 16,0 0-19-16,0 0-13 16,-62 92 16-16,43-54-39 15,-3 13 17-15,5 11 1 16,-6 16-10-16,1 9 11 15,0 4-32-15,4-3-1 16,-5-9 8-16,10-7-8 16,9-17-2-16,0-16-4 15,4-19-20-15,0-10-5 16,0-10-72-16,4 0-52 0,13-4-12 16,6-19-78-1</inkml:trace>
  <inkml:trace contextRef="#ctx0" brushRef="#br0" timeOffset="49719.41">1604 8525 222 0,'0'0'98'0,"0"0"-78"16,0 0-17-16,0 0 51 15,0 0 1-15,0 0-6 16,0 0 16-16,0 0-27 16,-67 13-8-16,67-13-28 15,0 0-1-15,0 0 25 0,4 0-26 16,1 13-1-1,-1 9-2-15,0-2-11 0,2-4 10 16,-2 4 4-16,0 8 0 16,0 8 0-16,-4 9 2 15,5 7 10-15,-5 3 17 16,0 3-28-16,0 0 25 16,0 1-20-16,4-2-2 15,10 10 9-15,-1 4-11 16,5 0 2-16,-9 0-3 15,-5-10-1-15,0-10-2 16,2-15-1-16,-6-16-40 0,4-11 34 16,5-7-47-16,4-2-56 15,-4 0-54-15,0-11-60 16</inkml:trace>
  <inkml:trace contextRef="#ctx0" brushRef="#br0" timeOffset="50302.41">3364 8657 325 0,'0'0'161'0,"0"0"-107"0,0 0 3 16,0 0-24-16,0 0-4 15,249 60-8-15,-218-12-14 16,-12 11-7-16,-19-2-12 15,0 3-20-15,-23 0 30 16,-39-7 0-16,-18 1 2 16,-19-5 12-16,-12-13-4 15,-5-12-3-15,14-15 1 16,13-9-2-16,22-20-3 16,18-20-1-16,18-11-25 15,8 2 3-15,23 4-9 0,0 3-21 16,0 3-21-1,14 0-62-15,30 4-10 0,10 1-47 16</inkml:trace>
  <inkml:trace contextRef="#ctx0" brushRef="#br0" timeOffset="50669.03">4745 8768 299 0,'0'0'115'0,"0"0"-48"16,254 113-35-16,-155-77-18 15,-11 1-10-15,-7 1-4 16,-23 0 0-16,-31 3-5 15,-19-2 0-15,-8 2 5 16,-71-1 11-16,-36-2-1 16,-27-6 13-16,-9-11-6 15,10-14 5-15,13-7-9 16,13-13 4-16,22-28 7 16,13-7-24-16,20-11 13 15,29 2-14-15,23-1 1 16,0 1-25-16,13 13-18 15,49 13-30-15,10 20-16 0,8 11-81 16</inkml:trace>
  <inkml:trace contextRef="#ctx0" brushRef="#br0" timeOffset="51102.67">6951 8647 276 0,'0'0'147'0,"0"0"-88"16,0 0-38-16,205 130-21 16,-160-92 0-16,-10-1-3 15,-12 3 3-15,-15-4 0 16,-8 0 2-16,-12-3 4 16,-56-5 39-16,-12 0 11 15,-18-8-3-15,9-11 12 0,0-9-11 16,13 0-35-16,13-37 20 15,19-13-32-15,9-10-14 16,16-5 4-16,15 5-19 16,4 11 18-16,0 10-41 15,0 13-49-15,4 15 0 16,5 11-112-16</inkml:trace>
  <inkml:trace contextRef="#ctx0" brushRef="#br0" timeOffset="51886.12">2085 10114 402 0,'0'0'83'16,"0"0"-74"-16,0 0-7 15,0 0 1-15,277 77-3 16,-233-24-5-16,-17 8 3 16,-19 6-35-16,-8 2 31 15,0-5 6-15,-53-7 12 0,-19-11 39 16,-7-8-29-1,-20-11-1-15,-3-9 18 0,4-12-10 16,4-6-18-16,10-9-9 16,17-24 5-16,13-9-7 15,23-4-32-15,22 0 1 16,9-6-24-16,0 6-27 16,13-1-31-16,45 9 37 15,9 10-33-15,14 3-25 16</inkml:trace>
  <inkml:trace contextRef="#ctx0" brushRef="#br0" timeOffset="56414.4">14259 6620 39 0,'0'0'25'0,"0"0"-22"15,0 0-3-15,0 0-47 0</inkml:trace>
  <inkml:trace contextRef="#ctx0" brushRef="#br0" timeOffset="64136.48">3675 9942 12 0,'0'0'136'15,"0"0"-93"-15,0 0-27 16,0 0-5-16,0 0-3 16,0 0 13-16,0 0-18 15,0 0-3-15,-8 10-12 16,8-6 5-16,0-3 7 15,0 6 1-15,-4-1 10 0,-1 1 7 16,1 2 10-16,0 0 16 16,-10 3-12-16,5-2-8 15,-5 4 11-15,1 4-25 16,-1 4-2-16,1 4-5 16,0 12 4-16,8 11 1 15,1 9-8-15,4 14 0 16,0 15 15-16,0 6-15 15,0 3 0-15,0-7 12 16,0-11-12-16,0-9 5 16,0-16-5-16,0-10 2 15,0-12 6-15,0-8 5 0,0-10-7 16,0-4-6-16,0-7-6 16,-9-2-33-16,-9 0-86 15,-8 0-113-15</inkml:trace>
  <inkml:trace contextRef="#ctx0" brushRef="#br0" timeOffset="65070.75">5427 10226 203 0,'0'0'143'16,"0"0"-37"-16,0 0-86 15,0 0 8-15,0 0 47 0,0 0-50 16,147-37-8-16,-76 37 2 16,-4 0-17-16,9 36 15 15,-18 20-2-15,-9 19-12 16,-27 16 5-16,-13-8-8 15,-4-8 0-15,-5-23 4 16,0-18-1-16,0-17-2 16,-41-17-2-16,-12 0-15 15,-18-11 13-15,-5-18-6 16,0-4 9-16,1 1 10 16,4 8-10-16,3-1-3 15,10 3 3-15,22 6-5 16,10 1-4-16,13 3-8 0,4-5-36 15,9-3-18 1,0-7 11-16,0-4-10 0,44 4-17 16,6 5-51-16</inkml:trace>
  <inkml:trace contextRef="#ctx0" brushRef="#br0" timeOffset="65722.25">7161 10124 299 0,'0'0'160'0,"0"0"-98"16,0 0-59-16,0 0 63 15,0 0-29-15,0 0 23 16,204 62-26-16,-168-23-33 15,-14 5 3-15,-9 15-4 16,-13 5 0-16,0 12 7 16,-21-6-7-16,-29-3 0 15,-16-13 4-15,-1-18-2 0,-14-16 4 16,6-15 9 0,-1-5-15-16,5-25 12 0,13-24-9 15,14-12-3-15,17-8 4 16,9-2-2-16,13 6-3 15,5 9 1-15,0 10-31 16,18 8 30-16,22 7-46 16,4 5-3-16,-12 1-41 15,-6 9-62-15,-12 7-37 16</inkml:trace>
  <inkml:trace contextRef="#ctx0" brushRef="#br0" timeOffset="69575.17">2058 11990 292 0,'0'0'91'15,"0"0"-58"-15,0 0-30 16,0 0 37-16,0 0-20 16,0 0-17-16,-22-5-3 15,71-6 17-15,4-3-2 16,-12-1 5-16,-1 7-18 0,-1 1 0 15,2-2 4 1,3 1-6-16,6 0-4 0,12-6-48 16,0 1-54-16,-9 0-89 15</inkml:trace>
  <inkml:trace contextRef="#ctx0" brushRef="#br0" timeOffset="70121.05">2811 11532 93 0,'0'0'203'0,"0"0"-153"15,0 0-44-15,228-12 42 16,-148 7-21-16,-14 5-11 16,-8 0-11-16,-17 0-5 15,-10 15-21-15,-18 13 3 16,-13 7 18-16,0 9 0 16,-4 1-9-16,-36-5-7 15,-5-4-8-15,1-10 11 0,8-8 4 16,9-5-11-1,9-6 14-15,10-2-10 0,8-5 12 16,0 0-12-16,0 0 13 16,22 0 3-16,31-12 32 15,5 6-4-15,13 3-5 16,1 3-9-16,-14 0-12 16,4 0 0-16,-18 9 2 15,-12 13 5-15,-6 6-8 16,-17 7 7-16,-9 2 23 15,0 2-5-15,0-1-16 16,-21-5 5-16,-29 0 3 16,1-6 10-16,-4-7-24 15,-1-2 9-15,5-7-6 0,9-7-7 16,9-4-1 0,13 0-48-16,9-12-51 0,9-9-98 15</inkml:trace>
  <inkml:trace contextRef="#ctx0" brushRef="#br0" timeOffset="70558.25">4442 11530 179 0,'0'0'70'0,"0"0"-34"16,0 0-10-16,259 32-10 15,-201-6-6-15,-14 4 4 16,-21 5-6-16,-10 3-1 16,-13-5 5-16,0 1-3 15,-31-8 10-15,-27-10-1 0,-9-5-6 16,-8-7 18-16,-2-4-18 16,2 0-7-16,7 0-3 15,11 0-1-15,12-13-2 16,23-5-11-16,9-6-15 15,13-10 1-15,0-8-54 16,13-5-41-16,23 3-12 16</inkml:trace>
  <inkml:trace contextRef="#ctx0" brushRef="#br0" timeOffset="71755.06">5935 11297 57 0,'0'0'77'16,"0"0"-41"-16,0 0 2 15,0 0-26-15,0 0-9 0,0 0 3 16,63 0-5 0,-42 0 0-16,2 0 7 0,-5 22 20 15,-5 16 49-15,-9 9-18 16,-4 4-20-16,0 0-16 15,0-3-23-15,0-9 0 16,0-5 2-16,6-8-2 16,2-4-11-16,-3 5-8 15,-5-3-17-15,0 1 11 16,0 1 9-16,0 1 15 16,0-11-7-16,0-9-5 15,8-7-122-15</inkml:trace>
  <inkml:trace contextRef="#ctx0" brushRef="#br0" timeOffset="72237.19">7669 11213 155 0,'0'0'29'15,"0"0"9"-15,0 0 0 16,0 0 41-16,0 0-16 16,160 141 13-16,-146-114-28 15,-14-4-16-15,0-4-18 16,-6 1-10-16,-46-2-4 16,-11 0-3-16,-17 1-14 15,-10 0 3-15,-7 1 8 16,-15-7-3-16,10-4 9 15,4-9 17-15,27 0 19 0,21-19-21 16,28-15 21-16,22-2-36 16,0-6-2-16,14 4-17 15,34 7-17-15,10 2 3 16,0 6-46-16,-8 8-45 16,-15 6-76-16</inkml:trace>
  <inkml:trace contextRef="#ctx0" brushRef="#br0" timeOffset="73106.85">3106 12773 162 0,'0'0'121'0,"0"0"-106"16,0 0 6-16,0 0 15 16,0 0 1-16,276-33-7 15,-218 68-23-15,-10 20-3 16,-29 5 19-16,-15 6-4 16,-4-6-6-16,-18-15 12 15,-39-14 25-15,-11-22-32 16,-7-9-4-16,-6-6-14 15,1-32 8-15,8-12-8 16,24-1-9-16,13 3 5 16,25 3-12-16,10 7-3 15,0 2-9-15,14 7-21 0,30 7-25 16,10 13-60 0,8 9-77-16</inkml:trace>
  <inkml:trace contextRef="#ctx0" brushRef="#br0" timeOffset="73490.56">4892 12600 118 0,'0'0'95'16,"0"0"-42"-16,0 0 1 16,0 0-25-16,232 40-15 15,-192 0 15-15,-8 11-25 16,-15 1 0-16,-17-8 4 16,0-7 19-16,-27-7 0 15,-44-12 20-15,-18-13-15 16,-18-5-1-16,-9-14-13 15,9-20 12-15,23 0-22 16,21-1-8-16,28 3-7 16,35-3 3-16,0 4-25 15,40 0 11-15,35 2-39 16,14 7-60-16,5 4-60 0,-5 5-28 16</inkml:trace>
  <inkml:trace contextRef="#ctx0" brushRef="#br0" timeOffset="73922.92">6189 12457 62 0,'0'0'93'16,"0"0"-40"-16,0 0-17 15,0 0-19-15,0 0-11 16,0 0 1-16,227 70-2 15,-223-36-5-15,-4 5 6 16,0-1 26-16,0-5-4 0,-21-6 31 16,-24-7-18-1,-4-11 3-15,-5-9-34 16,-4 0 2-16,5-18-3 16,-4-18 7-16,12-3-11 0,9 1-2 15,13 6-2-15,15 8-1 16,8 4-9-16,0 2-35 15,0-3-47-15,22 1-119 16</inkml:trace>
  <inkml:trace contextRef="#ctx0" brushRef="#br0" timeOffset="74504.45">7477 12233 201 0,'0'0'142'15,"0"0"-78"-15,0 0-36 16,0 0-20-16,0 135-6 16,23-75 15-16,-6 0-17 15,5-2 1-15,-9-7-1 16,1-8 0-16,-5-10 37 16,-9-6-16-16,4-9-3 15,-4 4-6-15,0 2-8 16,0 8-4-16,0 7 0 15,0 2 0-15,0 0 1 0,0-6 4 16,0-9-5-16,0-7 0 16,0-10-8-16,0-8 1 15,0-1-25-15,0-6-35 16,0-14 55-16,0-2-44 16,0 1-48-16,-27 6-151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9-06T07:09:13.8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21104 12540 349 0,'0'0'43'16,"0"0"-43"-16,0 0 0 16,0 0 16-16,240-3 18 15,-138-2-15-15,10 4-4 16,-14-2-12-16,-9 3 1 16,-18 0 0-16,-3 0 10 15,3 4 10-15,4 5 30 16,10 2-27-16,-4-3-11 0,-2-2-13 15,-2-1-3 1,-15-5 0-16,-8 0 0 0,-19 0-3 16,-8 0 3-16,-10 0-14 15,-12 0-35-15,4 0-41 16,-4-14-54-16,22-6-9 16</inkml:trace>
  <inkml:trace contextRef="#ctx0" brushRef="#br0" timeOffset="832.58">21166 13057 315 0,'0'0'81'16,"0"0"-12"-16,0 0-31 15,0 0 14-15,0 0-1 16,0 0-2-16,201 26-19 15,-153-10 2-15,10-2-26 16,-8-4-5-16,8-3-2 16,4 0 8-16,18-5 0 15,13-2 0-15,-3 0 5 16,7 0-3-16,2 0-3 16,-1 0-6-16,4 0 0 15,-12 0-3-15,-14 0 2 16,-23 0-11-16,-22 0 4 15,-17 0 2-15,-10 0 6 16,-4 0 0-16,4 0 1 0,5 0 1 16,9 0 2-16,13 0 3 15,23 4 0-15,-1-1 14 16,1-3-21-16,-5 0 3 16,-27 0 3-16,-4 0-3 15,-14 0-6-15,-4 0 3 16,0 0 0-16,0 0 6 15,0 0-6-15,0 0-13 16,-22 0-30-16,-31-4-92 16,-28-15-51-16,-4-3-112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9-08T04:13:54.5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2717 10635 9 0,'0'0'100'15,"0"0"-21"-15,0 0 4 16,0 0-14-16,0 0 8 16,0-121-3-16,0 114-5 0,0 5-15 15,0 2 7-15,0 0-10 16,0 0-28-16,-4 0-9 16,-4 9-14-16,-1 20 8 15,-14 12-7-15,1 7-1 16,-14 6 0-16,-9 4 9 15,1 11 6-15,-5 11 19 0,-8 12-25 16,-1 10 27-16,-5 2 1 16,5 4-28-16,9 1 3 15,13 0 13-15,32 9-24 16,4 2-1-16,4 3 0 16,54 10 0-16,9 0 2 15,-5-7-2-15,9-4 0 0,-8-10 3 16,-5-10 2-16,0 1-4 15,-9-1-1-15,-5 1-2 16,6-1 2-16,-10-8 3 16,-5 2-1-16,6-2-3 15,-10-6 2-15,9 0 1 16,-13-13-2 0,-10-14 3-16,10-10 0 15,0-12-3-15,4-8-9 0,14-6 1 16,12-16-31-1,15-9-101-15,12-1-46 0,-8-33-140 16</inkml:trace>
  <inkml:trace contextRef="#ctx0" brushRef="#br0" timeOffset="2202.64">3190 10423 332 0,'0'0'155'16,"0"0"-107"-16,0 0-14 16,0 0-11-16,0 0-16 15,0 0 0-15,0 0 1 0,138-58-4 16,-62 58 0-16,-13 0-6 16,-15 0 2-16,-8 18 0 15,-3 7 0-15,-2 6 22 16,1 8 17-16,-10-1-39 15,-3 8 7-15,-14-3 5 0,-9 2-3 16,0 5-8-16,0-2-1 16,-19 8 2-16,-16 4-4 15,-9 1-16-15,-10-1 10 16,5-9 1-16,0-11 7 16,8-14-6-16,10-12 2 15,10-10 8 1,7-2-3-16,9-2-1 15,1 0 0-15,4 3 10 16,0-3-8-16,0 4 2 16,0 5 9-16,9 0 26 15,9 2 12-15,-9-3-40 16,-5-7-1-16,-4-1 26 16,0 0-10-16,0 0-3 0,0 0-8 15,0 0-15-15,0 0 0 0,0 0 0 16,0 0-13-16,4 0 12 15,10-11-1-15,-1-5-4 16,1 1 5-16,-1 3-11 16,-5 8 3-16,-8 4 3 15,6 0 6 1,-2 0-1-16,9 0 3 16,14 0-2-16,17 0 12 15,10 0-4-15,0 0 2 16,-5 0-10-16,-5 0-1 15,-13 0 1-15,-8 0 0 0,-6 0-2 16,-3 0 1-16,-1 0 2 16,1 0-2-16,-1 0 1 15,0-2-5-15,-8 0 2 16,-1-1 0-16,1 3-3 16,-5 0-39-16,0 0-81 15,0 0-93-15,0 0-221 0</inkml:trace>
  <inkml:trace contextRef="#ctx0" brushRef="#br0" timeOffset="2757.35">3592 10100 300 0,'0'0'192'16,"0"0"-152"-16,0 0 30 15,0 0 44-15,0 0-45 16,0 0-49-16,253-49-20 15,-230 49-14-15,-6 0-36 0,-3 13-35 16,-1 12-66-16,-9-3-115 16</inkml:trace>
  <inkml:trace contextRef="#ctx0" brushRef="#br0" timeOffset="3158.58">3987 9830 362 0,'0'0'108'16,"0"0"-67"-16,0 0-3 0,0 0-8 15,0 0-10-15,0 0-18 16,116 80-2-16,-80-38-6 15,-14-1-40-15,-8-3 26 16,-14-2-18-16,0-1-11 0,0 3 42 16,0-9 7-1,-22-3 0 1,4-10 20-16,5-7 1 0,4-4 25 16,4 0 7-1,0-4-1-15,5 3 15 0,0 8-22 16,0-5-35-16,32 3 42 15,3 2-49-15,-4-10 1 16,10 2-4-16,-10-4-52 16,5 0-14-16,8-4-29 0,-3-14-72 15,-10 0-114-15</inkml:trace>
  <inkml:trace contextRef="#ctx0" brushRef="#br0" timeOffset="3474.74">4647 9857 481 0,'0'0'106'0,"0"0"-59"0,0 0 8 16,0 0-26-16,0 0-26 31,227 113-1-31,-227-81-2 0,0-2-8 15,-13-4 7-15,-36-11 1 16,-9-6 0-16,0-6 5 16,5-3-1-16,8 0 19 15,9-21-2-15,19-6-12 16,8-6-5-16,9 2 1 16,0-7-10-16,0 2 0 0,18 14-46 15,9 8-55-15,-6 14-70 16,-3 9-118-16</inkml:trace>
  <inkml:trace contextRef="#ctx0" brushRef="#br0" timeOffset="5130.92">6866 10105 54 0,'0'0'75'0,"0"0"-66"15,0 0-9-15,0 0 7 16,0 0 9-16,0 0 3 16,-22-43 59-16,22 43 6 0,0 0-3 15,0 0 1-15,0 0-24 16,0 0-21-16,0 14-16 15,0 10-19-15,0-2 19 0,0 9-21 16,0 7 1 0,0 1 10-16,0 9 50 0,4 3-57 31,-4 8 48-31,0 5-24 0,0-4-15 16,0 9-13-16,0-3-1 15,0 4-2-15,10-1-2 16,7-1-39-16,10-2-62 15,13 1-62-15,-13 0-127 16</inkml:trace>
  <inkml:trace contextRef="#ctx0" brushRef="#br0" timeOffset="6835.32">4313 12366 139 0,'0'0'103'16,"0"0"-5"-16,0 0-75 15,0 0 34-15,0 0-3 16,0 0-53-16,0 0 5 0,-98 26 0 16,125 30 20-16,0 28-11 15,-10 19-8-15,-3 17 3 16,-10 10 6-16,1-3-16 16,-1-7-5-16,9-15-31 15,9-16 22-15,24-22-78 16,-2-23-122-16</inkml:trace>
  <inkml:trace contextRef="#ctx0" brushRef="#br0" timeOffset="7715.1">7552 12383 10 0,'0'0'22'15,"0"0"-17"-15,0 0 3 16,0 0-4-16,0 0-2 15,0 0-4-15,-191-26 4 0,168 26 15 16,6-3 12-16,3-1 33 16,-3-2 16-16,-1 1-9 15,9 3-6-15,-5 2 0 16,10 0 23-16,0 0-14 0,-1 17-32 16,5 12-8-16,0 7 14 15,0 1-18-15,0 6-10 16,19 7-18-16,6 3 1 15,7 11 2-15,4 6-3 16,-14-4 0-16,-8 1 0 16,-1-4 3-1,-9-10-2-15,-4-11 2 16,0-11 0-16,0-14-4 16,0-16 1-16,0-1-58 15,18 0-86-15,5-13-42 16,2-18-64-16</inkml:trace>
  <inkml:trace contextRef="#ctx0" brushRef="#br0" timeOffset="8871.54">8787 10129 461 0,'0'0'91'0,"0"0"-70"16,0 0 23-16,0 0 24 16,263-23-57-1,-165 23 9-15,-13 14-19 16,-19 26-1-16,-12 25 8 16,-18 33-7-16,-5 22 20 15,-4 18 10-15,4 7 13 16,9-5-4-16,4 3-28 15,19 6 15-15,8 14-27 16,5 19 9-16,0 19 5 0,-10 12-14 16,-7 14-9-16,-24-17 2 15,-22-23 7-15,-13-28 0 16,0-41 7-16,-4-36 8 0,-23-32 1 16,1-28-16-1,-5-22-22-15,0-3-36 0,-2-28-47 16,-2-11-60-1,-1-5-16-15,-12 0-167 16</inkml:trace>
  <inkml:trace contextRef="#ctx0" brushRef="#br0" timeOffset="9303.89">10823 11036 682 0,'0'0'144'0,"0"0"-141"15,0 0 49-15,307 6-4 16,-172-15-40-16,-15 3-6 0,-26 1-2 16,-23 5-40-16,-27 0-48 15,-13-4-39-15,-13 1-42 16,-18 3-205-16</inkml:trace>
  <inkml:trace contextRef="#ctx0" brushRef="#br0" timeOffset="9548.53">10806 11417 645 0,'0'0'237'0,"0"0"-100"16,0 0-82-16,0 0-16 15,0 0-13-15,280 66-14 16,-105-66-12-16,2-9 0 0,-21-9-5 15,-36 5-46-15,-35 2 4 16,-31 4-10-16,-19-1-5 16,-22-4-31-16,-13-6-53 15,0-3-17-15,-17-11 33 16,-32-3-62-16</inkml:trace>
  <inkml:trace contextRef="#ctx0" brushRef="#br0" timeOffset="9858.24">10953 10463 710 0,'0'0'232'0,"0"0"-182"0,0 0-18 15,0 0-12-15,352 109 17 16,-174-62-35-16,9 9-2 15,-8 17-4-15,-23 12-17 16,-54 16 5-16,-40 7 13 0,-44 2 3 16,-18-11 31-16,-4-9-8 15,-50-10 23-15,-26-11-21 16,-18-5-18-16,-18-5-6 16,-9-6-1-16,19-6-49 15,21-16-1-15,31-20-72 16,18-11-128-1,19-15-366-15</inkml:trace>
  <inkml:trace contextRef="#ctx0" brushRef="#br0" timeOffset="20007.84">15119 9585 43 0,'0'0'83'0,"0"0"-10"16,0 0 32-16,0 0-40 15,0 0-8-15,0 0 58 16,0 0-64-16,-280-47-25 16,213 74 13-16,-14 14-3 15,-12 21 24-15,-14 20-33 16,-23 21 31-16,-3 8-24 15,-6 11-6-15,24 14-11 16,35 16 17-16,35 17-14 0,27 30 6 16,18 26-8-16,0 30-3 15,0 29 13-15,0 19-6 16,-4-5-20-16,0-22-2 16,4-30 0-16,0-48 0 15,58-36 0-15,21-33 4 16,29-30-14-16,21-19-10 0,14-11-51 15,8-13-36-15,5-14-104 0,-18-19-62 16</inkml:trace>
  <inkml:trace contextRef="#ctx0" brushRef="#br0" timeOffset="20878.16">20137 9717 442 0,'0'0'153'15,"0"0"-99"-15,0 0 53 16,169 127-37-16,-93-61-41 16,4 19-12-16,0 26 8 15,-4 22-2-15,-13 17-17 16,-10 17 8-16,-8 14-3 15,-14 9 10-15,-9 10 5 16,-13 7-11-16,0-4-2 16,-5-7 0-1,0-7 5-15,-4-13-18 16,0-20 0-16,-8-18 1 16,-50-18-5-16,-18-10 4 15,-4 6 0-15,-14 2 0 0,-4-9-20 16,14-17 15-16,13-35 2 15,30-32-18-15,23-25-14 16,14-40-166-16,-5-36-152 16</inkml:trace>
  <inkml:trace contextRef="#ctx0" brushRef="#br0" timeOffset="22212.09">14816 9743 172 0,'0'0'80'0,"0"0"19"0,0 0-28 16,0 0-31-16,0 0-26 15,0 0-9-15,0 9-3 16,67 9 37-16,18 11-30 16,17 11 36-16,1 0-36 0,-14 0-7 15,-9-7 1-15,-26 4 1 31,-19 3-2-31,-26 4-1 0,-9 16-1 16,0 2-14-16,-40 11 12 16,-27 6-23-16,-26 4 15 15,-28 6-22-15,-12 0 14 16,-6-5 9-16,15-5 2 16,17-19 7-16,35-12 19 15,32-14 0-15,22-13 40 0,18-2-22 16,0-3-19-16,49-3-2 15,18 5-4-15,4-5-10 16,10-4 11-16,-5 1-11 16,-9-9-1-16,-1-1-1 15,-8 0-3-15,-9 0 0 16,0-9-13-16,-9-11-67 0,5-4-5 16,4-3-38-16,4-4-47 0</inkml:trace>
  <inkml:trace contextRef="#ctx0" brushRef="#br0" timeOffset="22613.43">15364 9764 292 0,'0'0'117'0,"0"0"-28"16,0 0-42-16,0 0-6 16,0 0 4-16,0 0-30 15,206-27-15-15,-158 27-8 0,2 0-69 16,-2 0-24-16,10 0-31 15,-4-15-55-15,-14-7 46 16</inkml:trace>
  <inkml:trace contextRef="#ctx0" brushRef="#br0" timeOffset="23014.46">15757 9289 311 0,'0'0'15'0,"0"0"88"0,0 0-60 16,0 0-41-16,0 0-2 16,0 0 4-16,151-27-4 15,-102 54 0-15,-22 11-3 16,-27 9 3-16,0 6-7 15,-5 2 5-15,-34-1-18 16,-2-5 20-16,-3-9-12 0,12-8 0 16,6-8 12-16,7-6 4 15,6-3 12-15,9 5 9 16,4 3 34-16,0-3-11 16,0 2 22-16,22-4-58 15,23-3 21-15,4-6-26 16,4-9-3-1,1 0-4-15,-1-4-58 16,-4-21-65-16,-4 1 17 16,-10-3-114-16</inkml:trace>
  <inkml:trace contextRef="#ctx0" brushRef="#br0" timeOffset="23315.02">16567 9422 176 0,'0'0'173'16,"0"0"-89"-16,0 0-5 16,134 114-44-16,-103-85-30 15,-8 4 4-15,-19-1-9 16,-4-5 0 0,0 2 1-16,-44-10-1 15,-19-5 0-15,-9-11 7 16,1-3 6-16,9-17-5 15,22-20 1-15,13-6-7 16,13-2-4-16,10 8-2 16,4 8 1-16,0 9 1 15,14 11-13-15,26 9-13 0,0 0-46 16,0 11-90-16,-8 16-52 16</inkml:trace>
  <inkml:trace contextRef="#ctx0" brushRef="#br0" timeOffset="24703.34">19112 9752 296 0,'0'0'98'0,"0"0"-30"16,0 0 11-16,0 0 5 15,0 0-42-15,0 0-6 16,-124 65-3-16,118 6-8 15,2 11 15-15,-5 3-16 16,1 2-11-16,-6 1 18 16,-3-3-11-16,-2-2-12 0,-8-3-4 15,1-4 2-15,-6-8-6 16,11-8-4-16,3-9-1 16,5-9 1-16,13-9-33 0,0-6-84 15,17-7-87-15,10-11-108 16</inkml:trace>
  <inkml:trace contextRef="#ctx0" brushRef="#br0" timeOffset="25906.27">14995 12480 207 0,'0'0'54'0,"0"0"-20"16,0 0 17-16,253-83-8 16,-141 81 7-16,8 2-33 0,-9 24 13 15,-13 28-4-15,-17 14 18 16,-28 14-19-16,-30 5 7 15,-23 4-25-15,0-4 0 0,-63-14-7 16,-21-8 2 0,-32-16 18-16,-32-12 42 15,-12-5-54-15,-4-10 30 0,2-15-19 0,33-5-1 16,27-15-4-16,31-34-10 16,35-22 54-16,31-16-58 15,5-16 0-15,10-8-4 16,47 9-16-16,11 15-45 15,11 28-70-15,6 38 65 16,-4 21-64 0,-1 34 16-16,-4 21-38 15,8 6 50-15</inkml:trace>
  <inkml:trace contextRef="#ctx0" brushRef="#br0" timeOffset="26878.08">17370 11907 238 0,'0'0'69'0,"0"0"-8"0,0 0-5 15,0 0-34-15,0 0-14 16,0 0 7-16,-59 169-12 15,68-86 33-15,-4 19-35 16,-5 10 14-16,0 10 50 16,0-6-34-16,0-5-20 15,0-8 11 1,0-20-11-16,0-19 13 16,0-18-24-16,0-19 4 15,0-9 0-15,0-9-4 0,-5-5-14 16,5-4-12-16,0 0-42 15,0-5-97-15,14-23 36 16,17-3-40-16</inkml:trace>
  <inkml:trace contextRef="#ctx0" brushRef="#br0" timeOffset="27156.66">17766 12680 420 0,'0'0'155'0,"0"0"-74"15,0 0-44-15,0 0 7 16,0 0-44-16,0 0 12 16,219-11-12-16,-166 0 3 0,-17 4-3 15,-14 7-6 1,-17 0-10-16,-5 0 13 0,0 9 3 15,0 4 7-15,0-6-4 16,0-7-6-16,0 0-4 0,4 0-86 16,13-4-66-16,-7-12-78 15</inkml:trace>
  <inkml:trace contextRef="#ctx0" brushRef="#br0" timeOffset="35331.81">19273 12468 37 0,'0'0'104'0,"0"0"-32"0,0 0 15 15,0 0-35 1,0 0-38-16,0 0-8 0,0 0-6 0,-206 68-14 31,198-59-19-31,-6-2-38 0,5 1-63 0</inkml:trace>
  <inkml:trace contextRef="#ctx0" brushRef="#br0" timeOffset="35932.51">18336 12190 311 0,'0'0'180'0,"0"0"-168"16,0 0 62-16,0 0-30 15,0 0 36-15,263-63-65 0,-196 63 29 16,-13 0-44-16,-6 9 0 16,2 9 0-16,-6 2 21 15,14 3-13-15,10 0 8 16,7 5 1-16,10 3-14 16,-27 4-2-16,-18 12-1 15,-23 9 0 1,-17 7-4-16,0 8 4 15,-13 4-11-15,-31-1-11 16,-19-3-9-16,-9-8-12 16,-7-10-6-16,-6-3 17 15,-9 1 28-15,1-5 8 16,-1 1 7-16,9-5 18 0,19-9-18 16,16-5 49-16,23-8 11 15,15-7-19-15,12-4-10 0,4 0-24 16,54 0 16-1,31 2 13-15,18 0-26 0,9 3-4 16,-5 3-17-16,-8 1-4 16,-14-5-2-1,-18-6-57-15,-9-7-78 16,-21-13-83-16,-24-25-165 16</inkml:trace>
  <inkml:trace contextRef="#ctx0" brushRef="#br0" timeOffset="36448.99">19063 11686 163 0,'0'0'177'0,"0"0"-157"16,0 0 4-16,0 0 13 15,227 25-17-15,-205 15 2 16,-3 4-22-16,-7 1-16 16,-7-10-23-16,-5 2 20 0,0-2-31 15,-9-4 30-15,-22 2 12 16,0-4 8-16,4 2 13 15,9-4 26-15,5-2 33 16,13 0-9-16,0-5-17 16,0-2 27-16,4-6 10 0,32-4-57 31,0-4-7-31,4-2-19 16,-5-2-24-16,5 0-42 0,-4 0-87 15,0-18-79 1</inkml:trace>
  <inkml:trace contextRef="#ctx0" brushRef="#br0" timeOffset="36789.18">19914 11875 388 0,'0'0'95'16,"0"0"-91"-16,0 0-4 16,0 0-1-16,63 119-3 15,-63-102-22-15,-37-3-15 0,-20-5 27 16,-5-7 14-16,-6-2 32 16,11 0-2-16,8-29 33 15,17-4-9 1,20-5-49-16,12-3 6 15,0 11 38-15,17 2-45 0,14 13 12 16,4 6 0-16,6 5-16 16,-1 4-36-16,-9 0-154 15</inkml:trace>
  <inkml:trace contextRef="#ctx0" brushRef="#br0" timeOffset="45986.25">3604 14917 306 0,'0'0'149'0,"0"0"-89"15,0 0-57-15,0 0 5 16,0 0 25-16,0 0 2 15,0 0-20-15,0 0 4 16,-245 93 13-16,214-55 1 0,0 7 18 16,-9 8 1-16,-1 15 2 15,-11 7-14-15,-15 4-28 16,-1 11 1-16,-11-5 5 16,7 13-12-16,5 2 5 15,14 10 2 1,12 3 9-16,10 8-16 15,10 7 9-15,7 1-7 16,14-1 8-16,0-10-12 16,8-15 3-16,33-12-7 15,3-6 1-15,6-10-4 16,-2 9 2-16,6 6-5 16,0 3-5-16,-6 5 11 0,2 3-15 15,-11-12-12-15,15-9-30 16,17-30-65-16,27-27-95 15,1-23-106-15</inkml:trace>
  <inkml:trace contextRef="#ctx0" brushRef="#br0" timeOffset="46702.39">9219 14944 112 0,'0'0'568'0,"0"0"-524"0,0 0-41 16,134 126 1-16,-40-52 12 0,-5 6 12 16,5 12-23-1,-15 20 4-15,-12 23 13 0,-22 28-5 16,-36 21 18-16,-9 28 37 15,-5 17-30-15,-44 1-9 16,-8-9-22 0,3-43 0-16,-8-47-15 15,12-42 4-15,15-40-36 16,-1-24-68-16,5-21-89 16,-9-4-168-16</inkml:trace>
  <inkml:trace contextRef="#ctx0" brushRef="#br0" timeOffset="47542.7">4808 14148 525 0,'0'0'69'16,"0"0"-69"-16,-5 123 35 15,5-12 28-15,0 27-2 16,0 22-57-16,0-1-4 16,0-17-17-16,5-30-37 15,34-41-74 1,19-40-167-16</inkml:trace>
  <inkml:trace contextRef="#ctx0" brushRef="#br0" timeOffset="47906.23">7593 14395 521 0,'0'0'115'16,"-31"159"-62"-16,13-45 69 15,0 13-56-15,0 10 18 16,0 6-41-16,18-9-39 0,0-18-4 16,0-22-79-16,0-34-157 15,0-27-145 1</inkml:trace>
  <inkml:trace contextRef="#ctx0" brushRef="#br0" timeOffset="48877.67">3520 16594 415 0,'0'0'133'16,"0"0"-129"-16,0 0 48 0,330 9 43 15,-179-6-64-15,-8 1 22 16,-28 11-53-16,-34 19-28 16,-50 20 12-16,-31 21-1 0,-4 23-6 15,-59 3-1 1,-13 2 22-16,-4-4 2 0,0-10 0 15,5-9 0 1,-2-1 23-16,24-15 0 16,13-19-10-16,13-14 27 15,23-18-27-15,4-5 53 16,0-8-36-16,53 4-21 16,14-4 4-16,8 0-9 15,6 0-4-15,-1-16-11 16,4-13-73-16,1-7-2 0,9-12-71 15,-9-2-22-15,-5-5-72 16</inkml:trace>
  <inkml:trace contextRef="#ctx0" brushRef="#br0" timeOffset="49162.81">4344 16385 400 0,'0'0'138'0,"0"0"-125"15,0 0 49-15,0 0-8 16,0 0-42-16,281-58-12 16,-223 53-30-16,-4 5-37 0,-19 0-56 15,-12 10-117-15</inkml:trace>
  <inkml:trace contextRef="#ctx0" brushRef="#br0" timeOffset="49520.74">4795 15993 600 0,'0'0'131'16,"0"0"-131"-16,0 0 1 15,338-23 1-15,-227 23-2 16,-13 14-3-16,-30 27-46 0,-37 2-22 15,-31 18 15-15,-6 8 56 16,-56 4 11-16,-9-2 24 16,-4-1-11-16,8-12 21 15,9-9-3-15,17-13 7 16,24-12 27 0,7-9-45-16,10-6-10 15,0-2-9-15,0-2-12 16,37-5 0-16,34 0-9 15,-4-16-15-15,4-13-81 16,-9 9-49-16,-13-5-35 16,-5 1 4-16,-11-2-50 15</inkml:trace>
  <inkml:trace contextRef="#ctx0" brushRef="#br0" timeOffset="49767.32">5900 16080 302 0,'0'0'160'0,"0"0"-80"16,0 0-20-16,156 142-23 16,-152-93-16-16,-4-3-8 15,0-12-6-15,0-20-5 16,-31-9 19-16,-23-5-12 16,-8-19 2-16,-1-15 20 15,5-12 17-15,14-3-44 16,13 10-2-16,13 3-2 0,18 7-19 15,0 9-52-15,35 2 4 16,23 6-9-16,9 8-31 0,0 4-44 16,-5 0-79-16</inkml:trace>
  <inkml:trace contextRef="#ctx0" brushRef="#br0" timeOffset="50149.18">7098 16436 505 0,'0'0'356'0,"0"0"-331"16,0 134-21-16,9-74 15 0,0 2-19 16,4-1 1-16,1-6-1 0,-10-5-24 15,0-2-2-15,-4-12-13 16,0-3 36-16,0-5 1 15,0-5-98-15,0-7 37 16,5-7-64-16,-5-9-74 16,0 0-99-16</inkml:trace>
  <inkml:trace contextRef="#ctx0" brushRef="#br0" timeOffset="51585.08">12499 15899 204 0,'0'0'124'0,"0"0"-45"16,0 0-70-16,0 0 2 15,0 0 93-15,0 0-39 16,281 0 5-16,-125 0-37 16,8 0-14-16,-8 11-3 15,-13 3-16-15,-27-12 0 16,-9-2-10-16,-4 0 1 0,-10 0-63 16,5-7-47-16,-27-4-125 15</inkml:trace>
  <inkml:trace contextRef="#ctx0" brushRef="#br0" timeOffset="51832.3">12686 16425 600 0,'0'0'178'15,"0"0"-163"-15,0 0-15 16,0 0 50-16,325 11 15 0,-142 5-34 16,-1 4-31-16,-7 7-9 15,-24 4-19-15,-30-6-50 16,-28-10-12-16,-26-6-28 16,-23-9-79-16,-26 0-37 15</inkml:trace>
  <inkml:trace contextRef="#ctx0" brushRef="#br0" timeOffset="52139.02">13283 15577 495 0,'0'0'169'0,"0"0"-46"16,0 0-116-1,0 0 20-15,0 0 63 0,357 70-47 16,-148-32-20-16,18 9-23 16,-8 7 1-16,-28 15-6 15,-52 9 2-15,-46 23-1 16,-53 14 4-16,-40 16 6 0,-9 10-1 16,-80-7-3-16,-23-14-2 15,-21-16 12-15,-5-21-11 16,14-18 0-16,12-26-2 15,27-14-34-15,27-21-22 16,31-4-127-16,23 0-27 16,4-20-120-1</inkml:trace>
  <inkml:trace contextRef="#ctx0" brushRef="#br0" timeOffset="52532.99">16073 15284 630 0,'0'0'147'16,"0"0"-145"-16,0 0 8 16,-156 163 19-16,116-38 18 15,18 35-21-15,8 48 4 0,9 30-23 16,-8 25-7-16,-5 5-6 15,10-26 6-15,8-44 32 16,44-52-1-16,90-57-31 16,57-50-32-16,36-39-283 15</inkml:trace>
  <inkml:trace contextRef="#ctx0" brushRef="#br0" timeOffset="53219.7">21220 15090 502 0,'0'0'391'0,"0"0"-367"16,58 161 21-16,13-77 7 15,9 24 17-15,9 36 46 0,-9 30-51 16,-8 20-29-16,-36 14-16 16,-36-15-16-16,0-12 16 15,0-4-19-15,-41-14-23 0,-16-28 18 16,-24-22-81-16,-31-29-17 16,-17-19 28-16,-27-24-51 15,-22-13-149-15,-18-17-157 16</inkml:trace>
  <inkml:trace contextRef="#ctx0" brushRef="#br0" timeOffset="54074.31">17472 14647 499 0,'0'0'118'0,"0"0"-114"0,0 0 39 16,0 0 47-16,0 152-16 16,0-58-34-16,-13 5-34 15,4 11 0-15,-9-3 4 16,0-12-10 0,9-18-15-16,9-15-40 15,0-20-130-15,23-20-138 16</inkml:trace>
  <inkml:trace contextRef="#ctx0" brushRef="#br0" timeOffset="55347.3">20025 14694 492 0,'0'0'97'0,"0"0"-44"0,0 0 37 15,0 0 48-15,0 0-67 32,0 0-42-32,18 30-6 0,-5 15 9 15,-13 14-10 1,0 12-22-16,0 18 3 0,-17 27 14 16,-24 20-17-16,-11 17-26 15,-2 6-46-15,9-17-70 16,14-17-90-16,5-29-83 15</inkml:trace>
  <inkml:trace contextRef="#ctx0" brushRef="#br0" timeOffset="60422.66">17093 16862 301 0,'0'0'186'0,"0"0"-112"16,0 0-19-16,121-114 43 15,-41 85-48-15,4 10 3 0,1 11 31 16,4 8-18-16,-8 0-36 0,-14 12-2 16,-15 18-5-16,-21 9 13 15,-4 14-23-15,-22 7-13 16,-5 7 24-16,0 6-24 15,-49 1 1-15,-9-4-3 16,-4-10 3-16,-5-7-3 16,-9-8-11-1,-8-10 8-15,-5-19-1 16,-14-16 5-16,-4 0-9 16,9-25 9-16,9-22 1 15,13-6-4-15,23-12 4 16,16 1 0-16,33-5-6 15,4-4 9-15,27 1-3 16,45 5 0-16,8 16-42 0,0 15 3 16,-9 32-100-16,-21 4-122 15,-19 35-90-15</inkml:trace>
  <inkml:trace contextRef="#ctx0" brushRef="#br0" timeOffset="61878.8">18795 16867 176 0,'0'0'231'0,"0"0"-164"16,0 0 38-16,0 0-33 15,0 0 15-15,0 0 9 16,0 0-49-16,-93-60-16 0,93 55 20 16,0 1-4-16,0 4-9 15,0 4 7-15,0 27 1 16,-18 9 0-16,-8 9-40 15,-1 4-1-15,4 3-4 16,6 4 11-16,3-2-16 16,1-7 4-1,-1 3 0-15,-3-5-2 16,-1 2 3-16,0 7-1 0,0 3 0 16,0-6 2-1,1-6-4-15,3-19-12 0,5-15-16 16,9-15 5-1,0 0-86-15,45-10-59 0,8-16-92 16,-4-3-268-16</inkml:trace>
  <inkml:trace contextRef="#ctx0" brushRef="#br0" timeOffset="62279.95">19103 17245 266 0,'0'0'252'0,"0"0"-204"0,0 0-42 16,0 0 32-16,0 0 46 15,0 0-13-15,49-15 1 16,-9 15-17-16,-5 0-47 15,-3 0 8-15,-10 0-8 16,5 0-8-16,4 0-50 16,5 0-116-1,9 0-116-15</inkml:trace>
  <inkml:trace contextRef="#ctx0" brushRef="#br0" timeOffset="65803.67">19803 16962 247 0,'0'0'161'15,"0"0"-114"-15,0 0 10 0,0 0 30 16,0 0 31-16,0 0-40 16,0 0-26-16,13-80 21 15,9 80-29-15,5 0 0 16,13 20-5-16,9 5-30 16,-5 4 10-16,1-2-19 15,-9 6-5-15,-23 7-9 0,-13-9-2 31,0 11-4-31,-9 5-7 0,-35 2 20 16,-10 4 2-16,-12 3 5 0,-6 4 0 16,-4 5 4-16,5-3-3 15,18-11 5-15,13-6-1 16,13-7-4 0,9-18 6-16,9 1-4 15,9-6-3-15,0-4 19 0,9 2-16 16,40-8 7-16,9-5-10 15,5 0 4-15,3 0 17 16,1 0-21-16,-5-14-15 16,5-1-1-16,0 4-72 15,0 2-66-15,-14-4-117 0,-8 1-88 16</inkml:trace>
  <inkml:trace contextRef="#ctx0" brushRef="#br0" timeOffset="66100.45">20172 16882 498 0,'0'0'182'0,"0"0"-150"0,0 0-27 15,0 0 18-15,0 0 23 16,0 0-46-16,156-15-23 16,-111 15-18-16,-5 0-36 15,-9 0-1-15,-8 0-76 16,-10-9-89-16</inkml:trace>
  <inkml:trace contextRef="#ctx0" brushRef="#br0" timeOffset="66422.83">20573 16599 586 0,'0'0'100'16,"0"0"-91"-16,0 0-7 16,0 0 27-16,0 0 7 15,0 0-34-15,112 138-2 16,-112-87-6-16,0-2-19 16,-9-4 18-1,-9-12 7-15,0-6 5 16,5-12 18-16,-1-6 47 15,10-4-43-15,4-1-18 0,0-4-9 16,0 0-9 0,23 0-29-16,16 0-44 0,2-4-82 15,3-5 18-15,0-2-28 16,-7-3-49-16</inkml:trace>
  <inkml:trace contextRef="#ctx0" brushRef="#br0" timeOffset="66739.19">21095 16753 6 0,'0'0'186'0,"0"0"-78"16,0 0-7-16,0 0 16 0,0 0-28 15,0 0-15-15,254 35-28 16,-219-16 7-16,-12-2-16 16,-9-4-10-16,-14 8-11 15,0-2 25-15,0 6-24 16,-37 0-13-16,-16-10 5 15,0-4-1 1,-1-8-8-16,0-3 0 16,14-10-8-16,5-30 3 15,12 1 8-15,10-2-3 0,9 3 0 16,4 10-12 0,0 5 8-16,0 10-8 0,17 7-14 15,15 6 12-15,3 0-110 16,-8 19-139-16,0 4-154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9-08T04:03:48.2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2326 7549 309 0,'0'0'74'0,"0"0"-27"16,0 0-24-16,0 0 30 15,0 0 7-15,0 0-32 0,0 0-28 16,0 0-4-16,-94-83 4 15,120 72 0-15,-12 7 2 16,-5 4 1-16,-9 0-3 16,0 0 8-16,0 0 25 15,0 6-9-15,-23 15 25 16,-8 6-33-16,4 3-7 16,6-3 11-16,7-3 13 15,1 1-19-15,9 4-10 16,-6 4-3-16,1 9-1 15,9 7 0-15,-8 7 7 0,3 12-8 16,5 2 1 0,0 10 0-16,0 5 1 0,0-2 0 15,0-3 1-15,0-2 0 16,0-4 6-16,0-3-13 0,-4-2 6 16,-5 0-1-16,9 2 0 15,0 7 2-15,0-4 1 16,0 5-3-16,0-3 0 15,0-2 11-15,0 0-5 16,4-5-3-16,27-4-6 16,5 2 6-16,9-3-7 0,4 3 3 15,9 6 1-15,-1-3-5 16,11 4 4-16,3 6 1 16,-5-3 1-16,1 5-1 15,-9-6 0-15,-13-2 3 16,-5-10-3-16,-13-4 0 15,0-14 4 1,-10-15-4-16,10 4 7 16,13 1-2-16,-5 2-4 15,10 2-2-15,-13-14-2 0,-6-8-13 16,23 0-88-16,5-13-113 16,-1-5-138-16</inkml:trace>
  <inkml:trace contextRef="#ctx0" brushRef="#br0" timeOffset="1087.04">2918 7471 323 0,'0'0'123'0,"0"0"-67"16,0 0 93-16,246-43-86 15,-140 21-8-15,6-7-37 16,-10 9-16-16,-21 5-2 0,-23 7-3 16,-27 8-6-16,-22 3-7 15,-9 32-1-15,0 15 17 0,0 3 11 16,0 3-8-1,0-11-1-15,-13-1-4 0,-6-1-7 16,-12-8 6 0,-14-2 2-1,-8-4-14-15,-9 1-20 0,-5 0 17 16,-5 13 3 0,6 8-4-16,3 4 19 0,14-6 3 15,18-15 44-15,18-10 13 16,13-14-20-16,0-3-19 15,8-5-10-15,37-2-3 16,18 0 40-16,8 0-23 0,5 0 0 16,-1 0-4-16,-4 0-7 15,-13 0-12-15,5 7 8 16,-14-6-10-16,-9 2 0 16,-5-2-4-16,-3-1 5 15,-1 0-1-15,0 0 9 16,-8-4-7-16,-10 3-2 0,-13 1 1 0,0 0-1 15,0 0 4 1,0 0-4-16,0 0-32 0,-22 0-38 16,-5 9-67-1,-4 0-165-15</inkml:trace>
  <inkml:trace contextRef="#ctx0" brushRef="#br0" timeOffset="1772.85">4398 7544 243 0,'0'0'32'0,"0"0"-3"16,0 0 45-1,0 0-35-15,0 0 26 0,235 0-29 16,-167 16 14-16,-6 0-35 16,-4 6 20-16,-5 7-2 15,-17 4 0-15,-14 9-25 0,-22 9-1 16,0-1 0-1,-22-1-3-15,-31-12-4 0,-19-12 0 16,-3-12-4-16,-2-13 4 16,6 0-3-16,5-33-3 15,12-7 6-15,14-2 11 16,18 8-1-16,9 14 19 0,13 6-7 16,0 4 2-16,17-6-24 15,51-6-12-15,16 1-33 16,9 6-125-16,-8 4-147 15</inkml:trace>
  <inkml:trace contextRef="#ctx0" brushRef="#br0" timeOffset="2444.3">5957 7179 148 0,'0'0'249'16,"0"0"-125"-16,0 0-20 0,0 0-42 15,0 0-38-15,0 0 32 16,-138 98-38-16,138-78-9 16,0 7-9-16,0 0 3 15,27-1-2-15,9 10 19 16,3 2-11-16,2 2-8 0,-10 2-1 16,5 1 9-16,8-1-4 15,-3-9-4-15,7-5-1 16,6-9-6-16,-6-7 6 15,2-1 2-15,-15-2-1 16,-12 1-2-16,-15 5 2 16,-3 4 13-1,-1-3-4-15,-4-1-6 16,0 0 7-16,0 6-10 16,-13-2 0-16,-36 0-2 15,-8-6-24-15,-15 0 4 0,5 0-11 16,-4 3-3-1,4 2-30-15,5-4 6 0,4-8 39 16,9-6-35-16,13 0-33 16,14-18-46-16,-1-13-123 0</inkml:trace>
  <inkml:trace contextRef="#ctx0" brushRef="#br0" timeOffset="2690.35">5792 7355 495 0,'0'0'60'0,"0"0"-54"0,0 0 64 15,237-58-45-15,-162 40-22 16,1 3-6-16,-9 1-22 15,-13 5-32-15,-23 5 2 16,-22 4-17-16,-9 0-16 0,0 0-65 16</inkml:trace>
  <inkml:trace contextRef="#ctx0" brushRef="#br0" timeOffset="3962.13">7856 6996 66 0,'0'0'20'16,"0"0"-6"-16,-148 141-13 15,104-93 39-15,4 2-26 16,9-3 7-16,0-3-3 16,4-2 25-16,0-1 54 15,9 2-44-15,1 5 0 16,7-1-21 0,6 8-28-16,4-2 18 0,0 2-17 15,4-7-5 1,19-11 0-16,4-7-5 0,-5-10 7 15,5-9-4-15,4-8-1 16,22-3-4-16,14-5 7 16,13-22 3-16,14-6-1 15,-14-1-1-15,-13 4-1 0,-31 1-5 16,-32 1-4-16,-4 0-10 16,-9-4 17-16,-36 4-33 15,-3 3 18-15,-2 12 17 16,-2 10 2-16,-16 3 65 15,-7 7-47-15,-10 19 12 16,-5 8-32 0,11 0-1-16,11-10-5 15,37-10-41-15,31-14-57 16,10-8-116-16</inkml:trace>
  <inkml:trace contextRef="#ctx0" brushRef="#br0" timeOffset="4966.53">9531 7124 185 0,'0'0'177'0,"0"0"-79"16,0 0-43-16,0 0 11 16,0 0 22-16,0 0-60 15,-138-119-18-15,125 103-10 16,-9 3 3-16,-5-1 1 0,-9 6-3 15,1-1-1-15,-10 9-31 16,-4 0 10-16,-5 11 0 16,-12 24-1-16,-1 10 15 15,-1 5-12-15,16-11 18 16,20-5 2-16,19-12 0 16,13-9 12-16,0-4-13 15,13-7 7-15,32-2-7 16,0 0 16-16,3 0-12 15,2 0-1-15,2-8-2 16,6-5 1-16,5-1-2 16,3 3 0-16,-8 2 2 15,-4 4 0-15,-9 5-1 16,-14 0 1-16,-9 0-1 16,-12 0-1-16,-6 0-6 0,0 0 6 15,-4 0 22-15,0 5-12 16,0-3 0-16,0-2-1 15,0 0-6-15,0 0-3 16,0 0 0-16,0 0 0 16,0 0 2-16,0 0-2 15,0 0 3-15,0 0 9 16,0 0-8-16,0 0 1 16,0 5-5-16,0 1 0 0,5 8 7 15,-5-1-4-15,0 2 5 16,0 2-7-16,0-4-1 15,0 7 0-15,0 8-1 16,0 10 1-16,0 17 5 16,0 5 2-16,0 1 5 0,0 6 0 15,0-4-10-15,0-10 20 0,0-8-14 16,0-12-6-16,0-6 0 16,0-9 2-16,0-3-4 15,0-6 0-15,0-2 2 16,0-3 3-16,0-4-5 15,0 0 0-15,0 0 5 16,0 0-5 0,0 0-5-16,4-4-43 15,0-18-65-15,1-5-18 16,-5 5-106-16</inkml:trace>
  <inkml:trace contextRef="#ctx0" brushRef="#br0" timeOffset="8931.82">5882 8609 151 0,'0'0'82'15,"0"0"-27"-15,0 0-54 16,0 0-2-16,0 0 6 15,0 0-4-15,0 0-1 16,53-60 0-16,-40 60 1 16,-8 0 6-16,-5 24 31 15,0 17 56-15,0 11-67 16,-13 0 33-16,4 4-28 0,4 7 3 16,5-4 8-16,0-1-16 15,0 3-18-15,5-12-6 16,12-3 2-16,6-3-10 0,-10-9-23 15,5-6-33 1,5-10-74-16,-6-13-54 0</inkml:trace>
  <inkml:trace contextRef="#ctx0" brushRef="#br0" timeOffset="9454.84">7847 8333 51 0,'0'0'35'16,"0"0"57"-16,0 0 10 16,0 0-22-16,0 0 10 15,0 0-20-15,0 0-14 16,4 86-14-16,-4-63-2 16,0 6-19-16,23 7-5 15,8 13-5-15,-4 11 6 16,-6 3-15-16,-7-1 0 15,-5-2 0-15,-5-11 2 16,-4-18-8-16,5-11-21 16,-1-16-34-16,6-4-106 15,-2-13-130-15</inkml:trace>
  <inkml:trace contextRef="#ctx0" brushRef="#br0" timeOffset="9880.42">8961 8376 7 0,'0'0'500'0,"0"0"-377"16,0 0-16-16,0 0-20 16,0 0-31-16,0 0-19 15,-75 6-36-15,127-9 6 16,25-3-7-16,-2-3 0 0,-13 4-3 16,1 4-1-16,-10-7-68 15,-3 7-87-15,-10-7-125 16</inkml:trace>
  <inkml:trace contextRef="#ctx0" brushRef="#br0" timeOffset="10250.71">9705 8061 544 0,'0'0'131'0,"0"0"-113"15,0 0-16-15,0 0 49 16,0 0-17-16,0 0-34 0,-31 71-5 16,31-28-26-16,0-5-12 15,0 0 24 1,0-5 14-16,0-6 5 16,0-3 2-16,0-5 27 15,0-5-1-15,0 5 12 16,27-8 10-16,8 0 7 0,23-6-37 0,9-5-3 31,9 0-15-31,13-4-2 0,-9-10 0 0,-4 0 0 16,-13 0-23-16,-24 5 10 15,-7 4-36-15,-20-3 4 0,2-1-52 16,-5-2-42-16,-9-4-45 16,0-1-60-1</inkml:trace>
  <inkml:trace contextRef="#ctx0" brushRef="#br0" timeOffset="10435.34">10128 8120 208 0,'0'0'207'15,"0"0"-66"-15,0 0 41 16,0 0-80-16,-151 122-42 0,133-51-4 16,18 7-9-16,0 5-2 15,0-6-33-15,9-12-2 16,8-11-10-16,-7-24-6 15,-10-12-56-15,4-10-31 16,9-8-130-16,1 0-132 16</inkml:trace>
  <inkml:trace contextRef="#ctx0" brushRef="#br0" timeOffset="11299.81">6069 9764 293 0,'0'0'79'0,"0"0"21"0,0 0-36 0,0 0-37 16,0 0 21-1,0 0 1-15,258-92-8 0,-107 74-35 16,-8 8-6-16,-27 5-7 16,-40 5-15-16,-35 10-36 15,-37 31-33-15,-4 12 32 16,-50 12-26-1,-21-5 51-15,-5-9 34 16,9-13 65-16,23-11 33 16,17-9-45-16,9-8 49 15,10 0-81-15,3-7 27 16,5-2-8-16,0 2-40 16,13 0 1-16,45 2 3 15,13-5 0-15,1 0 10 0,4 0-14 16,0 0-3-16,3-5 0 15,6-15-29-15,9-6-102 0,-18-8-80 16</inkml:trace>
  <inkml:trace contextRef="#ctx0" brushRef="#br0" timeOffset="11700.49">7713 9532 136 0,'0'0'297'0,"0"0"-239"16,0 0 14-16,0 0-28 16,0 0 52-16,0 0-70 15,263 22-10-15,-232 12-13 16,-8 3-3-16,-23 1-7 15,0 3-5-15,0-3 6 16,-36-6-31-16,-5 0 35 0,-3-8-1 16,13-6 3-16,4 0 6 15,9-8-1-15,5 0 4 0,4 0 14 16,9-5-11-16,0 2 1 16,0-2 2-16,36-5 6 15,22 0 11-15,-5 0-25 31,-4-7-7-31,9-7-8 0,0 1-54 16,9 5-32 0,0 0-65-16,-1 4-17 0,1 2-19 15</inkml:trace>
  <inkml:trace contextRef="#ctx0" brushRef="#br0" timeOffset="12220.17">9032 9564 266 0,'0'0'272'0,"0"0"-148"0,0 0 20 15,0 0-71-15,0 0-37 16,0 0-32-1,-71 42 2-15,146-45-5 16,1-2-2-16,-9 3 1 16,-13 2-22-16,4 0-68 15,-10 5-81-15,6-3-172 16</inkml:trace>
  <inkml:trace contextRef="#ctx0" brushRef="#br0" timeOffset="12836.6">9968 9175 408 0,'0'0'205'0,"0"0"-197"32,0 0 0-32,0 0 27 15,0 0-14-15,0 0-20 16,-85 78-2-16,71-37-19 15,1-8 8-15,-5-9 12 0,5-9 18 16,9-5-10-16,4-8 13 16,0 0-21-16,4 3 3 15,50 3 13-15,17 4 41 0,18 1-53 16,5 5 11-16,4 0 11 16,-5 2-8-16,-4 2-5 15,1 2-1-15,-19 1-6 16,-4 4-3-16,-18-5 4 15,-22 3-12-15,-15 1 5 16,-12-2-1 0,0 3-5-16,-39-5 3 15,-32-6-12-15,-19-7 7 16,-3-8-15-16,8-3 23 16,14-5-11-16,26-20 3 0,23-5-3 15,13-2-6 1,9 9 12-16,0-6 5 0,14 1-21 15,30-4 19-15,1-8-9 16,8-2-4-16,-8 0 15 0,-10 2-4 16,-17 6 4-16,-18 5 4 15,0 7 2-15,0 5 22 16,-45 0-2-16,-21 6-13 16,-19 6 12-16,-13 1-21 15,9 3 44-15,18-2-25 0,26-2-4 16,19-3-13-16,16 1 0 15,6-4-6-15,4-7-21 16,0 1-56-16,8-6-59 16,38 3-78-16,7 3-138 15</inkml:trace>
  <inkml:trace contextRef="#ctx0" brushRef="#br0" timeOffset="13638.94">10355 7124 23 0,'0'0'372'16,"0"0"-322"-16,0 0 31 15,0 0-13-15,228 102-14 16,-157-64-25-16,10 8-11 16,-6 7-5-16,-4 12-12 15,-9 12 7-15,-4 4 14 0,-4 8-16 16,13 5 16-16,13-3 0 0,4 3 22 16,11 4 13-1,-15 9-36-15,-9 9-5 0,-18 19 0 16,-22 18-8-1,-17 6 21-15,-14 11-25 0,0-9-3 16,-53-12-1 0,-14-14-1-1,0-16 1-15,9-16 0 0,17-17-13 16,20-14-12-16,21-19-69 16,0-26 11-16,0-22-146 15,0-8-232-15</inkml:trace>
  <inkml:trace contextRef="#ctx0" brushRef="#br0" timeOffset="15048.96">3364 9104 74 0,'0'0'256'16,"0"0"-243"-16,0 0 2 0,0 0 34 16,0 0-36-1,263-107-1-15,-223 107-12 0,-13 0 0 16,0 14 4-16,-5 13 8 16,9 1 13-16,-9 1-15 0,5 0-5 15,0 0-5-15,-14-3-12 16,-4-1 8-16,-9-3-3 15,0 0 1-15,0 1 0 16,-35 0-7-16,-15-4 6 16,-12 0 7-16,-5-9 0 15,-9-2 0 1,5-8 0-16,0 0 1 16,9 0 10-16,8-8-3 15,14-2 2-15,13-2-10 16,9-4 0-16,18-4-26 15,0-7-40-15,18 3-67 16,35 6-56-16</inkml:trace>
  <inkml:trace contextRef="#ctx0" brushRef="#br0" timeOffset="15630.74">4892 8792 182 0,'0'0'148'0,"0"0"-118"15,0 0 23-15,0 0 6 16,0 0-48-16,0 0-11 16,223 111-1-16,-169-82 0 15,-23 4-5 1,-31 7 6-16,0 3 6 16,-31 4 0-16,-50-5-2 15,-8-6 29-15,0-10-15 16,9-14 20-16,13-12-2 15,18-3-20-15,9-34 5 16,13-10-4-16,13-4 20 16,14-1-4-16,0 9-24 0,0 9 5 15,6 7-14-15,25 2 0 16,17 8-3-16,10-6-24 0,0 8-46 16,0 10-45-16,-13 5-93 15,-19 7-72-15</inkml:trace>
  <inkml:trace contextRef="#ctx0" brushRef="#br0" timeOffset="16267.67">3850 10142 153 0,'0'0'156'0,"0"0"-57"15,0 0-26-15,0 0-39 16,280-45-20-16,-222 45-14 16,-4 5 0-16,-14 26-17 15,-18 11-3-15,-13 9-3 16,-9 1-12-16,0 2 35 0,-36-3 6 31,-22-9 3-31,-4-13 11 0,-19-15 9 16,2-14-7-16,-6-7 23 15,10-24-13 1,-6-5-4-16,19 3-21 0,12-4-3 16,23 5-8-16,27-1-13 15,0-1-51-15,41 2-33 16,30-1-76-16,10-3-66 0</inkml:trace>
  <inkml:trace contextRef="#ctx0" brushRef="#br0" timeOffset="16716.06">5115 10120 59 0,'0'0'57'0,"0"0"-28"15,0 0 27-15,0 0 9 16,0 0-6-16,0 0 26 15,276 58-37-15,-240-34-3 16,-9-1-20-16,-19-6 26 16,-8-4-6-16,0 0-33 0,-17-5 0 15,-28 1-4-15,-22-1-8 16,1 0 0-16,-1-6 0 16,0-2 24-16,14 0-15 15,3-18 10-15,10-17 2 16,9-6-4-16,9 1 12 15,13 11-29 1,5 9 0-16,4 6-3 16,0 5-7-16,31 1-14 0,23-4-24 15,8 2-35 1,-9-4-88-16,-4 3-178 0</inkml:trace>
  <inkml:trace contextRef="#ctx0" brushRef="#br0" timeOffset="18219.2">13141 8206 370 0,'0'0'76'0,"0"0"-72"16,0 0 31-16,0 0 53 0,0 0-66 15,245-27 4-15,-151 27-13 0,3 0-11 16,10 0 5-16,13-7 1 16,19-6 1-16,3-11 0 15,5-4-9-15,-8 2 0 16,-33 9 0-16,-29 8 0 15,-38 6 0 1,-26 3-9-16,-13 0-13 16,0 0-6-16,-21 7-54 15,-41 13-76-15,-23 7-94 16</inkml:trace>
  <inkml:trace contextRef="#ctx0" brushRef="#br0" timeOffset="18436.14">13341 8542 419 0,'0'0'184'0,"0"0"-152"16,0 0 27-16,0 0 5 31,0 0 11-31,316-49-39 0,-186 36-34 16,-1 2 2-16,-18 4-4 15,-22 7-32-15,-17-2-11 16,-14 2-51-16,-14 0-38 16,-17 0-41-16,-18 0-73 15</inkml:trace>
  <inkml:trace contextRef="#ctx0" brushRef="#br0" timeOffset="18805.08">13626 7903 474 0,'0'0'181'16,"0"0"-139"-16,0 0 3 15,0 0 34-15,0 0-39 16,353 124-28-16,-216-105-12 0,2 1-9 15,-14 2-4-15,-19 1-5 16,-21 7 2-16,-23 4 16 0,-22 1 0 16,-13 3 11-16,-9-2 12 15,-13-5 18-15,-5 4-13 16,0 6-10-16,-50 6-3 16,-21-1-12-16,-8 6-3 15,-2-6 8-15,10-8-8 16,13-1-19-16,17-9 4 0,15-8-44 15,12-8-49-15,10-12-107 16,4 0-167-16</inkml:trace>
  <inkml:trace contextRef="#ctx0" brushRef="#br0" timeOffset="20494.3">17396 6316 254 0,'0'0'47'0,"0"0"-5"15,0 0-32-15,0 0 25 0,-205 158-25 31,165-84 60-31,9 11-65 0,-4 14 5 16,-1 9 18-16,0 14 1 16,-4 10 18-16,0 15 0 15,0 12-25-15,13 8 25 16,5 6-18-16,13 3 17 16,9-6-23-16,0-8-4 15,9-3 7-15,26-3-4 0,5-2-17 16,9 1 22-16,-4-2-16 15,-5 0 9-15,-4-8-4 16,-5-21-4-16,5-21-9 16,-1-26 3-16,10-21-6 15,8-20-6-15,9-13 2 16,19-8-13 0,4-11-5-16,8-4-11 15,5-2-60-15,-13-35-261 16</inkml:trace>
  <inkml:trace contextRef="#ctx0" brushRef="#br0" timeOffset="21796.12">23510 6415 364 0,'0'0'131'0,"0"0"-99"16,0 0 24-16,0 0 38 15,0 0-14-15,330 73-13 16,-214-52-29-16,0 9-1 16,-14 6 2-16,-21 6-5 15,-15 14 21-15,-13 15-34 0,-16 18 19 16,-6 10-31-16,-4 5-8 16,4-3 15-16,4-1-7 15,-3 5-6-15,-15 5-1 0,-3 7 0 16,-1 5 3-16,-13 5-5 15,0 7 1-15,0-7-9 16,0-11 7-16,4-18 1 16,10-24-8-16,-6-18 1 0,-8-10 2 15,0-11 5-15,-18-3-4 16,-53-8-2-16,-27-2 4 16,-26-2-21-16,-19-4 11 15,-9-2-28-15,10-5-13 16,22-9-30-1,22-3-75-15,22-21-98 16</inkml:trace>
  <inkml:trace contextRef="#ctx0" brushRef="#br0" timeOffset="25142.06">17347 6578 233 0,'0'0'69'16,"0"0"16"-16,0 0 19 16,0 0-64-16,0 0-2 15,0 0-1 1,129-23 2-16,-61 23 0 15,16 7 0-15,23 4-25 16,18 0-4-16,0 3-8 16,-9 5-2-16,-23 10-2 15,-39 11-9-15,-41 11 8 16,-13 12-13-16,-45 2-8 16,-44-5 11-16,-14-2 3 0,-7-5-5 15,-7-6-5-15,20-2 13 0,7-3 7 16,24-2 0-16,12-2 7 15,23-4 30-15,13-10 25 16,13-6-31-16,5 0-1 16,0-5 6-16,45 0 25 15,8-5-54-15,9-8 2 0,1 0-8 16,-1-9-2-16,6-15-27 31,-6 2-35-31,-5 0-65 0,-12 5-42 16,-13 5-138-16</inkml:trace>
  <inkml:trace contextRef="#ctx0" brushRef="#br0" timeOffset="25449.7">18635 6849 585 0,'0'0'49'0,"0"0"-39"0,0 0 2 0,295 9 1 16,-243 22-5 0,-21 5-8-16,-25 4-15 0,-6 0-26 15,-64-1 20-15,-29-9 21 16,-9-12 6-16,0-9 10 16,21-9-1-16,14 0 14 15,23-3 11 1,13-17-10-16,13 1 22 15,18-4 7-15,0-1-59 16,0-1 1-16,44-1-4 16,28-6-54-16,13-1-117 15,8 0-185-15</inkml:trace>
  <inkml:trace contextRef="#ctx0" brushRef="#br0" timeOffset="26103.75">19651 6432 368 0,'0'0'42'0,"0"0"24"0,0 0 10 15,-9 125-39 1,18-89-32-16,26-3-2 15,6 5-3-15,3-2 2 16,1-1 3-16,-5 5-3 16,-9-2 0-16,1 3 7 15,-5 1 13-15,-10-9-19 16,1 0 8-16,-1-8 7 16,-7-7-2-16,-10 4 14 0,0-5-17 15,0-2-5-15,-14 3 29 16,-9-6-15-16,-12 2-6 15,-1-1-7-15,5-1-3 16,-9-6-6-16,1-1-6 16,-6-5-29-16,-4 0-114 15,0-14 40 1,5-8-94-16,-10 0-117 16</inkml:trace>
  <inkml:trace contextRef="#ctx0" brushRef="#br0" timeOffset="26303.71">19763 6495 371 0,'0'0'98'0,"0"0"-87"15,0 0 45-15,241-16-40 16,-153 7-12-16,-12 7-4 15,-18 2-24-15,-18 0-35 0,-17 0-114 16</inkml:trace>
  <inkml:trace contextRef="#ctx0" brushRef="#br0" timeOffset="27036.94">20952 6108 230 0,'0'0'115'0,"0"0"-23"16,0 0-36-16,0 0 23 15,-89 169-42-15,80-103-18 16,9 3-11-16,0 1-8 15,0-6-5-15,0-6-12 0,0-4 9 16,0-6 4-16,0-7-6 16,0-3-40-16,27-2 34 15,17-8-7-15,10-3 12 16,8-12-15-16,5-11-11 16,0-2 21-16,4-17 12 15,-4-17 4 1,-13-4 12-16,-19-1 8 15,-22 6 19-15,-13 2-16 16,0 7 23-16,-31 0-16 16,-22 3 2-16,-14 8 2 0,-4 2-19 15,0 9-4 1,4-1 6-16,13 2-17 0,15 1-7 16,12 0 7-16,13 0-24 15,1 0-44-15,4 10-32 0,9 2-57 16,0-8-61-16</inkml:trace>
  <inkml:trace contextRef="#ctx0" brushRef="#br0" timeOffset="27870.01">22676 6203 426 0,'0'0'55'16,"0"0"-14"-16,0 0 33 15,0 0-12 1,59-141-32-16,-59 115-26 15,0-1 3-15,0 5-6 16,-32 6 0-16,-12 5 1 16,-14 11-2-16,-18 0-13 15,-18 24-12-15,5 17 17 16,5 3 6-16,22-4 2 16,17 2 0-16,14-5 1 0,13-4-1 15,9-2 11-15,9-2 6 16,0-9-15-16,5-5-2 15,43-12-2-15,15-3-2 0,17 0 3 16,0-18-14-16,1-6 7 16,-15-3-21-16,-12 4 20 15,-19 6 1 1,-16 8 4-16,-11 6 4 16,-8 3 14-16,0 0 25 15,0 0-3-15,0 0-9 16,13 0-2-16,6 0 7 15,3 5-5-15,0 2-25 16,-8-5-2-16,-1 2 0 16,0 15-2-16,-13 7 6 0,0 17-3 15,0 12 9-15,-36 1 21 16,10 2-3-16,-5-1 14 16,8-1 10-16,5 0-33 15,-9-5 5-15,6 4-7 16,-6-5 8-16,4-1-8 15,-4-5-12-15,1-12-5 16,4-10 0 0,8-13 0-16,5-9 0 0,9 0-9 15,0 0-20-15,0-31-41 16,0-14-46-16,9-6-123 16,5 9-231-16</inkml:trace>
  <inkml:trace contextRef="#ctx0" brushRef="#br0" timeOffset="28671.9">18055 7885 243 0,'0'0'95'0,"0"0"-38"16,0 0-5-16,0 0 15 15,0 0-25-15,0 0-37 16,-8 3-5-16,75 7 0 16,9 6 13-16,8 4 8 15,-12 13-3-15,-24 13-17 16,-25 5 9-16,-23 6-10 0,0-1-8 15,-36-12-9-15,-13-10 4 16,-14-14 0-16,-8-11 13 16,-5-5 0-16,-3-4 4 15,-6 0-2-15,0 0-1 0,5-9-1 16,18 0-1-16,12 0-1 31,23-10-1-31,27-8-13 16,0-11-7-16,19-11-27 15,34 0-82-15,10 3-55 0</inkml:trace>
  <inkml:trace contextRef="#ctx0" brushRef="#br0" timeOffset="29225.5">19615 7843 231 0,'0'0'164'0,"0"0"-139"16,0 0 34-16,0 0 11 0,0 0-9 15,0 0-29-15,277 54-32 16,-237-24 0-16,-18 5-7 16,-22 2 7-16,0 1-1 15,-18-5-13-15,-40-1 1 16,-13-6 13-16,-4-6-3 16,-2-9 3-1,6-8 12-15,9-3-1 16,4-7-1-16,4-18 2 15,10-3-12-15,13 2 1 0,4 1-1 16,9-1-15 0,13 0 7-16,5-6-6 0,0 6-31 15,19-1-16-15,12 1-31 16,4 3-65-16,-8 8-42 16</inkml:trace>
  <inkml:trace contextRef="#ctx0" brushRef="#br0" timeOffset="29958.3">21884 7460 199 0,'0'0'86'16,"0"0"-29"-1,0 0 24-15,0 0 11 16,0 0-14-16,0 0 10 16,0 80 9-16,0-49-40 15,0 4-9-15,4 5-11 16,9 7-22-16,-8 8 1 15,-5 5-11-15,0-1-5 16,0-3 2-16,0-16-4 0,0-11-6 16,0-18-24-16,0-11-59 15,26-4-98-15,1-29-109 16</inkml:trace>
  <inkml:trace contextRef="#ctx0" brushRef="#br0" timeOffset="30290.37">22503 7595 402 0,'0'0'299'15,"0"0"-139"-15,0 0-95 16,0 0 17-16,0 0-24 0,0 0-22 0,98 11-23 16,-23-11-13-16,-3 0-6 15,-5 0-22-15,-13 0-7 16,-19 0-34-16,-3-8-31 15,-11-5-118-15,-3-1-54 16</inkml:trace>
  <inkml:trace contextRef="#ctx0" brushRef="#br0" timeOffset="30913.88">23372 7292 555 0,'0'0'222'0,"0"0"-203"0,0 0-17 16,0 0 52-16,0 0-5 15,0 0-49-15,-45 94-2 16,36-48-18-16,-8 2 15 0,7 3-7 16,2-5 12-16,-5-1 1 15,13-3 13-15,0-13 21 31,0-7 14-31,4-6-8 16,32-8-1-16,12-7-16 16,6-1-22-16,-5 0 0 15,5-5-2-15,-6-3-23 16,-8 2-49-16,-3 3-28 0,-6 3-31 16,-5 0-38-16,1 0 10 15,0 0 50-15,-5 0 71 0,-13 0 13 16,-5-8-9-16,-4-4 34 15,0-3 22-15,0-2-22 16,0 0 0-16,0-1-19 16,-4-4-38-16,-5-1-25 15,0 1 20-15,4 0 62 16,-3 5 76 0,3 5 27-16,1 5 42 15,-10 6 13-15,1 1-15 16,-14 0-7-16,-4 8-41 15,0 19-54-15,8 6 20 0,6-2-23 0,-1 7-15 16,9-7-17-16,-4 2-4 16,4 5 0-1,0-1-2-15,-4 2-8 16,-10 6 2-16,1-3 1 0,-5-1-7 16,10-11 0-16,3-14-15 15,5-11-6-15,9-5-37 16,0 0-79-16,0-27 4 15,0 0-79-15,0-2-126 16</inkml:trace>
  <inkml:trace contextRef="#ctx0" brushRef="#br0" timeOffset="31995.08">18390 9048 371 0,'0'0'88'0,"0"0"-79"16,0 0 14-16,0 0 2 16,249 123-12-16,-235-74-13 15,-14 2-16-15,0 1 8 16,-62-9-25-16,-19-7 15 0,-12-11 18 15,-1-12 31 1,5-13-10-16,14 0 15 16,12-4-4-1,18-22 18-15,23-8-21 0,22-9-29 16,5-1-3-16,66-5-23 16,31 2-23-16,10 9-52 15,4 11-145-15</inkml:trace>
  <inkml:trace contextRef="#ctx0" brushRef="#br0" timeOffset="32318.25">20226 8905 213 0,'0'0'92'0,"0"0"3"16,0 0-36-16,0 0 10 15,250 149 2-15,-211-96-27 0,-12-7-5 16,-18-6-36 0,-9-7-1-16,0-11 18 0,-22-8-20 15,-40-12 14-15,-19-2 13 16,-8 0-27 0,-4-17 8-16,17-6 16 15,18 3-18-15,17-6-6 16,20 1-15-16,11-9-31 15,10-8-75-15,0-2 36 16,50-10-24-16,16 5-78 16,11 4 31-16</inkml:trace>
  <inkml:trace contextRef="#ctx0" brushRef="#br0" timeOffset="32650.01">21492 8821 462 0,'0'0'18'0,"0"0"0"16,0 0 29-16,249 55-12 15,-218-30 1-15,-13 4-8 0,-18 5-5 16,0-1 5-16,-13 0-6 15,-41-1-6-15,-13-5 3 16,-8-9 0-16,3-12-19 16,1-6 4-16,17-6-3 15,14-30 25-15,22-14-25 16,14-6-1-16,4 3-3 16,0 7-37-16,31 14-33 15,4 14-19-15,-2 9-131 0,-12 9 49 16</inkml:trace>
  <inkml:trace contextRef="#ctx0" brushRef="#br0" timeOffset="33020.11">22610 8708 304 0,'0'0'105'16,"0"0"-20"-16,0 0 18 15,0 0-35-15,0 0 16 0,0 0-37 16,191 137-37-16,-164-112-5 16,-9 1-5-16,-5 4-2 15,-3-2-2-15,-10 1 4 16,0-7-11-16,0-2 5 15,-68-7-20-15,-25-9 22 16,-18-4 0 0,-18 0-20-16,17-18 24 15,18-11 4-15,28-5 1 16,25 1-2-16,19-1 9 0,18 3-12 16,4-4-6-1,13-1-54-15,54-4-48 0,18 5-110 16,17 3-116-16</inkml:trace>
  <inkml:trace contextRef="#ctx0" brushRef="#br0" timeOffset="33468.37">23630 8527 321 0,'0'0'194'16,"0"0"-113"-16,0 0-49 0,0 0-19 15,228 13-13-15,-180 5 0 16,2 8-9-16,-23 10-16 16,-14 10-5-16,-13-2 26 15,0 2 8-15,-32-6 11 0,-30-8 3 16,-9-6 4-16,-9-10 30 16,9-16 13-16,8 0-33 15,1-27 34 1,17-13-47-16,9-7 24 0,23-1 0 15,13 2-27-15,0 4-16 16,5 6-18 0,30 8-27-16,10 1-58 15,-1 10-93-15,-4-2-108 16</inkml:trace>
  <inkml:trace contextRef="#ctx0" brushRef="#br0" timeOffset="37028.21">20952 7739 19 0,'0'0'24'15,"0"0"-18"-15,0 0 12 16,0 0-17-16,0 0-1 16,0 0-2-16,0-26-16 15,0 26-6-15,0 0 24 16,-9 0 2 0,1 0 4-16,3 0 15 0,0 0 7 15,1 0 10-15,-1 0-8 16,1 0-6-16,0 0 2 15,4 0-2-15,0 0-14 16,-5 0-7-16,1-3 6 16,-1-5-6-16,5 2-3 0,-4 3-7 15,-1 1 2-15,1 0-3 16,4 2 5-16,-9 0 2 16,5 0 1-16,-1 0 4 15,0 0 29-15,1 0 19 16,4 0 5-16,-4 0-3 15,4 0-6 1,0 0-7-16,0 0-9 16,0 0-5-16,0 0-10 0,0 0-6 15,0 7 7 1,0 2 0-16,0-1 2 16,0 4 4-16,0-3-9 0,0 1 0 15,0 10-7-15,0 3 4 0,0 4 2 16,-9 4-5-16,0-2-5 15,0-5-4-15,0-1 1 16,1-8-1-16,-2-2 0 16,6 1-1-16,-1-3-2 15,5 2 3-15,0-6 0 16,0 2 2-16,0 1-1 16,0 2 3-16,0 6 2 0,0 3-1 15,0-4 2-15,0-3-6 16,0-7 3-16,0-6 14 15,0-1-9-15,0 3-1 16,-4 2-8-16,-10 1 2 0,6 5-3 16,-5 2 1-1,3-1 0 1,10-3 2-16,0-9 1 16,0 0-3-16,0 0 0 15,0 0 0-15,0 0 0 0,0 0 0 16,0 0 2-16,0 0 15 15,0 0 3-15,-4 0 10 16,4 2-5-16,0-2-14 16,0 2-8-16,0 0-3 0,0 1-8 15,0 1-6-15,0 5 5 16,9-2 8-16,4-1-21 16,-13-2-6-16,0 1 19 15,0-1-5-15,0-4-22 16,5-1-62-16,3-36-138 15,-3-9-123 1</inkml:trace>
  <inkml:trace contextRef="#ctx0" brushRef="#br0" timeOffset="46271.64">1065 11374 122 0,'0'0'59'16,"0"0"-40"-16,0 0 13 16,0 0-27-16,0 0-5 0,0 0-20 15,0 0 2-15,-45 0-9 16,45 0 27-16,0 0 6 0,0 0 32 16,4 0-13-1,0 0 1-15,-4 0 14 0,0 13-30 16,0 14 16-16,0 11 1 31,-4 11 30-31,-9 4-9 0,-1 3-32 16,1 5 15-16,9-6-14 15,-5 1-14-15,4-2-5 16,-12-4 2-16,-1 4 0 16,-14 0-54-16,-3 4-19 15,4-3-40-15,8-10 12 16,10-16-38-16</inkml:trace>
  <inkml:trace contextRef="#ctx0" brushRef="#br0" timeOffset="46519.5">1163 11713 535 0,'0'0'42'15,"0"0"-30"-15,0 0 10 16,227-47-12-16,-138 38-10 0,-8 3-15 16,-6 1-65-16,-17 5-31 15,-23 0 0-15,-16 0 15 16,-19 0-19-16</inkml:trace>
  <inkml:trace contextRef="#ctx0" brushRef="#br0" timeOffset="46735.56">1176 12052 588 0,'0'0'93'0,"0"0"-88"16,0 0 34-16,272-25-12 15,-183 14-27-15,-14 2-2 16,-3 2-117-16,-9 3-64 16,-24 2-115-16</inkml:trace>
  <inkml:trace contextRef="#ctx0" brushRef="#br0" timeOffset="47057.91">1288 11483 382 0,'0'0'130'0,"0"0"-126"0,0 0 22 16,0 0-23-1,0 0-3-15,17 136-10 0,14-84-33 16,10 17-16-16,-6 18 5 0,5 16 54 31,5 12 2-31,-1 9 38 0,0 4-15 16,-7-19 16-16,-10-29-27 15,-10-29 10-15,6-36-24 16,-11-15-60-16,-2-12-153 16</inkml:trace>
  <inkml:trace contextRef="#ctx0" brushRef="#br0" timeOffset="47358.71">1635 11392 381 0,'0'0'208'15,"0"0"-152"-15,0 0-43 16,0 0 33-16,0 0-8 16,280-29-36-16,-182 14-2 15,-17 3-62-15,-19 3-35 16,-22 5-23-16,-26 0-104 16</inkml:trace>
  <inkml:trace contextRef="#ctx0" brushRef="#br0" timeOffset="47691.71">1951 11212 559 0,'0'0'216'0,"0"0"-178"16,0 0-26-16,0 0 0 0,-9 118-12 15,22-87-54 1,-7 0-102-16,-6-4-25 0,0 0 3 15,0-5 92-15,-41-2 76 16,5-2 10-16,-4-4 33 16,22-4 42-1,5-3 49-15,13-4-2 16,0 1-47-16,9 1-39 16,49 0 21-16,23 0-30 15,2-2-2-15,7-3-25 16,-14 0 0-16,-14 0-31 15,-22 0-7-15,-17 0-37 16,-23 0-39-16,0 0-32 0,-9 26-11 16</inkml:trace>
  <inkml:trace contextRef="#ctx0" brushRef="#br0" timeOffset="47831.01">1840 11905 249 0,'0'0'166'0,"0"0"-70"0,0 0-69 16,0 0 91-16,0 0-81 15,294-77 12-15,-187 46-49 0,-18 7-9 32,-18 6-34-32,-27 9-47 0,-25 9-51 15,-19 0-127-15</inkml:trace>
  <inkml:trace contextRef="#ctx0" brushRef="#br0" timeOffset="48238.55">2103 11628 443 0,'0'0'146'0,"0"0"-114"15,0 0 51-15,0 0-46 16,97 156-34-16,-52-103-3 0,0 10-34 16,0 4-13-16,-5-2 21 15,-1-1 26-15,-2-4 14 16,-2-9 9-16,-17-9 22 0,-5-10-1 15,-13-5 19 1,0-12-16-16,0 1-31 0,-4-5-5 31,-14-4-3-31,-9-5-8 16,0-2 0-16,-4 0-2 0,-13-2-15 16,-6-16-18-16,-3-4-17 15,0-1-57-15,8 4 17 16,5 3-62-16,9 6-13 15,13 6 106-15,5 1 61 16,8-6 47-16,5-5 39 0,0-5 25 16,9-5 23-16,22-4-66 15,14-8-15-15,4-6-53 16,4-3-22-16,1 10-102 16,-14 10-152-16</inkml:trace>
  <inkml:trace contextRef="#ctx0" brushRef="#br0" timeOffset="48454.71">2736 11246 710 0,'0'0'181'15,"0"0"-180"-15,-67 115-2 16,57-72-6-16,-3-8-63 16,9-4-115-16,-4-8-139 15</inkml:trace>
  <inkml:trace contextRef="#ctx0" brushRef="#br0" timeOffset="48824.12">2807 11290 379 0,'0'0'170'16,"0"0"-94"-16,0 0-32 16,0 0-32-1,241-2-12-15,-215 26-12 16,-17 5-42-16,-9 2-6 16,0 7-6-16,-35 0 30 15,-19-3-11-15,-4 3 16 0,5-9 31 16,12-5 12-16,14-5 33 15,10-8-34-15,3-1 45 16,10 9-9-16,-5 5-23 16,9 14 10-16,0 13 31 0,0 12-17 15,0 6-27-15,27 4 3 16,4-5-3-16,-4-7-2 16,0-5 0-16,-10-14-1 15,-3-14-2-15,-5-14-9 16,-5-10-7-1,-4-4-2-15,0 0-54 16,0-14-53-16,0-15-26 16,-18 0-67-16,-4-5-107 15</inkml:trace>
  <inkml:trace contextRef="#ctx0" brushRef="#br0" timeOffset="49093.54">2878 11639 357 0,'0'0'124'0,"0"0"-86"0,0 0 12 16,236-44-40-16,-186 40-10 15,-2 4-9-15,-7 22-26 16,-6 36 26-16,-3 29 9 0,-6 17 0 16,1 3 51-16,-1 3 27 15,5-16 8-15,0-13-24 16,1-13-22-16,-5-29-11 15,-14-14-29-15,-8-20-1 16,-5-5-23-16,0-9-74 16,-40-23-57-1,-18-10-23-15,-9-3-100 16</inkml:trace>
  <inkml:trace contextRef="#ctx0" brushRef="#br0" timeOffset="49256.33">2838 11912 295 0,'0'0'192'16,"0"0"-167"-16,0 0 9 0,0 0-20 15,0 0-14-15,0 0-7 16,218 4-38-16,-204-4-56 16,-14 6-59-16,0 6-23 15</inkml:trace>
  <inkml:trace contextRef="#ctx0" brushRef="#br0" timeOffset="49378.85">2838 11912 161 0,'-44'158'190'0,"34"-152"-79"15,10-6-11-15,5 0-66 16,48 0-14-16,19-18-20 16,8-6-17-16,0 0-89 15,-13 10-42-15,-18 8-42 0</inkml:trace>
  <inkml:trace contextRef="#ctx0" brushRef="#br0" timeOffset="49610.31">2878 11802 382 0,'0'0'219'0,"0"0"-177"16,0 165 44-16,45-80-47 16,-10 3-32-16,5 9-7 15,-3-12-14-15,-12-21-102 16,2-22-30-16,-8-33-23 16,-11-9-75-16</inkml:trace>
  <inkml:trace contextRef="#ctx0" brushRef="#br0" timeOffset="49863.71">3216 11153 448 0,'0'0'175'16,"0"0"-106"-16,0 0-1 15,255-77-30-15,-197 84-20 16,-9 46-14-16,-10 31-2 16,-16 21 6-16,-19 9-5 15,-4-9 2-15,0-27-5 16,-4-29-9-16,-23-36-44 16,-4-13-121-16,-9-29-130 15</inkml:trace>
  <inkml:trace contextRef="#ctx0" brushRef="#br0" timeOffset="50042.32">3337 11281 70 0,'0'0'366'0,"0"0"-258"16,31 160-27 0,-8-103-40-16,-15-6-12 15,2-5 5-15,-6-8-29 16,-4-9-5-16,0-12-7 15,0-12-49-15,0-5-50 0,0-9-81 16,0-24-47-16</inkml:trace>
  <inkml:trace contextRef="#ctx0" brushRef="#br0" timeOffset="50396.78">3467 11563 254 0,'0'0'167'0,"0"0"-87"15,-37 150-15-15,24-105-57 16,0-12-8-16,8-13-5 15,5-13-18-15,0-7-30 16,0 0-1 0,0 0 25-16,5-12 29 0,17 3 36 15,9 3-2-15,10 3 4 16,7 1-2-16,6 0-22 16,4 2-14-16,-14 0-16 15,-17 0-47-15,-18 11-3 16,-9 5 32-16,0 6-36 15,-17 6 18-15,-23 0 23 0,3 4 29 16,6-4 74 0,4 1 2-16,14-9 42 15,5-4-23-15,8-3 19 0,0-8-10 16,0-5-70-16,35 0-8 16,9 0-26-16,6-21-10 15,3-5-31-15,-8-3-54 0,-19 7-65 16,-13 5-35-16,-13 7-79 15</inkml:trace>
  <inkml:trace contextRef="#ctx0" brushRef="#br0" timeOffset="50612.88">3600 11768 200 0,'0'0'147'0,"0"0"17"15,0 0-22-15,0 0-45 16,0 0-46-16,0 0-27 0,0 177 16 15,36-97 0 1,-9 18-36-16,-5 13 7 16,-5 5-9-16,-3-5-2 15,3-21-22-15,2-32 19 0,3-27-54 0,-4-31 25 16,0-5-102-16,-5-39-59 16,-5-16-95-16</inkml:trace>
  <inkml:trace contextRef="#ctx0" brushRef="#br0" timeOffset="50813.57">4122 11619 915 0,'0'0'105'15,"0"0"-69"-15,0 0-4 0,0 0-5 0,0 0-27 16,0 0-89 0,187-10-121-16,-179 10-262 0</inkml:trace>
  <inkml:trace contextRef="#ctx0" brushRef="#br0" timeOffset="50982.54">4380 11945 918 0,'0'0'249'0,"0"0"-200"16,0 0 2-16,0 0-51 15,0 0-2-15,0 0-143 16,49-15-142 0,-40-20-510-16</inkml:trace>
  <inkml:trace contextRef="#ctx0" brushRef="#br0" timeOffset="55173.03">5828 11182 298 0,'0'0'85'16,"0"0"-72"-16,0 0-12 15,0 0 24-15,0 0-8 16,0 0 9-16,0 0-5 0,255 78-12 16,-220-28 12-16,5 3-8 15,4 3 24 1,5-1 39-16,5-4-21 16,-10-5-5-16,-13-11-19 15,-4-6-13-15,-14-9-18 16,-3-9-3-16,-10-4-38 15,0-5-70-15,0-2-72 16,0 0-99-16</inkml:trace>
  <inkml:trace contextRef="#ctx0" brushRef="#br0" timeOffset="55420.58">6278 11178 539 0,'0'0'194'0,"0"0"-107"16,0 0-14-16,0 0-17 16,0 0-47-16,-89 147 0 15,49-89-5-15,-5 5-4 16,-9-1-4-16,2-2 0 0,-6 5 1 16,4 0 3-16,-4-8-4 15,14-10-4 1,8-13-28-16,22-18 17 15,14-15-30-15,5-1-147 16,40-20-101-16</inkml:trace>
  <inkml:trace contextRef="#ctx0" brushRef="#br0" timeOffset="55705.53">6831 11363 363 0,'0'0'183'16,"0"0"-128"-16,0 0 26 16,0 0 9-16,0 0-28 15,0 0-23-15,111 165-38 0,-97-98 23 16,-6 2-16-1,1-5 14-15,-4-11-7 0,0-19 10 16,-5-12-25-16,4-19-11 16,0-3-82-16,5-22-86 0,-5-12-43 15,1-1-241-15</inkml:trace>
  <inkml:trace contextRef="#ctx0" brushRef="#br0" timeOffset="56037.77">7326 11093 252 0,'0'0'342'0,"0"0"-256"0,0 0 40 15,0 0-15-15,0 0-35 16,0 0-23-16,174 0-37 16,-130 5-13-16,0-1 3 0,-3-4-6 15,-1 0-17-15,-9 0-20 16,0 0-62-16,-9 0-80 15,-9 0-69-15,-8 0-112 16</inkml:trace>
  <inkml:trace contextRef="#ctx0" brushRef="#br0" timeOffset="56353.7">7531 11297 363 0,'0'0'98'0,"0"0"-46"0,0 0 44 16,0 0-8-16,0 0 0 16,0 0-33-16,119 19-9 15,-78-10-13-15,7 0-11 16,-2 1-14-16,-2-4-6 15,5 1-2 1,-18-3-11-16,-8-2-21 16,-10 1-26-16,-9-3 3 15,-4 0 5-15,0 0-1 16,0 0-25-16,0-3-24 16,-22-3-62-16,-18-1-193 15</inkml:trace>
  <inkml:trace contextRef="#ctx0" brushRef="#br0" timeOffset="59896.46">9767 11366 695 0,'0'0'130'16,"0"0"-82"-16,0 0 24 0,-35 144-19 16,26-91-9-1,-5-2-44-15,6-8-7 0,3-16-55 16,5-18-34-16,0-9-211 0</inkml:trace>
  <inkml:trace contextRef="#ctx0" brushRef="#br0" timeOffset="60630.23">10698 10837 617 0,'0'0'121'15,"0"0"-112"-15,0 0 69 16,0 0-35-16,0 0-2 15,232 102-29-15,-138-59-7 16,0 11-2-16,-14 15-1 16,0 8 5-16,-18 3 22 15,-8-3 22-15,-14-17-34 16,-5-16-1-16,-4-19-16 0,-4-20-36 16,-9-5-42-16,-5-25-64 0,-13-22-97 15,0-2-86 1</inkml:trace>
  <inkml:trace contextRef="#ctx0" brushRef="#br0" timeOffset="60877.56">11220 10801 66 0,'0'0'495'0,"0"0"-359"16,0 0-46-16,0 0 24 15,0 0-35-15,-98 154-46 0,67-91-17 16,-5 6-14-16,-8 2 0 16,-10 0-4-16,1-3 1 15,-1-13-5-15,5-17-4 16,18-11-36-16,9-14 27 16,17-11-67-16,5-2-155 15,0 0-112-15</inkml:trace>
  <inkml:trace contextRef="#ctx0" brushRef="#br0" timeOffset="61362.92">11639 10978 621 0,'0'0'118'0,"0"0"-37"16,0 0-5-16,0 0-31 15,0 0-37-15,227 40-8 16,-205-9-6-16,-13-4-26 0,-9-1 18 16,0-3 5-16,0-10 4 15,0 1-16-15,-21-8 18 16,-11 2-36-16,5-5-14 15,5 1 28-15,13-4 25 16,5 3 2-16,4-3-2 16,0 4-10-1,0 3 10-15,0 2 7 16,17 0 5-16,19-1-11 16,-1 1 9-16,15 3 5 0,3 0-14 15,-9 1 19-15,-3 7-7 16,-19 7-6-16,-13 3 25 15,-9 6 5-15,0 2-5 16,-13-2 10-16,-19-6-8 0,1-8-15 16,9-10-1-16,0-7-18 15,-5-5-1-15,0 0-55 16,5-14-33-16,5-6-27 16,3 3-56-16,14-6-89 15</inkml:trace>
  <inkml:trace contextRef="#ctx0" brushRef="#br0" timeOffset="61663.89">12445 10835 340 0,'0'0'159'0,"0"0"-71"15,0 0-20-15,0 0 2 16,0 0-16-16,258 5-45 0,-200-5-9 16,-4 0-9-16,-4 0-1 15,-11 0 3-15,-16 0-2 16,-14 0-29-16,-9 0 8 15,0 0-62-15,0 0-167 16</inkml:trace>
  <inkml:trace contextRef="#ctx0" brushRef="#br0" timeOffset="61901.56">12503 11058 746 0,'0'0'205'0,"0"0"-139"16,0 0-7-16,0 0 1 15,0 0-28-15,233 34-32 16,-171-34-13-16,-5 0-44 16,-3-14-17-16,0-13-35 15,-10-2-72-15,-13-2-103 16,-4 9-74-1</inkml:trace>
  <inkml:trace contextRef="#ctx0" brushRef="#br0" timeOffset="62117.89">13256 10868 769 0,'0'0'101'16,"0"0"-3"-16,0 0-11 16,0 0-56-16,0 0-31 15,0 0-20-15,255-14-73 16,-207 14-82-16,-3 0-124 0,8 0-168 16</inkml:trace>
  <inkml:trace contextRef="#ctx0" brushRef="#br0" timeOffset="62470.03">14179 10242 622 0,'0'0'195'15,"0"0"-190"-15,0 0 46 16,-13 114 8-16,0-38-44 0,3 2-6 16,6-3-9-1,4-5-27-15,0-15 16 0,0-10 11 16,27-11 29-16,12-8-2 16,2-8 20-1,-1-5 20-15,8-5-12 16,6-7-27-16,9-1 1 15,-1 0-27-15,-4-5-2 16,4-12-14-16,-12 1-41 16,-2 0-2-16,-11 10-50 15,-16 4-9-15,-11 2-22 16,-10 0-4-16,0 0-48 16,0 0-107-16</inkml:trace>
  <inkml:trace contextRef="#ctx0" brushRef="#br0" timeOffset="62764.68">14691 10543 566 0,'0'0'377'0,"0"0"-326"15,0 0 5-15,-44 125 41 0,30-58-56 16,6 4-41-16,3 7-18 15,5 5-13-15,0-1 28 16,-4-4-5-16,4-7-8 31,-5-4 10-31,0-16 12 0,5-15-9 16,0-18 3-16,0-18-14 16,0-3-88-16,27-25-69 15,4-5-112-15,-4 3-244 16</inkml:trace>
  <inkml:trace contextRef="#ctx0" brushRef="#br0" timeOffset="62918.44">15084 11178 879 0,'0'0'293'15,"0"0"-248"-15,0 0 13 31,0 0-58-31,0 0-11 0,0 0-102 16,75-47-235-16</inkml:trace>
  <inkml:trace contextRef="#ctx0" brushRef="#br0" timeOffset="65739.45">16447 10421 432 0,'0'0'100'16,"0"0"-78"-16,0 0 33 16,0 0-2-16,232 29-19 15,-196-1 16-15,-1 13-11 16,14 12-20-16,9 2 8 15,22 13 24-15,14-1 7 0,8-3-41 16,1-2 9-16,-14-7-25 16,-13-11 5-16,-18-11-6 15,-14-8-17-15,-9-8-25 16,-8-10-50-16,0-2-57 0,-9-5-40 16,-13 0-88-16</inkml:trace>
  <inkml:trace contextRef="#ctx0" brushRef="#br0" timeOffset="66093.1">17249 10374 678 0,'0'0'74'16,"0"0"-65"-16,0 0 5 0,-112 164 28 16,81-94-39-1,0 1-3-15,0 2-10 0,5 3 10 16,8-7 6-16,-1-4 9 16,6-9 15-16,5-10-3 15,-2-9-4-15,6-11 9 16,0-8-9-16,4-10-9 0,0-3 1 15,0-2-9-15,0-2-6 16,0-1 0-16,0 0-5 16,0 0-33-16,0 0-67 15,0 0-120-15,0-6-77 16</inkml:trace>
  <inkml:trace contextRef="#ctx0" brushRef="#br0" timeOffset="67026.45">17615 10870 267 0,'0'0'233'16,"0"0"-197"-16,0 0 29 0,0 0 9 15,0 0-12-15,0 0-20 16,218 21-38-16,-183 4 0 15,-3 6-3-15,-6 2 4 32,-3-1-3-32,4-6-4 15,0 0-4-15,-1-3-5 0,-4-3 6 16,-13-5-10-16,-9 3 4 16,0 3-1-16,-57 4-21 15,-11-3 30-15,-7-1-5 16,12-3 8-16,18-5 30 15,14-2 3-15,18-3 9 0,13-2 18 16,0-1-31-16,0 4 7 16,0-1-15-16,36 4-7 15,22-1-7-15,13-5-2 16,5 6-5-16,18-3 0 16,-5 1-21-16,0 2-22 15,-9-4-64 1,-18-3-61-16,-13-2-138 15</inkml:trace>
  <inkml:trace contextRef="#ctx0" brushRef="#br0" timeOffset="67395.62">18689 10744 203 0,'0'0'144'0,"0"0"-33"16,0 0 5 0,0 0-15-16,0 0-49 15,0 0 10-15,222-7-33 16,-164 7-29-16,-4 0 0 16,4 0 1-16,-1 0-1 15,-12 0-19-15,-9 0-25 0,-14 0-49 16,-13 0-44-16,-9 0-126 15</inkml:trace>
  <inkml:trace contextRef="#ctx0" brushRef="#br0" timeOffset="67611.98">18840 10922 827 0,'0'0'123'16,"0"0"-89"-16,0 0 30 16,0 0-14-16,272 21-28 15,-165-21-22-15,-14 0-32 16,-26 0-62-16,-32 0-28 16,-29 0-87-16,-6 0-118 0</inkml:trace>
  <inkml:trace contextRef="#ctx0" brushRef="#br0" timeOffset="68176.08">20310 10287 693 0,'0'0'107'16,"0"0"-62"-16,166 134 28 15,-77-86 11-15,13 15-52 16,5 6-23-16,-4 12-2 16,-10 3-7-16,-22-4 5 0,-8-1-1 15,-10-17-1-15,-13-20 10 16,-9-15-13-16,-4-19-36 15,-9-8-60-15,-9-6-128 16,-5-32-45-16,-4-9-77 0</inkml:trace>
  <inkml:trace contextRef="#ctx0" brushRef="#br0" timeOffset="68445.77">21126 10314 641 0,'0'0'202'0,"0"0"-118"16,0 0 5-16,0 0 21 0,-106 127-79 15,56-52-19-15,-12 5-12 16,-14 1-5-16,-4-7-3 16,-5-1-20-16,14-1-3 15,4-6 12-15,18-1 6 16,13-8 2-16,10-19 10 15,17-15-5-15,9-16 5 0,4-7-8 0,50-34-76 16,13-13-40-16,-9-9-193 16</inkml:trace>
  <inkml:trace contextRef="#ctx0" brushRef="#br0" timeOffset="69194.52">21884 10558 607 0,'0'0'68'0,"0"0"-39"15,0 0 46 1,0 0-36-16,0 0-39 15,-68 130-13-15,55-94-69 16,13-5 33-16,0 0-7 16,0-2 56-16,0-3 17 15,27 3 18-15,-4-2-10 16,-2 1 58-16,2-6-24 16,-5-5-16-16,13-1 3 0,13-9-36 15,2-3-5-15,11-1-5 16,-8-3-21-16,-9 0 3 15,1 0-39-15,-15 0-15 16,-4 0-64-16,-8 0-64 16,-5-12-125-16</inkml:trace>
  <inkml:trace contextRef="#ctx0" brushRef="#br0" timeOffset="69432.95">22084 10780 563 0,'0'0'228'0,"0"0"-193"15,0 0 30-15,-112 145 12 16,95-85-32-16,3-3-29 16,1 2-16-16,5-7-3 15,-11-7 2-15,6-6-11 16,4-17 9-16,4-11-75 15,5-11-8 1,0-11-170-16,0-20-51 16</inkml:trace>
  <inkml:trace contextRef="#ctx0" brushRef="#br0" timeOffset="70582.28">23033 10250 617 0,'0'0'61'16,"0"0"-15"-16,0 0 30 16,0 0-5-16,0 0-36 15,0 0-29-15,294 0-6 16,-205 0-10-16,-4-3-9 0,-9 3-9 15,-13 0 11-15,-19 0-18 16,-9 0-31-16,-12 0-15 16,-1-3-13-16,-4 1-31 15,-10 2-96-15</inkml:trace>
  <inkml:trace contextRef="#ctx0" brushRef="#br0" timeOffset="70820.33">23069 10563 406 0,'0'0'297'0,"0"0"-217"16,0 0-36-16,0 0 59 15,0 0-27-15,0 0-43 16,210 4-32-16,-117-4-2 15,9 0-19-15,-8 0-25 0,-5-4-18 16,0-12-60-16,-4-8-90 16,4-5-81-16</inkml:trace>
  <inkml:trace contextRef="#ctx0" brushRef="#br0" timeOffset="71268.53">25101 10032 366 0,'0'0'263'0,"0"0"-199"15,0 0 11-15,263-21-13 16,-214 21-10-16,-10 9-25 16,7 24-21-16,-11 7-6 15,1 11-7-15,-5 12-9 16,-9 2 14-16,-13 6-16 16,-9 3 2-1,0-8 15-15,-44-3 2 16,-27-11 11-16,-14-10 0 15,-18-18 15-15,-8-15 28 0,4-9-24 16,23-21 5-16,16-23-13 16,32-13-23-16,23-13 0 15,13-6 0-15,0 5-9 16,27 9 3-16,13 8-24 0,4 16-5 16,-7 7-32-16,-2 13-70 15,-8 11-54-15,-1 7-103 16</inkml:trace>
  <inkml:trace contextRef="#ctx0" brushRef="#br0" timeOffset="102180.42">1336 13346 206 0,'0'0'128'0,"0"0"-81"0,0 0 30 16,0 0-1-16,0 0-35 16,0 0-19-16,-48-11-17 15,48 11 7-15,0 0 6 16,0 0 20-1,0 0 19-15,0 0-9 16,0 0-9-16,0 0-1 0,0 0-16 16,0 0 3-16,-5 2-15 15,-9 18-3-15,1 7 5 16,-5 6-11-16,1 8 5 16,-1 1 1-16,9 5-3 15,-1 6 3-15,6 3-7 0,0 8 0 16,4 19 7-16,0 15-4 15,0 9 3-15,0 9-1 16,8-12 0-16,6-8 18 16,-5-7-16-16,-5-10-3 15,6-10 16-15,-2-16-10 16,1-11-3 0,1-13-1-16,-6-7-3 0,-4-9-6 15,0-8-3-15,0-5-17 16,4 0-8-16,1 0-58 15,8-27-54-15,1-11-33 0,3-4-105 16</inkml:trace>
  <inkml:trace contextRef="#ctx0" brushRef="#br0" timeOffset="102851.68">1982 13729 515 0,'0'0'163'0,"0"0"-135"15,0 0 23-15,0 0 11 16,0 0-19-16,0 0-23 15,45 60-20-15,-45-19 2 16,0 1-2-16,-31 7 0 0,-14-7 4 31,-13-4-3-31,1-2-1 16,-11-8 0-16,1-1 4 16,-4-2-6-16,5 0 2 0,3-3 0 15,14-2 7-15,9-5 5 16,9-3 10-16,4-4 2 15,14-3-7-15,4-1 6 16,-4 1-14-16,-1 2-7 0,1-1 5 16,0-3-6-16,3-1 9 15,2 0 10-15,-5 3-7 16,-6 3 10-16,11 1-17 16,-2-2 6-16,10-5 24 15,0 2-27-15,0 4-6 16,0 2-2-1,0-1-1-15,6 0 0 16,-2-9-4-16,-4 0 4 16,0 0-4-16,0 0 7 15,0 0-3-15,0 0 4 16,0 2-3-16,0 1 1 16,0 1-2-16,17 3 0 0,10 4 3 15,18 0-1-15,12 4 5 0,11 1-7 16,16 3 2-1,9 5-4-15,-8 6 2 0,0 11-11 16,-27 6 3-16,-14 2-19 16,-13-7-16-16,-8-13 0 15,0-14-37-15,3-15-61 16,-4-4-122-16,5-27-75 0</inkml:trace>
  <inkml:trace contextRef="#ctx0" brushRef="#br0" timeOffset="103537.45">2223 14266 147 0,'0'0'181'0,"0"0"-106"16,0 0-18-1,0 0-3-15,0 0 15 16,0 0-37-16,40 16 16 16,5-14-26-16,-1 5 24 15,5-7-9-15,-5 0-12 16,-7 0-7-16,-6 0-8 16,-9-9-6-16,-4-14-3 0,-9 1-1 15,-9 0-4-15,0 0 2 16,0 2-9-1,-9 6 11-15,-22 8 9 0,-14 6-8 16,1 0 0-16,-1 9-1 16,0 9 0-16,14 4 0 15,0 4 0-15,8-3 0 16,6 4 6-16,-1-1-1 0,14-1 0 0,-1 2 11 16,5 8-3-16,0-4 13 15,0 7-17-15,9-2 21 16,26-5-6-16,2-4-19 15,-6-7 9-15,5-4 2 16,-15-7-13-16,-3-5-6 16,-5-4 3-1,-3 0 0-15,3 0-7 16,5 6 7-16,4-1-8 16,0 1-26-16,-4-1-29 15,4-5 15-15,5 0-41 16,4-22-22-16,-4-16 0 15,0-7-51-15,0-4-20 0,-9 5 15 16</inkml:trace>
  <inkml:trace contextRef="#ctx0" brushRef="#br0" timeOffset="103885.52">2749 14322 37 0,'0'0'160'15,"0"0"5"-15,0 0-16 16,0 0-40-16,0 0-17 16,0 0 7-16,120-16-35 15,-89 41-2-15,-4 9-32 16,-14 5-19-1,1 7 8-15,-10-9-10 16,-4-4-9-16,0-17 8 16,0-7-8-16,0-7 0 15,-4-2-4-15,-19-7-1 16,6-23 5-16,3-15 0 16,6-3 4-16,8 4-3 15,0 6 2-15,0 11 5 0,8 7 8 16,1 14 5-16,5-3 4 15,3 5-25-15,10 1 6 16,8-4-6-16,6-1 0 16,-1-1-8-16,-4 4-2 15,-5 1-2-15,-9 4 6 0,-9 0-5 16,1 0-10 0,-10 0 21-16,-4 0-36 15,0 0-37-15,0 0-89 16,0 0-184-16</inkml:trace>
  <inkml:trace contextRef="#ctx0" brushRef="#br0" timeOffset="104666.24">3694 13207 313 0,'0'0'133'15,"0"0"-65"-15,0 0 48 0,0 0-24 16,0 0-23-16,0 0-14 16,-44 65-39-16,25-7 13 15,1 5-2-15,5 8-10 16,-5 9 28-1,1 12-21-15,-2 14-19 16,2 15 5-16,-1 9-8 16,9-3 17-16,9-16 8 15,0-20 2-15,0-27 22 16,9-21-29-16,31-21 1 0,9-18-23 16,1-4-2-1,-2 0-31-15,-3-23-63 0,-5-5-28 16,-13-1-48-16,-6 11-101 15,-11 8-110-15</inkml:trace>
  <inkml:trace contextRef="#ctx0" brushRef="#br0" timeOffset="105272.11">3974 14264 151 0,'0'0'450'0,"0"0"-275"16,0 0-94-16,0 0 3 16,0 0-7-16,0 0-28 15,36-131-44-15,9 71-1 16,-5-10-4-16,4-3-20 15,-3-1 3-15,-6 3-36 16,1 0 19-16,-10 11-11 16,1 13 6-16,-14 18 30 0,-4 18 9 15,-4 11 2-15,-5 0 28 16,5 0 1-16,-5 4 3 0,4 9-28 16,0-1-4-16,5-1 2 15,-5-6-4-15,10-4-2 16,-5-1-1-16,5 0 6 15,-10 0-7-15,0 0 4 16,1 9 0-16,-5 5 10 0,4 1 10 16,-4 7 7-16,0 1 0 15,4-3-17-15,1 5 12 16,8 1-12-16,0 12-4 16,1 11 12-16,4 7-18 15,0 6 0-15,0 1 10 16,8-7-7-1,1-5-3-15,0-11-2 16,-9-15 2-16,-5-4 0 16,1-3 0-16,-1 0 0 15,-5 2 4-15,2-8-2 0,-10-6-4 16,0-6 2 0,0 0-18-16,0 0-9 15,0 0-49-15,0-20-50 0,-18-4-61 0,-9 3-20 16,-9-1-50-16</inkml:trace>
  <inkml:trace contextRef="#ctx0" brushRef="#br0" timeOffset="105504.02">4076 14001 211 0,'0'0'261'0,"0"0"-130"16,0 0 20-16,0 0-51 16,0 0-58-16,0 0-14 15,-17-7-6-15,61 6 0 0,10 1-22 16,0 0-22-16,12-8-8 16,5 2-110-16,-4 2-62 0,5-3-93 15</inkml:trace>
  <inkml:trace contextRef="#ctx0" brushRef="#br0" timeOffset="106029.55">4768 13152 448 0,'0'0'260'0,"0"0"-185"16,0 0-23-16,0 0 55 15,0 0-67-15,0 0-19 16,235 167-14-16,-177-87 15 15,-4 17-12-15,-9 3 22 16,-14 6 27-16,-5 6-23 16,-8-2-11-16,1-2-19 15,-11-10-6-15,-8-17-43 0,0-21 43 16,-18-18 7-16,-22-20-7 16,-13-10-24-1,-10-12-50-15,-3 0-90 16,-1-23-95-16,17 3-166 0</inkml:trace>
  <inkml:trace contextRef="#ctx0" brushRef="#br0" timeOffset="107909.53">6332 13010 428 0,'0'0'231'16,"0"0"-174"-16,0 0-39 15,0 0 83-15,0 0-29 16,0 0-34-16,0-3-38 16,0 3 3-16,0 7-11 15,-5 6 8-15,-8 8-7 16,-18 3 4-16,-23 12-26 15,-17 11-13-15,-14 2 5 0,5 2-17 16,18-6 5-16,17-8-21 16,14-5 18-16,8-6-4 15,2-1-44-15,2-1 74 0,6-1 26 16,4-6 11-16,5 1 49 16,4-5 1-16,0-1-15 15,0 5 12 1,0 6-13-16,9 8 20 15,22 9-13-15,-5 4-19 16,5 11 11-16,-4 2-13 16,-13 3-15-16,-5 2 6 15,-9 1-17-15,0-3-2 16,0-2-3-16,4-13 0 16,-4-16-9-16,4-16 9 0,1-8-23 15,4-5-10-15,4-9-38 16,-4-24-76-16,5-14-57 15,-6-8-82-15</inkml:trace>
  <inkml:trace contextRef="#ctx0" brushRef="#br0" timeOffset="108178.25">6060 13603 379 0,'0'0'198'0,"0"0"-187"0,0 0 73 31,0 0-12-31,0 0-18 16,281-36-41-16,-228 43 4 0,-13 19-9 15,-9 14-7-15,-8 2 16 16,-10 5 28-16,-4 4-16 16,-9-1 3-16,0-3 3 15,0-8-6-15,0-5-18 16,0-12-11-16,0-9-9 15,-5-5-15-15,-3-7-67 0,-15-1-68 16,-4 0-127-16,-8 0-175 16</inkml:trace>
  <inkml:trace contextRef="#ctx0" brushRef="#br0" timeOffset="108478.83">6140 13819 360 0,'0'0'213'0,"0"0"-94"15,0 0-87-15,0 0 35 16,0 0-1-16,0 0-46 16,103 28-20-16,-86-3-26 15,-7 2-57-15,-10 4-11 16,0 0-4-16,-10 2-2 16,-25 3 25-16,-5-5 75 0,0 0 19 15,9-8 67-15,4-8 24 16,13-3 10-16,5-12-19 15,9 0-21-15,0 0-30 16,0 0-47-16,32-4-3 16,39-19-13-16,13-9-56 15,6-2-39 1,-15-3-131-16,-21 4-89 16</inkml:trace>
  <inkml:trace contextRef="#ctx0" brushRef="#br0" timeOffset="108948.64">6800 13229 524 0,'0'0'262'0,"0"0"-201"16,0 0 1-16,0 0-11 16,-98 157-27-16,61-89-24 15,6-8-23-15,10-9-3 16,-2-9-74-16,15-15 48 15,3-12-20-15,0-8-5 0,5-7 37 16,0 0 18-16,0-14 22 16,0-12 1-16,0-1 18 31,31 3 3-31,6 8 13 0,7 9 0 16,0 7-15-16,5 0-2 15,1 23-10-15,2 10 18 16,2 7-26-16,0 0 4 15,0 2 1-15,-15-1 1 16,-7-6 18-16,-19 0 2 16,-13 4 17-16,0 1 5 15,-32 4-9-15,-20 5-16 16,-11-2 8-16,-4-9-2 0,4-16-19 16,10-20-6-16,8-2 5 0,14-34-7 15,14-16-2-15,7-6-2 16,10 3-2-16,0 6-17 15,14 10-9-15,26 7-24 16,4 10-51-16,6 10-61 16,3 2-79-16</inkml:trace>
  <inkml:trace contextRef="#ctx0" brushRef="#br0" timeOffset="109883.42">7481 13076 143 0,'0'0'418'0,"0"0"-378"15,0 0 16-15,0 0 47 16,0 0-37-16,0 0-2 16,148-95-16-16,-24 68-5 15,5-2-38-15,-8 7-4 0,-15 0 7 16,-12 4-8-16,-18 7-44 16,-13-1-46-16,-24 11-76 0,-20 1-1 15,-19 0-105-15</inkml:trace>
  <inkml:trace contextRef="#ctx0" brushRef="#br0" timeOffset="110124.12">7708 12818 488 0,'0'0'161'15,"0"0"-153"-15,-4 116 41 16,4-38 10-16,4 6-19 16,-4 10-28-16,0-4 2 0,0-9 19 15,0-16-29 1,-13-18-4-16,5-18-5 0,8-22-63 16,0-7-89-16,0-21-78 15,21-23-89-15</inkml:trace>
  <inkml:trace contextRef="#ctx0" brushRef="#br0" timeOffset="110400.31">8051 12589 397 0,'0'0'253'0,"0"0"-143"16,0 0-36-16,31 124 25 0,10-57-48 15,8 9-7-15,0 9-32 16,1 6-12-16,-19-1 0 16,-18-10 2-16,-5-10-2 15,-8-18-3-15,5-16 2 16,-5-10-24-16,5-8-10 16,-5-9-54-16,0 0-20 0,0-6-18 15,0-3-45-15,0 0-23 16,-14-10-27-16</inkml:trace>
  <inkml:trace contextRef="#ctx0" brushRef="#br0" timeOffset="110631.86">7905 13143 304 0,'0'0'77'15,"0"0"-21"-15,0 0-1 16,0 0 4-16,0 0 4 16,0 0-29-16,106-29-34 0,-70 28 1 15,-1 1-1-15,-8 0-33 16,-8 0-74-16,-2 0-6 16,-12 1-17-16,-5 11-37 15</inkml:trace>
  <inkml:trace contextRef="#ctx0" brushRef="#br0" timeOffset="110816.88">7905 13143 9 0,'13'161'80'0,"-36"-152"59"15,19-7 17-15,4-2-60 0,0 0-69 16,4-15 8-16,37-8-4 16,3 1-15-16,10 4-13 15,-6 7-1-15,-11 6-2 16,-15 5-5-16,-13 0-19 0,-9 23-32 15,0 4 7-15,0 2 6 16,-18-7-57-16,-9-2-57 16,0-2 6-16</inkml:trace>
  <inkml:trace contextRef="#ctx0" brushRef="#br0" timeOffset="110955.05">7771 13529 98 0,'0'0'109'0,"0"0"-39"15,0 0-48-15,0 0 4 16,0 0 4-16,0 0-29 16,143-38-1-16,-90 35-25 0,-17 3-44 15,-28 8-31 1,-8 20-27-16</inkml:trace>
  <inkml:trace contextRef="#ctx0" brushRef="#br0" timeOffset="111117.9">7255 13896 302 0,'0'0'230'0,"0"0"-163"16,0 0 8-16,276-86 20 0,-99 32-62 15,24-9-29-15,-5-1-4 16,-18 9-50-16,-44 10-58 16,-41 18-52-16,-52 12-130 15</inkml:trace>
  <inkml:trace contextRef="#ctx0" brushRef="#br0" timeOffset="111302.69">8047 13612 250 0,'0'0'253'16,"0"0"-183"-16,-125 115-14 16,77-66 39-16,-2 6-71 15,-3 4-22 1,0-1-2-16,4-5-20 0,-1-13-11 0,15-16-27 15,8-15-58-15,14-9-94 16,8-5-77-16</inkml:trace>
  <inkml:trace contextRef="#ctx0" brushRef="#br0" timeOffset="111471.66">8025 13720 203 0,'0'0'189'0,"0"0"-74"15,0 0-12-15,0 0-31 16,227 29-25-16,-173-16-30 16,4 1-11-16,-9-10-6 0,-4-1-6 0,-20 2-14 15,-15-5-72 1,-10 6-57-16,0 0-75 16</inkml:trace>
  <inkml:trace contextRef="#ctx0" brushRef="#br0" timeOffset="111650.06">8101 13808 524 0,'0'0'124'16,"0"0"-110"-16,0 0-14 16,0 0-5-16,0 0-55 15,0 0-59-15,49 22-114 16</inkml:trace>
  <inkml:trace contextRef="#ctx0" brushRef="#br0" timeOffset="111920.51">7905 13981 110 0,'0'0'397'15,"0"0"-360"-15,0 0-32 32,0 0 42-32,0 0-23 0,0 0-13 15,204-38-6-15,-132 27-5 16,-5 3-2-16,-19-1-14 15,-11 6-23-15,-16 3-20 16,-16 0-66-16,-5 0-95 16</inkml:trace>
  <inkml:trace contextRef="#ctx0" brushRef="#br0" timeOffset="112347.56">8096 13842 455 0,'0'0'175'0,"0"0"-91"15,0 0-6-15,0 0-30 16,0 0-8-16,0 0-36 16,18 134 4-1,0-102-8-15,-5 1 0 16,-13 0-4-16,0 1-23 16,0-3-48-16,0-8 61 15,0-10-36-15,-26-6-22 16,-5-5-13-16,-6-2-2 15,2 0-42-15,-1 5 19 16,9 1 108-16,10-2 2 0,8 1 25 16,4-5 88-16,1 0 15 15,4 0-23-15,0 0 4 16,0 0-35-16,4 0-21 16,41 0 9-16,18 0-8 15,8-6-32-15,0 3 34 0,5 1-54 16,-1-2 10-16,-8-1-12 15,-5-2 0-15,-21-2-10 0,-14 3 3 16,-18 1-24-16,-9-4-44 31,0 0-89-31,0-1-61 0,0 3-133 16</inkml:trace>
  <inkml:trace contextRef="#ctx0" brushRef="#br0" timeOffset="112691.06">9474 13310 804 0,'0'0'210'16,"0"0"-178"-16,0 0-21 15,0 0-21-15,0 0 10 16,0 0-88-16,31 9-138 0,-14 14-318 16</inkml:trace>
  <inkml:trace contextRef="#ctx0" brushRef="#br0" timeOffset="112847.32">9487 13596 134 0,'0'0'905'15,"0"0"-772"-15,0 0-67 16,0 0 7-16,0 0-44 0,0 0-29 16,-5 16-29-16,49-21-144 15,-12 5-155-15,-19 0-289 0</inkml:trace>
  <inkml:trace contextRef="#ctx0" brushRef="#br0" timeOffset="134930.6">10708 13232 111 0,'0'0'216'0,"0"0"-67"16,0 0-46-16,0 0-7 15,0 0-19-15,0 0-29 16,0 0 4-16,0 0-49 15,-58 9 6-15,102 25 25 16,5 10-23-16,14 3 30 16,-1 0-41-16,9-2 6 15,1-3 11-15,3-3-16 16,-4 0 3-16,-8-4 8 0,-14-1-5 16,-9-9-1-1,-13-1-6-15,-9-2 0 0,-9-7-11 16,-5 1-20-16,5-4-47 15,0-7-61-15,4-5-70 16,-9 0-62-16</inkml:trace>
  <inkml:trace contextRef="#ctx0" brushRef="#br0" timeOffset="135194.15">11340 13083 51 0,'0'0'414'0,"0"0"-240"16,0 0-163-16,0 0 34 15,0 0-14-15,-156 161 1 16,129-104-28-16,-8 8-4 16,-9 8 0-16,-10 6 13 15,0 1 10-15,1-6-8 16,8-13 35-16,10-14-48 0,12-15 23 15,15-13-25-15,8-9-13 16,0-10-27-16,35-5-123 16,15-28-53-16,2-12-204 15</inkml:trace>
  <inkml:trace contextRef="#ctx0" brushRef="#br0" timeOffset="135679.19">12063 13324 455 0,'0'0'144'0,"0"0"-109"15,0 0 27-15,0 0-12 0,0 0-28 16,0 0-12-1,231 46-10-15,-231-23-15 0,0 1 9 16,-13 3-28-16,-28-3 17 16,-3 4-15-16,0-6 15 0,-1-5 17 15,14-3 0-15,-1-7 3 16,15-1 6-16,12-3-6 16,0-3-3-16,5 0 10 15,0 0-7-15,0 0-3 16,14 0 1-1,44 0 9-15,9 2 30 16,4 9-12-16,-9 9 9 16,-12 7 5-16,-15 4-2 15,-12 4 18-15,-14 3-18 16,-9-1-29-16,0-5 6 16,0 1-17-16,0-5 0 15,-14-6-3-15,1-8 3 0,-10-13-22 16,-4-1-31-16,10-6-77 15,7-28-51-15,10-10-33 16,0-7-169-16</inkml:trace>
  <inkml:trace contextRef="#ctx0" brushRef="#br0" timeOffset="135895.26">12869 13268 552 0,'0'0'180'0,"0"0"-136"15,0 0-9-15,0 0 23 0,262-6-33 16,-194 6-25-16,-1 0-24 16,-15 0 14-16,-11 0-44 15,-10-7-46-15,-8-7-78 16,-6-6-193-16</inkml:trace>
  <inkml:trace contextRef="#ctx0" brushRef="#br0" timeOffset="136111.26">13234 13322 740 0,'0'0'221'0,"0"0"-142"0,0 0-40 16,0 0 11-16,0 0-17 16,0 0-31-16,188 33-2 15,-99-33-76-15,0-7-97 16,-22-13-143-16,-19 7-263 16</inkml:trace>
  <inkml:trace contextRef="#ctx0" brushRef="#br0" timeOffset="137167.23">14482 13155 260 0,'0'0'296'16,"0"0"-182"-16,0 0-34 0,0 0 23 15,0 0 1-15,0 0-56 16,-71 13-24-16,120-13-3 16,18 0 38-16,4 0-30 15,-13 0-19 1,4 2-10-16,-4 4 0 15,5-1-15-15,12-5-100 16,18 0-93-16,1-11-142 16</inkml:trace>
  <inkml:trace contextRef="#ctx0" brushRef="#br0" timeOffset="137483.51">15485 12840 35 0,'0'0'674'16,"0"0"-606"-16,0 0-40 15,0 0 45-15,0 0 0 16,276 145-8-16,-196-64-52 15,-8 8 11-15,3 0-2 16,-17-9 0-16,4-9 31 16,-4-22-53-16,-8-11-2 0,-6-18-16 15,-9-15-29-15,1-5-30 16,-13 0-77-16,-11-27-77 16,-12-4-5-16,0-5-149 15</inkml:trace>
  <inkml:trace contextRef="#ctx0" brushRef="#br0" timeOffset="137737.41">16015 12720 79 0,'0'0'544'0,"0"0"-395"16,0 0-92-16,0 0 23 31,-94 138-12-31,45-55-50 0,-22 8-18 15,-18 0 7 1,-1-8-2-16,11-17-3 0,16-14-2 16,23-16 0-16,18-12-2 15,12-13-28-15,10-7-50 16,0-4-88-16,10 0-98 16,39-13-177-16</inkml:trace>
  <inkml:trace contextRef="#ctx0" brushRef="#br0" timeOffset="138022.46">16206 13012 459 0,'0'0'282'0,"0"0"-228"0,0 0-1 16,0 0 19-16,0 0-42 31,72 125-30-31,-55-83 3 15,2-6-7-15,-2-12 5 16,14-4-1-16,10-4 20 16,3-3 0-16,10-4 41 0,8 0-25 15,5-2-17-15,4-7 6 16,1 0-25-16,3 0-3 16,-13 0-8-16,-16 0-48 15,-11 0-14-15,-13-3-49 16,-8-6-96-16,-10-1-43 15,-4-4-98-15</inkml:trace>
  <inkml:trace contextRef="#ctx0" brushRef="#br0" timeOffset="138322.41">16723 13081 369 0,'0'0'228'0,"0"0"-124"0,0 0 41 16,-93 116-62-16,75-67-30 16,9 0-16-1,0 4-23-15,1-2 14 0,-2 4-19 16,1-7-6-16,5-3 24 16,4-3-13-16,0-10 2 0,0-6-11 15,0-10 20-15,0-10-2 16,0-3-23-16,0-3-9 15,0-7-12-15,9-20-44 16,-1-4-31-16,-2 4-67 16,-6 12-213-16</inkml:trace>
  <inkml:trace contextRef="#ctx0" brushRef="#br0" timeOffset="142442.24">11198 14959 276 0,'0'0'239'0,"0"0"-164"15,0 0-33-15,0 0 4 16,0 0-1-16,0 0-21 16,71 45-9-16,0-22 0 15,10-2-4 1,4 9-7-16,-6 4 30 16,-8 9-25-16,-3 2 19 15,-20 2-19-15,-12-3-3 16,-9-1-1-16,-5-13-5 15,-9-7-4-15,1-12-35 16,3-11-62-16,2 0-55 16,-1 0-48-16,-10-22-59 0</inkml:trace>
  <inkml:trace contextRef="#ctx0" brushRef="#br0" timeOffset="142805.24">11728 14881 397 0,'0'0'104'0,"0"0"-79"0,0 0 26 15,0 0-47-15,-143 127 58 16,121-74-55-16,-4 11-7 16,-5 4 17-16,4 4 3 15,0-8-1-15,0-8 38 16,9-9-51-16,1-14 10 16,3-13 12-16,5-7-12 0,-4-8 17 15,-1-5-33-15,1 0-6 0,5 0 6 16,-2 0-23-1,1 0-24-15,9-9-72 0,0-6-60 16,0-1-101-16</inkml:trace>
  <inkml:trace contextRef="#ctx0" brushRef="#br0" timeOffset="151060.26">12410 15137 67 0,'0'0'7'0,"0"0"-2"15,0 0 10-15,0 0 27 16,0 0-2 0,0 0-17-16,0 0 39 15,31 0 26-15,-31 0-14 16,0 3-28-16,0 8-26 15,0-2-10-15,-4 0-2 16,-5-2 24-16,4-3-10 16,5-2-18-16,-4 2 0 15,4 1 10-15,0 4-2 0,0 0 0 16,0 4 5-16,0 9-9 16,0 0-4-16,0 12-4 15,4 9 6-15,-4 1-6 16,0 7 0-16,5-4-3 15,-5 0-11-15,0-1-4 16,0-5-74 0,0-9-16-16,0-22-146 0</inkml:trace>
  <inkml:trace contextRef="#ctx0" brushRef="#br0" timeOffset="151561.76">13355 14950 236 0,'0'0'437'16,"0"0"-273"-16,0 0-132 15,0 0 15-15,0 0-12 0,0 0-12 16,40 31-5-16,58-31-15 16,-5-4 7-16,1-5-10 15,-18 7-10-15,-5 2 6 16,-27 0-4-16,-7 0-2 15,-16 0-10-15,-11 6-20 16,3-3-20 0,-9 3-97-16,-4-4-131 15</inkml:trace>
  <inkml:trace contextRef="#ctx0" brushRef="#br0" timeOffset="151846.56">13337 15256 445 0,'0'0'266'0,"0"0"-114"16,0 0-98-16,0 0 26 16,0 0-21-16,0 0-14 15,111 88 2 1,0-88-34-16,5 0-12 15,-8-5-1-15,-10-12-4 16,-27 6 3-16,-22 4-34 16,-18 1-22-16,-22 1-7 15,-9 3-37-15,0 0-18 16,-9 2-121-16,-36-5-164 0</inkml:trace>
  <inkml:trace contextRef="#ctx0" brushRef="#br0" timeOffset="154014.03">14905 15229 262 0,'0'0'139'16,"0"0"-57"-16,0 0-62 16,0 0 17-16,0 0 8 0,0 0-6 15,0 0-28-15,-85-18-11 16,85 18 8-16,14-2 9 15,4 2 22-15,-5-3-35 16,-4 3 0-16,18 0 13 16,17-4 0-16,28 2 27 15,26-12-11 1,18 8-31-16,13-7-4 16,0 1-16-16,-4-1-49 15,-5 2-48-15,-8 1-102 0,-24 0-164 16</inkml:trace>
  <inkml:trace contextRef="#ctx0" brushRef="#br0" timeOffset="154468.22">16555 15028 417 0,'0'0'122'16,"0"0"-85"-16,0 0-4 0,0 0 33 15,0 0-11-15,0 0-17 16,333-1-28-16,-199 1-8 15,-19-5 3-15,-30 5-5 16,-22 0-8-16,-18 0-9 16,-10 0-39-16,-8 0-28 15,-5 0-69 1,-13 0-103-16</inkml:trace>
  <inkml:trace contextRef="#ctx0" brushRef="#br0" timeOffset="154901.37">16496 15247 513 0,'0'0'161'0,"0"0"-91"0,0 0-69 15,0 0 17 1,0 0 30-16,263 0-26 15,-120 0-13-15,-10 19-9 0,-39 8-6 16,-36 14-10-16,-31 1 10 16,-27 6 6-16,-5 4-2 15,-48-5 2-15,-5-14 0 16,-5-3 4-16,5-9-4 16,0-7-5-16,5-3 5 15,4-2 0-15,13-3 0 16,10-2 2-16,21-3 22 15,5-1 21-15,0 0-15 16,5 0-9-16,53 0 16 16,27 0-16-16,12 0 15 15,6 0-35-15,0 9 5 16,-5-7-2-16,-19 2-4 0,-7 1-24 16,-15-1-29-1,-16-4-17-15,-10 0-61 0,-14 0-97 16,-11-9-52-16</inkml:trace>
  <inkml:trace contextRef="#ctx0" brushRef="#br0" timeOffset="156002.67">16839 14237 144 0,'0'0'94'0,"0"0"-62"0,0 0 23 15,0 0 40-15,0 0-23 16,0 0-39-16,-45-24-14 16,37 24 39-16,-5 4 7 15,-1 19-47-15,10 8 5 16,4-5-7-16,0 3 13 0,22-7-21 15,22-2-6-15,6 3 14 16,-2-2-9-16,1-11-1 16,-13 9-3-16,-1-5-2 15,-3 2 4-15,-5 0-5 16,-1-2-1-16,-7-1-3 16,-6 2 1-1,-9 1 3-15,-4 4 1 16,0-4 3-16,0 2 11 15,-17-1 11-15,-20 3-26 16,-3 3 13-16,1-2-9 0,-1 0-4 16,9-3 0-1,-1-2-1-15,1-3-17 0,4-4 12 16,18-3-42-16,4-6 9 0,5 0-108 16,0-10-13-16,0-8-90 15</inkml:trace>
  <inkml:trace contextRef="#ctx0" brushRef="#br0" timeOffset="156234.1">16871 14288 69 0,'0'0'257'16,"0"0"-153"-16,0 0-33 0,0 0 27 31,0 0-22-31,0 0-22 16,147-6-47-16,-63 6 1 15,1 0-8-15,-19 0-20 16,-16 0-44-16,-15 0-62 16,-16 0-99-16,-11 0-84 15</inkml:trace>
  <inkml:trace contextRef="#ctx0" brushRef="#br0" timeOffset="156619.91">18096 14480 151 0,'0'0'390'0,"0"0"-352"16,0 0 8-16,0 0 91 0,223 134-69 15,-144-74-6-15,15 5-39 16,-9-5-12-16,4 2-11 16,-13-6 4-1,-13-11-9-15,-10-6 0 16,-18-12-31-16,-8-4-12 16,-13-13-56-16,-10-5-63 15,-4-5-98-15</inkml:trace>
  <inkml:trace contextRef="#ctx0" brushRef="#br0" timeOffset="156873.72">18635 14436 567 0,'0'0'123'0,"0"0"-73"0,0 0 35 15,0 0-32-15,-116 129-24 0,72-62-23 16,-10 6-3-16,-8 5-6 16,4-9 3-16,13-9 0 15,10-22 9-15,17-13-9 16,9-10-13-16,0-13-52 16,9-2-61-1,0 0-93-15,0 0-205 16</inkml:trace>
  <inkml:trace contextRef="#ctx0" brushRef="#br0" timeOffset="157305.94">19045 14680 379 0,'0'0'179'0,"0"0"-96"15,0 0-32-15,0 0 36 16,236 23-42-16,-209-1-33 16,-4-2-12-1,-19 7 4-15,-4 5-4 16,-4-8-21-16,-37 0-1 16,-3-2-15-16,4-3 21 15,13-10 16-15,13 1 0 16,5-10 29-16,5 0 9 15,4 5-12-15,0-3 1 16,0 0-12-16,0 7 6 0,17 2-18 16,28 7-3-16,4-2 14 15,0 4-14-15,-4 7 0 16,0-2 2-16,-10 3-2 16,-12 4 6-16,-6 3-5 15,-17 3 3-15,0-9 37 16,0-5-26-16,-17-8 12 0,-15-9-14 15,1-7-13-15,4 0-18 0,9-9-78 16,9-16-113 0,9-2-91-16</inkml:trace>
  <inkml:trace contextRef="#ctx0" brushRef="#br0" timeOffset="157559.96">19985 14822 673 0,'0'0'199'0,"0"0"-142"0,0 0-2 16,254-14 5-16,-152 14-31 15,-7-4-29-15,-11 4-1 16,-22 0-34-16,-21 0-28 15,-15 0-6-15,-12 0-72 16,-14 0-69-16,0 0-102 16</inkml:trace>
  <inkml:trace contextRef="#ctx0" brushRef="#br0" timeOffset="159110.06">21500 14237 437 0,'0'0'235'15,"0"0"-204"-15,0 0-27 16,0 0 92-16,0 0-69 16,0 0 33-16,160 85-56 15,-128-50-4-15,-28 3-10 0,-4-1-3 16,-26 2 3-16,-42 4-1 15,-11 1-29-15,2 3 9 0,11-9 24 16,22-13-4 0,21-13 11-16,19-7 12 0,4-3 7 15,0 0-8-15,40-2 19 16,32 5 16-16,21 4-7 0,1 7-36 16,-10 9 45-1,-8 14-35-15,-28 1-3 0,-25 10 4 16,-19 3-10-16,-4-8 5 15,0-6 22-15,-35-10 10 16,-5-12-23-16,9-7-18 16,4-10 0-1,0 0-15-15,9-9-71 16,9-9-40-16,9 1 7 16,0-15-117-16,23-5-124 15</inkml:trace>
  <inkml:trace contextRef="#ctx0" brushRef="#br0" timeOffset="159341.99">22543 14460 157 0,'0'0'346'0,"0"0"-264"0,0 0 62 15,241 60-38-15,-139-24 20 16,6 11-79-1,7 4-5-15,-4 0-33 16,-17 1 10-16,-19-5-19 16,-21-12-19-16,-18-8-45 15,-14-12-49-15,1-13-89 16,-19-2-59-16</inkml:trace>
  <inkml:trace contextRef="#ctx0" brushRef="#br0" timeOffset="159580.47">23194 14306 805 0,'0'0'143'0,"0"0"-118"0,0 0 42 15,-148 154 8 1,77-83-41-16,-9 10-15 0,-4 8-19 15,8 2 1-15,17-9-4 16,33-19-13-16,26-29-41 16,22-28-69-16,63-6-170 15,17-45-214-15</inkml:trace>
  <inkml:trace contextRef="#ctx0" brushRef="#br0" timeOffset="159872.76">23644 14420 615 0,'0'0'218'15,"0"0"-189"-15,0 0 18 0,0 0 35 16,0 125-34-16,17-74-26 16,-3 0-19-16,8-4 4 15,-4-12-7-15,9-1 7 16,4-9 4-16,13-4 5 15,10-2 13-15,13-10-7 16,-1-3-17-16,11-1 5 16,-11-5-10-16,-12 0-7 15,-10 0-29-15,-13-11-54 16,-12 4-15-16,-11 0-35 16,-8 1-88-16,0-3-28 15</inkml:trace>
  <inkml:trace contextRef="#ctx0" brushRef="#br0" timeOffset="160081.96">24031 14587 28 0,'0'0'531'0,"0"0"-400"0,0 0-45 16,0 0 15 0,0 0-7-16,-27 161-45 15,27-112-21-15,0 2-15 16,0-2-13-16,0-7 3 15,0 0-3-15,0-6-19 16,-8-5-4-16,-5-4-20 0,3-9-33 16,6-4 10-16,4-10-106 15,0-4-80-15,0 0-92 0</inkml:trace>
  <inkml:trace contextRef="#ctx0" brushRef="#br0" timeOffset="169920.34">10351 13390 309 0,'0'0'4'0,"0"0"6"15,0 0 18-15,0 0 8 16,0 0-28-16,0 0-3 16,0 0 38-16,-23 9-11 15,23-9 1-15,0 0 4 0,0 0 3 16,0 0-4-16,-8 0-36 0,-15 5 2 16,-4 2 25-16,10 2-10 15,-1-3-7-15,1-2 13 16,3 1 8-16,-4 4 6 15,0 5-18-15,-9 8-15 16,-4 7 1-16,-9 6-5 0,-9 8 0 16,-4 4-1-16,-1 6-2 15,-4 2-9-15,5-1 8 16,4-3 0-16,0-8-8 16,13-5-15-16,14-5 23 15,5-4 2-15,12-9 1 16,5-7 0-1,0-1-1-15,0-6 2 16,44-2 0-16,14 5 3 16,13 0 12-16,0 1-4 0,-13 8-1 15,-12 6-7 1,-24 3-3-16,-13 11 0 0,-9 1-1 16,0 0 1-16,-27 5-3 15,-23-8 2-15,-2-3-26 16,2-4 17-1,1-7-9-15,9-7 5 16,13-2 14-16,10-8 2 16,13-2 2-16,4 4 11 15,0-1-7-15,31 8 19 16,26 6 13-16,-3 4-32 16,4 5 7-16,-13 7-15 15,-5 4 0-15,-9 6-1 0,-4 6-24 16,-6 6 22-16,6 7-16 15,-13 8 13-15,-5 5 0 16,-9-3 6-16,0 2 0 16,0-15 27-16,0-11-15 15,0-13 13-15,0-18 0 16,0-14-23-16,0-6 13 16,4 0-15-16,0 0-1 15,0 0-1-15,2 0 4 16,2 0-4-16,5 4-36 15,6 0-83-15,-2-4-57 16,-3 0-117-16</inkml:trace>
  <inkml:trace contextRef="#ctx0" brushRef="#br0" timeOffset="171582.57">24504 13698 228 0,'0'0'178'15,"0"0"-97"-15,0 0-81 16,0 0 69-16,0 0-1 0,0 0 7 16,227-31-25-16,-138 31-41 15,18 0-6-15,0 0 16 16,0 9-14-16,-14 2-4 15,-21 2-1-15,-19-4-6 0,-17-2-18 16,-18 0-20-16,0-1-68 16,-14-2-59-16,-4 1-88 15</inkml:trace>
  <inkml:trace contextRef="#ctx0" brushRef="#br0" timeOffset="171820.6">24557 14005 535 0,'0'0'167'0,"0"0"-163"0,0 0 4 16,0 0 20-16,0 0 57 15,303-12-1-15,-174 24-70 0,1 15 8 16,-15-1-22-16,-16-2-8 15,-28-6-24-15,-13-3-33 16,-9-8-73-16,-13-7-30 16,-19 0-118-16</inkml:trace>
  <inkml:trace contextRef="#ctx0" brushRef="#br0" timeOffset="172302.6">24843 13446 514 0,'0'0'155'16,"0"0"-149"-16,0 0-1 15,0 0 30-15,0 0 11 0,0 0-13 16,160 69 4-16,-58-37-32 15,0 1-5-15,-21-1 0 0,-10-4 11 16,-13 1-8-16,-13 0-1 16,-1-4 1-16,-3-2 2 15,-10-2 5-15,0-5-7 16,-9 1 1-16,-8 2 24 16,-5 1-28-16,-5 11 11 15,-4 20 19 1,0 13-27-16,-23 12 20 15,-25 10-23-15,-6-11 8 16,-4 5-5-16,-4-14-3 16,4-2 0-16,-9-9 3 15,9-11 0-15,9-10-6 16,4-16 0-16,10-7 3 16,4-9-6-16,4 1 8 0,10 1-2 15,7-2 0-15,1 2-52 16,9-4-18-16,0 0-64 15,0-10-117-15,0-20-68 16</inkml:trace>
  <inkml:trace contextRef="#ctx0" brushRef="#br0" timeOffset="-157315.34">8458 11370 390 0,'0'0'97'16,"0"0"-91"-16,0 0 17 16,0 0-11-16,0 0 11 15,0 0-23-15,0 0-10 0,0 0 10 16,-37 51 1-16,29-40 13 0,3-4 7 15,1-3 8 1,4-4 32-16,0 0-33 0,0 0 7 16,0 0 11-16,0 0-22 15,-4 0-2-15,4 0-19 16,0 0 6 0,0 0 2-16,0 0-11 15,8 0 0-15,23 0 6 16,5 0-4-16,13 0 6 15,9-4-8-15,9-3 1 16,13 3 14-16,13-1-15 16,15 1 0-16,3 2-3 15,0-1 4-15,-3 3-2 0,-10 0-2 16,-9-2-6-16,-18 0 2 16,-13 0 6-16,-18 2-13 15,-18 0 1-15,-13 0 0 16,-9 0 7-16,0 0-10 0,-5 0-32 15,-39 0-67 1,-5-12-27-16,-9-1-221 0</inkml:trace>
  <inkml:trace contextRef="#ctx0" brushRef="#br0" timeOffset="-156851.98">8444 11773 468 0,'0'0'139'0,"0"0"-83"0,0 0-33 16,0 0 35-1,0 0 25-15,267 3-58 0,-182-3-20 16,-22 0-2-16,-28 1-3 16,-22 19-24-16,-13 11 13 15,0 7-22-15,-40 5 26 16,-18-1-23-16,-4-3 6 16,0-4 17-16,-1-8 2 15,14-3 1 1,5-4 8-16,8-7 1 0,22-4 42 15,14-2-13-15,0-2-2 0,37 1-1 16,47 6 6 0,23-6 0-16,8-4 0 0,1 1-14 15,-27-3 1-15,-22 0-24 16,-22 0-16-16,-14 0-35 16,-4 0-26-16,-5 0-28 15,-8 0-114-15,-14-5-113 16</inkml:trace>
  <inkml:trace contextRef="#ctx0" brushRef="#br0" timeOffset="-156113.3">8475 10554 432 0,'0'0'157'15,"0"0"-101"-15,0 0 82 16,0 0-96 0,263-31-13-16,-223 31-29 15,-4 19-32-15,-1 10 28 16,-12-2-25-16,-15 10-27 16,-8 3 37-16,-4 6-13 15,-50 6 16-15,-17 1 3 0,-4 0 13 16,-1-2 9-1,9-8-9-15,13-12 30 0,23-8-8 0,14-14 28 16,7-5-8 0,10-2-6-16,0-2-16 0,0 0-4 15,10 0-5 1,34 0 9-16,14 0-20 0,9 0 6 16,5 0-19-16,-6 3 5 15,1-3-78-15,-9 0-98 0,-10 0-94 16</inkml:trace>
  <inkml:trace contextRef="#ctx0" brushRef="#br0" timeOffset="-155333.35">9460 10664 118 0,'0'0'123'0,"0"0"-58"16,0 0 12-16,0 0-11 16,58-139-37-16,-54 88-13 15,-4 4-14-15,0 5 1 16,0 11 7-16,0 11 0 15,-27 9 31-15,-8 7-35 16,-5 4-6 0,-5 0 14-16,5 9-11 15,-4 10 1-15,3-1-4 16,10 0 7-16,9-5-6 16,8 3-1-16,6-3 4 15,3 7 12-15,5 4-4 16,0-1 23-16,0 1-7 15,0-3-16-15,0-7 28 0,32-9-4 16,7 1-18-16,7-6 14 16,2 0-26-16,-3 0-4 0,-1 0-2 15,-8 0-12 1,-5 0 10-16,-4 0-19 0,-14 0-15 16,-4 0 36-16,-4 0-8 15,-5 0 8 1,0 0 10-16,0 0 1 15,0 5 37-15,0 9-27 16,-19 6-12-16,2 2 6 16,-1 2-8-16,9 8-6 15,1 4-1-15,-2 13 2 16,1 0-5-16,5-1 3 16,-10 8 0-16,1 3 8 0,-5-2-1 15,-4 3-6-15,4-4 11 16,1-9-12-16,3-2 26 15,5-3-26-15,-5-4 5 16,6-2 35-16,-5-10-40 16,9-10 8-16,4-7 12 15,-6-5-18-15,6-2-2 0,0-2 0 16,0 3 0-16,0-3-13 16,0 2 5-16,0-2-10 0,0 0-1 15,0 0-28-15,-13 0-9 16,-9 0-148-16,-9 0-186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9-08T04:10:43.1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27137 13281 324 0,'0'0'-183'0</inkml:trace>
  <inkml:trace contextRef="#ctx0" brushRef="#br0" timeOffset="2351.82">26406 11762 166 0,'0'0'208'15,"0"0"-142"1,0 0-48-16,0 0 5 15,0 0-8-15,0 0-12 16,-48 91-2-16,48-64 0 16,0 5-1-16,-14 5 10 15,1 5 25-15,-10 5 20 16,2 4-14-16,-6 5 1 16,4 6-2-16,5 8 9 0,-4-1-43 15,13-3 6-15,5-1-3 16,4-6 11-16,0 5-12 0,0-2-5 15,0-2 11 1,0 6-6-16,18-5 5 0,-10 7-8 16,-3-7-4-16,3 0-2 15,2-4 1 1,3-2 0-16,5-2 10 16,5-4-10-16,3 4 10 15,-4 1-5-15,-8-3-2 16,-5 1 0-16,4-4-3 15,-9 1 0-15,1 0 23 16,-5 2-22-16,0-4 0 16,0 2-2-16,0 3 5 0,0-1-2 15,5 2-2-15,12-4 0 16,1-2 5-16,-1-2-5 16,2-1 0-16,-1 2-1 15,3-3 3-15,-11-1 3 16,3 8-3-16,-9-4-1 15,-4 7 12 1,0-1-5-16,0-3 3 0,0-5 9 16,14-1-6-16,-1-9 0 15,10-4-14-15,4-5 5 16,-1 6-11-16,-4 3 1 16,-8-8-9-16,-1 12 0 15,-5-4 14-15,-8-3-5 16,6 2 7-16,-6-11-2 0,0-6 23 15,0-7-11-15,0-5-12 16,4 3-2-16,18 0-35 16,4 4-30-16,10-5-71 15,0 3-98-15,-10-4-89 16</inkml:trace>
  <inkml:trace contextRef="#ctx0" brushRef="#br0" timeOffset="3792.49">28131 11646 105 0,'0'0'100'15,"0"0"-22"-15,0 0 10 0,0 0-1 16,0 0-29-16,0 0-7 15,0 0-15-15,-71-19 11 0,71 19 21 16,0 0-19-16,0 0-15 16,8 8 5-16,33 23-7 15,12 11-8-15,5 14-9 16,4 4-9-16,-4 2 10 16,5 8-13-1,-1-7 0-15,5 6 6 16,-5 7-9-16,0-1 12 15,-8 5-12-15,0 4 0 16,-10 1 7-16,5 7-1 16,-9-1-4-16,-4 7-2 15,-5-3 3-15,0 0 0 16,1-4-3-16,-10 5 9 0,5-5 5 16,-5 2-10-16,5-3 3 15,0-10-3-15,8-4 1 16,1-10-9-16,-1-3 4 0,1-2 0 15,-18-5 5 1,-5 9 0-16,-9 2 2 0,-4 5 7 16,0 3-9-16,0-1 15 15,-4-5 1-15,0 0-17 0,0-11 2 16,4-12-6-16,0-3 0 16,0-2 2-16,0-8 2 15,0 14-8-15,0 13 0 16,0 6 4-16,-5 19 6 15,1 2-6 1,-10-9-4-16,5-20 4 16,-5-21 42-16,1-19-26 15,9-10-16-15,4-6-4 16,-4-2-1-16,0 0-30 16,-10 0-5-16,-9 0-8 15,-12-14-45-15,-10-5-10 0,-4-15-46 16,-18-8-85-16,-26-3-184 15</inkml:trace>
  <inkml:trace contextRef="#ctx0" brushRef="#br0" timeOffset="4793.21">26651 11537 120 0,'0'0'299'16,"0"0"-198"-16,0 0-54 31,0 0 35-31,0 0 25 0,85 154-51 0,0-103-46 16,17 2-4-16,1-4-4 15,-14-4-1-15,-4-4-2 16,-23-6-4-16,-13-2-4 16,-17-4-5-16,-20-4-4 15,2-3-41-15,-14-13-51 16,5-7-70-16,-5-2-75 0</inkml:trace>
  <inkml:trace contextRef="#ctx0" brushRef="#br0" timeOffset="4993.55">27026 11618 321 0,'0'0'100'16,"0"0"-23"-16,0 0 46 15,0 0-60-15,0 0-16 16,-130 144 14-16,82-78-19 16,-6 0-26-16,10-13-16 15,17-15 0-15,13-16-58 16,14-10-110-16,0-8-59 0,0-4-61 16</inkml:trace>
  <inkml:trace contextRef="#ctx0" brushRef="#br0" timeOffset="5238.79">27561 11682 338 0,'0'0'64'0,"0"0"29"15,0 0 23-15,0 0-34 16,0 0-30-16,112 138 11 31,-95-97-43-31,1-8-14 0,4-5-6 16,-4-5-5-1,9 1-79-15,-10 5-95 0,-7 9-76 16</inkml:trace>
  <inkml:trace contextRef="#ctx0" brushRef="#br0" timeOffset="5579.03">26643 12669 446 0,'0'0'50'0,"0"0"-19"15,0 0 87-15,232 142-78 16,-139-89-38-16,1 4 3 15,-1-2-5-15,-13-6-34 0,-18-8-39 16,-8-12-49 0,-27-10-49-16,-9-10-121 0</inkml:trace>
  <inkml:trace contextRef="#ctx0" brushRef="#br0" timeOffset="5779.34">27293 12768 154 0,'0'0'273'16,"0"0"-138"-16,0 0-27 16,-169 170-25-16,111-96 9 15,9-1-75-15,9-11-8 16,17-16-9-16,11-19-12 16,12-21-41-16,0-6-93 15,0-6-106-15,0-21-37 16</inkml:trace>
  <inkml:trace contextRef="#ctx0" brushRef="#br0" timeOffset="6111.49">27401 12844 489 0,'0'0'119'0,"0"0"-102"16,0 0 84-16,0 0-51 15,276-34-40-15,-223 34-10 16,-17 20-5-16,-23 17-35 16,-13 8 29-16,0 4-2 15,-4-7 12-15,-19-11 1 16,6-7 7-16,7-10 31 0,2-8-21 16,3-1 18-16,5-3 17 15,0 3-21-15,0-3-10 16,18 2-13-16,27-4-6 15,17 0-4-15,18-1-4 16,0-16-54-16,-3 0 2 16,-15 1-64-16,-22 5-50 15,-23 4-116 1</inkml:trace>
  <inkml:trace contextRef="#ctx0" brushRef="#br0" timeOffset="6374.48">27249 13477 440 0,'0'0'168'0,"0"0"-154"16,0 0 26-16,0 0 7 0,152 126-8 15,-68-87-33-15,-8 0-3 16,-10-2-3-16,-20-6-8 16,-21-13-5-16,-6-6-30 15,-6-12-23-15,-8 0-109 0,-5-12-60 16</inkml:trace>
  <inkml:trace contextRef="#ctx0" brushRef="#br0" timeOffset="6559.17">27659 13482 430 0,'0'0'223'0,"0"0"-146"16,0 0 17-16,-152 152-32 0,117-101-26 16,3 2-33-16,6-11-3 15,13-8-24-15,-1-9-52 16,14-14-61-16,0-9-59 15,0-2-137-15</inkml:trace>
  <inkml:trace contextRef="#ctx0" brushRef="#br0" timeOffset="6929.54">27846 13551 593 0,'0'0'72'0,"0"0"-3"0,0 0-12 16,0 0-50-16,241-2-7 0,-210 11-13 16,-9 11-26-16,-22 2-12 15,0 0 30-15,0 0 11 16,-27-3-1-16,-8-6 1 16,-1-2 10-16,18-7 0 15,5 1 12-15,13-3-11 16,0 0 0-1,0-2 16-15,36 0-9 16,8 2 11-16,1 1-14 16,-1 3 0-16,-13 3 6 15,-8 3 1-15,-10 7 16 16,-9 1 5-16,-4 1-10 16,0-1-13-16,0-10-10 15,-9-1-7-15,-9 2-17 0,-3 8-83 0,2 3-42 16,-7 2-100-1</inkml:trace>
  <inkml:trace contextRef="#ctx0" brushRef="#br0" timeOffset="7214.56">27239 14333 321 0,'0'0'274'0,"0"0"-180"16,0 0-35-16,0 0-14 16,0 0 15-16,268 147-16 15,-160-105-22-15,-6 12-14 16,-17 2-5-16,-23-5-3 0,-18-9-23 15,-17-13 5-15,-9-14-34 16,-5-15-38-16,-13 0-102 0,0-30-3 16,0-11-155-1</inkml:trace>
  <inkml:trace contextRef="#ctx0" brushRef="#br0" timeOffset="7415.52">27846 14284 4 0,'0'0'639'16,"0"0"-553"-16,0 0-23 15,-192 128 8-15,153-85-46 16,7 3-22-16,10 5 3 16,-5 0-12-16,4-4-24 15,2-10-21-15,3-14-18 0,18-18-82 16,0-5-76-16</inkml:trace>
  <inkml:trace contextRef="#ctx0" brushRef="#br0" timeOffset="7678.46">27868 14424 491 0,'0'0'139'0,"0"0"-40"15,0 0-27-15,0 0-2 16,0 0-51-16,112 137-13 15,-95-115-4-15,10-2 0 16,4-5-2-16,1 3 19 16,3 0 1-16,1-7-11 15,-1-2 13-15,19-9-12 16,0 0 3-16,8-6-13 16,0-21-2-16,-8 0-21 15,-19 7-72-15,-8 7-61 16,-14 8-41-16,-13 3-54 15,0 2-5-15</inkml:trace>
  <inkml:trace contextRef="#ctx0" brushRef="#br0" timeOffset="7946.92">28354 14478 164 0,'0'0'347'0,"0"0"-202"0,0 0-20 15,0 0-46-15,0 0-19 31,0 0-13-31,-27 89-23 0,27-40-13 16,0 3-5-16,0-5-2 16,0-5 14-16,0-7 3 15,0-8-20-15,0-9 13 16,5-7-12-16,-1-9 5 16,-4-2-7-16,0 0 0 15,0 0-3-15,0 0-19 0,0 0-11 16,4-2 21-16,1-12-34 15,4-1-23-15,0-7-42 16,-9 3-116-16,0 4-165 16</inkml:trace>
  <inkml:trace contextRef="#ctx0" brushRef="#br0" timeOffset="9819.52">29615 13110 79 0,'0'0'295'16,"0"0"-217"-16,0 0-17 0,0 0 46 15,0 0-61-15,0 0-46 16,0 0 0-16,0 0 0 15,-72 37 1-15,95-28 22 16,8-1 25 0,0-4-18-16,13-2 16 15,14-2 9-15,14 0-33 16,-1 0 12-16,0 0-31 16,-8 0-2-16,-14 0 0 15,-13 0-1-15,-9 0-2 16,-5 0-18-16,-9 0-4 0,-4 0 12 15,0 0-42-15,-4 0-57 16,-5 0-43-16,0 5-90 16</inkml:trace>
  <inkml:trace contextRef="#ctx0" brushRef="#br0" timeOffset="10174.59">29740 13429 14 0,'0'0'451'0,"0"0"-363"16,0 0-64 0,0 0 27-16,0 0 44 15,0 0-34-15,58 42-58 16,13-33 11-16,0-2-12 15,-4-7 4-15,-9 0-1 16,-9 0-2-16,-13 0 26 16,-9 0-29-16,-14 0 0 15,-9 0 10-15,-4 0-4 0,5 0 5 16,-5 0-1 0,0 0 0-16,0 0 3 15,0 0-13-15,0 0-28 0,0 0-46 16,0 0-120-16,-5-3-212 15</inkml:trace>
  <inkml:trace contextRef="#ctx0" brushRef="#br0" timeOffset="11354.21">31006 11559 436 0,'0'0'124'15,"0"0"-66"-15,0 0 41 0,0 0 4 16,0 0-73-16,0 0-18 16,-104 29 1-16,104-11-13 15,0 6 14-15,0 15 0 16,0 8-1-16,-21 5 32 16,-15 12-12-16,-4-1-3 15,0 5-6-15,9 5-8 0,4 3 2 16,8 2-16-16,11 0 1 15,4-5 10-15,4-2 7 16,-9 1-13-16,-5 1 0 0,-13 5-5 16,6 7 19-1,2 2-20-15,-3 2-1 0,13-4 24 16,0-14-20 0,1-9 4-1,8-15 5-15,0-6-12 0,0-4 24 16,0 5 6-16,0 3-23 15,-5 2 16-15,-4 6-10 16,9 3-1-16,-9-3-13 16,9 8 0-16,0 1-5 15,0-4 4-15,0 6 1 0,0-3 9 16,0-6-5-16,0 3-4 16,0-2 0-16,9-3 0 15,9 4-4-15,4 0 4 16,14 3 0-16,8-1 0 15,6-4 4-15,-2-2-3 16,2-7-1 0,8-2 5-16,-6-9 9 15,-2-8-11-15,4 2 18 0,-10-9-11 16,-9 4 1 0,6-3 2-16,-19-6-2 0,-4 9 1 15,0 2 5 1,-9-2-17-16,4 0 0 0,1-10 4 15,-6-8-4-15,1-3-29 0,-5-3-30 16,6 0-42-16,-2 0 10 16,5-12-44-16,5-9-24 15,1 0-61-15,-6 1-175 16</inkml:trace>
  <inkml:trace contextRef="#ctx0" brushRef="#br0" timeOffset="12341.14">32832 11679 396 0,'0'0'132'0,"0"0"-32"16,0 0 28-16,0 0-44 15,0 0-53-15,0 0-30 16,-13 52 6-16,26-23 5 16,14-3-6-16,-9 3 18 0,0 4-17 15,-2 13 10-15,-10 7 11 16,7 10 9-16,5 10-20 15,0 9 34-15,4 7-28 16,1 3-17-16,4-5 7 0,-1-2-8 16,0-1 5-1,11 5-2-15,3 8 0 0,-5 2 25 0,-8 6-18 16,-9-1-12-16,-5-1 25 16,-9-1-19-16,-4-6 3 15,0-5-11-15,0-3 7 16,0 3 21-16,0 3-29 15,-35 15 0-15,-9 11 9 16,-14 2-6 0,0-3-6-16,8-24 3 15,13-21 0-15,3-23-3 16,12-22 3-16,-9-15-17 16,4-7 16-16,-9-7-33 15,-4 0 8-15,5 0 26 16,4 0-27-16,8 0 18 15,1 0-16-15,9 0-38 0,8 0-13 16,5-16-31-16,0-4-63 16,0-4-102-16</inkml:trace>
  <inkml:trace contextRef="#ctx0" brushRef="#br0" timeOffset="32208.37">13671 16932 299 0,'0'0'181'16,"0"0"-142"-16,0 0-20 0,0 0 18 0,0 0 19 15,0 0-25-15,0 0-19 16,0 0-12-16,-4-10-1 15,4 10 1-15,0 0 5 16,0 5 5-16,0 4 16 16,17 6-16-16,18-9 12 15,19 3 29-15,9-9-47 16,3 0 11-16,2 0-13 16,7 0-2-16,0 0 8 15,6 0-8-15,-5-4-12 16,-5 4 2-16,-4 0-22 15,-13 0 14-15,-19 0-40 16,-16 4-1-16,-11-4 1 16,-8 0-55-16,0 0-115 15</inkml:trace>
  <inkml:trace contextRef="#ctx0" brushRef="#br0" timeOffset="32640.9">13506 17307 338 0,'0'0'94'16,"0"0"12"-16,0 0-19 0,0 0-46 16,0 0 7-16,0 0 19 15,-40 12-9-15,85-12 10 16,17 15-7-16,18 0-12 16,9 6 21-16,5-3-53 0,3-3-2 15,-3-4-8-15,9-6-4 16,-5-5-6-16,-5 0 3 15,-8-7 0-15,-14-6-7 16,-21 8 7-16,-10 5-1 16,-22 0 1-16,-10 5 0 15,-8 15 7-15,0 0-7 0,0 5-11 16,-8-12-16-16,-15-8-43 16,1-5-68-16,-9-29-223 15</inkml:trace>
  <inkml:trace contextRef="#ctx0" brushRef="#br0" timeOffset="36564.11">14981 17265 75 0,'0'0'250'0,"0"0"-174"15,0 0-49-15,0 0 4 16,0 0-29-16,0 0 6 16,0 0 1-16,-22 0-8 15,26 0 7-15,14 0-1 16,4 0 19-16,-8 0 35 16,3 0-28-1,2 0-32-15,20 0-2 16,15 0-5-16,26 4-15 15,13 10-65-15,10-2-44 16,-9-2-105-16</inkml:trace>
  <inkml:trace contextRef="#ctx0" brushRef="#br0" timeOffset="36949.81">16148 17085 311 0,'0'0'367'16,"0"0"-240"-16,0 0-54 0,0 0-19 16,0 0-33-16,0 0-15 15,81-13-9-15,12 6 3 16,9 2-29-16,-17 5-25 0,-27 0-58 15,-22 21-105-15,-32 5-104 16</inkml:trace>
  <inkml:trace contextRef="#ctx0" brushRef="#br0" timeOffset="37166.18">15836 17432 535 0,'0'0'257'0,"0"0"-198"16,0 0-17-16,264-24-4 0,-153 24-31 16,-22 0-7-16,-23 20-49 0,-16 11-91 15,-32 18-62 1,-18 0-25-16,0 4-44 0</inkml:trace>
  <inkml:trace contextRef="#ctx0" brushRef="#br0" timeOffset="37351.21">16193 17815 101 0,'0'0'175'0,"0"0"35"0,0 0-89 16,0 0 4-16,0 0-44 16,0 0-50-16,-72 49-10 15,122-44-18-15,16 6 2 16,11 14 24-16,2-1-25 15,-16 0-2-15,-14-4-1 16,-13-3-1-16,-1-8-8 0,-4-9-28 16,5 0-20-16,-9-9-57 15,-18-23-56-15,-9-7-115 16</inkml:trace>
  <inkml:trace contextRef="#ctx0" brushRef="#br0" timeOffset="37636.42">15823 16401 347 0,'0'0'132'16,"0"0"-92"-16,0 0-13 16,0 0-3-16,0 0-7 15,0 158-7-15,0-64-10 16,0 10-3-16,5 1-2 0,8-16-52 16,9-24-19-16,1-25-100 15</inkml:trace>
  <inkml:trace contextRef="#ctx0" brushRef="#br0" timeOffset="38570.33">15751 17085 35 0,'0'0'99'0,"0"0"-17"15,0 0-16-15,0 0-18 16,0 0-41-16,0 0-2 15,0 0-7-15,0 0 2 16,0 0 0-16,0 5-1 0,0-4 2 16,-8-1 27-16,4 0 0 15,-5 5 5-15,-5-1 17 16,1 1-28-16,-5 0 3 16,5 1 4-16,9-6-15 15,-1 0 6-15,5 0-6 16,0 0 3-1,-5 4 37-15,5-4 5 16,0 5 3-16,0 2-19 16,0-3-18-16,0-4 8 15,0 5-33-15,0-5 5 16,0 0-6-16,41 0 1 0,11 0-1 16,20 0 0-16,8 0 2 15,5 4-10-15,-4 16 9 0,-2-5-21 16,2-1 21-1,4-14-67-15,-1 0-114 0,-8-24-81 16</inkml:trace>
  <inkml:trace contextRef="#ctx0" brushRef="#br0" timeOffset="39804.37">16808 16663 528 0,'0'0'134'0,"0"0"-64"16,0 0 0-16,0 0-37 16,160 130 4-16,-66-70-27 15,0 20 34-15,3 13-33 0,-12 6 21 16,-4 6 7-16,-19-20-39 16,-18-16-2-16,-17-25-11 15,-18-19-9-15,-9-21-75 16,0-4-127-16,0-20-187 15</inkml:trace>
  <inkml:trace contextRef="#ctx0" brushRef="#br0" timeOffset="40010.75">17253 16728 679 0,'0'0'178'0,"0"0"-85"0,-83 169-24 16,46-88-46-16,6 6-9 16,0-7-28-16,-1-11 9 15,6-14-58-15,8-21-14 16,14-22-83-16,4-12-99 16,0 0-219-16</inkml:trace>
  <inkml:trace contextRef="#ctx0" brushRef="#br0" timeOffset="40293.44">17704 16946 674 0,'0'0'204'0,"0"0"-139"16,0 121 9-16,9-72-35 15,36-4-21-15,12-1-4 0,5-10-14 16,14-8-9-16,0-1 2 16,-4-12 7-16,-1-9-16 15,-5-4 15-15,-3 0-10 0,-5-17-8 16,-23 1-23-16,-12 2-38 16,-15 8-23-1,-8 6-40-15,0-5-29 16,0 1-63-16</inkml:trace>
  <inkml:trace contextRef="#ctx0" brushRef="#br0" timeOffset="40560.92">18065 17026 285 0,'0'0'325'15,"0"0"-130"-15,0 0-71 16,-27 119-73-16,27-79-2 15,0 9-3-15,9 20-30 16,13 12-4-16,0 23-4 16,19 10 8-16,3 4-9 15,-4-23-7-15,-4-26 4 16,-19-33 2-16,-12-17 0 16,0-14-5-16,-5-5-1 15,0-5-46-15,0-15-8 16,0-15-16-16,-5 6-76 0,-26 5-112 15,-18 2-228 1</inkml:trace>
  <inkml:trace contextRef="#ctx0" brushRef="#br0" timeOffset="42948.36">15605 17145 120 0,'0'0'78'0,"0"0"-27"15,0 0-6-15,0 0-1 16,0 0-18-16,0 0-2 15,-4-9 11-15,4 18-21 0,0-5-2 16,0-2-9-16,0-2-3 16,0 0 8-1,0 0-8-15,0 0 0 16,4 0 20-16,9 0 6 0,-4-2 17 16,0-2-5-16,-4 4-9 15,-1 0 4-15,0 0-12 0,5 0-4 16,5 0-4-16,-1 0-10 0,9 0 3 15,1 4-6 1,-10-4-3-16,5 5-9 0,-5-5 8 16,1 0 4-16,3 0 2 15,-3 0-1-15,-5 0-2 16,-1 0-2 0,2 0 3-16,-6 0 5 15,5 0-5-15,0 7 0 16,4 6 5-16,0-2 10 15,1-2 10-15,-5-3-25 16,0-1 0-16,-1-5-3 16,-2 0-7-16,2 0 1 15,1 0 1-15,-5 0 8 0,-4 0 0 16,0 0 3-16,0 0-3 16,0 0 29-16,0 0-23 15,14 0-6-15,3 0 0 16,10 0-1-16,0-5-1 0,0 1-30 15,0 2 32-15,-6-3 2 16,-2 5-2 0,-11 0 0-16,-4 0 5 15,-4 0-2-15,0 0 8 16,6 0-11-16,-6 0 0 16,0 0 1-16,0 0-1 15,0 0 0-15,4 0 7 16,-4 0-4-16,4 0 11 15,1 0-14-15,3 0 0 0,11-4 4 16,-1 4-4-16,3-5 0 16,-2 1-8-16,-2 4-9 15,1-2 12-15,-5 2 5 16,1 0 0-16,-10 0 14 16,1 0-10-16,-1 0 13 15,-4 0 2-15,4 0-16 0,-4-4-1 16,6 4-2-16,-6-5 0 15,8 1-3-15,-3-6 6 16,7 8-3-16,2-2 5 16,-5 0-1-1,0 4 14-15,-9 0-10 16,5 0-4-16,-5 0 11 16,0 0-14-16,4 0 1 0,-4 0 1 15,0 0 1-15,0 0-8 16,5-5 1-16,-1 5 3 15,4 0 3-15,-8 0-3 16,0-4 0-16,5 1-1 16,-5 3 4-16,0 0-3 15,0 0 0-15,0 0 0 0,0 0 12 16,0 0-12-16,0 0 0 16,0 0 0-16,-17 0-6 15,-6 0 4-15,0 0-7 16,11 0-6-16,-1 0 10 15,-6-4-5-15,-3 4 3 16,-9 0-10 0,-5 0-22-16,5 0 31 15,4 0-3-15,0 4 2 16,10-1 6-16,3 1 1 0,1-4 1 16,-5 5-4-16,5-5-3 15,-5 0 6-15,0 0-3 16,0 0 5-16,-4 4 2 15,0 0 2-15,8 3 18 0,5-2-1 16,1 4-18-16,4-9-6 16,-2 0 3-16,6 0 0 15,0 0-6-15,0 0 6 16,0 0-4-16,0 0 3 16,-4 0 2-16,-5 4 8 15,1 2-6 1,-6-1-2-16,9-1 30 15,5-4-6-15,0 0-14 16,0 0-11-16,0 0 1 16,0 0-3-16,0 0-6 15,14 0 8-15,12 0 6 0,1 0-6 16,0-4 4 0,0-1-1-16,0 5-1 0,-5 0 8 15,0 0-10-15,0-4 0 16,5 4 6-16,0-2-6 0,0-2 0 15,-5-1 0-15,0 1 0 16,1-3 0-16,-6 2 0 16,-3 5 0-16,-10 0 4 15,0-4-3-15,1 4-1 0,-1 0 0 16,6-4 4-16,-2-1-10 16,1 1-4-16,1 1-9 15,-2-1 16-15,1-5-9 16,-5 4 12-16,0 1 0 15,-4 2 4-15,0 2 3 16,0 0-1 0,0 0 5-16,0 0 14 0,-4 0-20 15,-9 0-1-15,9 0 10 16,-6 0-11-16,6 0-5 16,-13 0 2-16,-10 0-1 15,0 0-10-15,-13 0-2 16,5 11 5-16,2-7-16 15,-2 5-26-15,4-2-51 0,9-7-78 16,-5 0-223-16</inkml:trace>
  <inkml:trace contextRef="#ctx0" brushRef="#br0" timeOffset="44383.64">16376 17542 88 0,'0'0'30'15,"0"0"-13"-15,0 0-17 16,0 0-1-16,0 0-2 16,0 0 3-16,31-30 19 0,-31 30 48 15,0 0 33-15,0 0 2 16,0 0-23-16,0-4-21 16,0-1-33-16,0-1-18 15,0 1 22-15,0 5-16 16,0 0-4-16,0 0-3 15,0 0-2-15,0 0-4 0,0 0 0 16,0 0 0-16,0 0 9 16,0 0-7-16,0 0 17 15,0 5 16-15,0 1-9 16,0 3-1-16,-9 3-11 16,4 1-12-16,-3-2 4 0,3 2-6 31,1-6 0-31,0 2-2 0,-2 4-8 15,2-1 4-15,0-4 0 16,4 4 6-16,-4-7 8 16,4-1-8-16,-5 2 0 15,-3 3 8-15,-2 0-6 16,-3 2-4-16,-1 5-10 16,-3 2 12-16,-1 2 11 0,-4-5-8 15,4 6-3-15,9-11 29 16,9 0-1-16,-4-1 5 15,-1-9-22-15,0 0-10 16,5 0 17 0,0 0-18-16,0 0-3 15,0 0 2-15,0 0 1 16,0 0 0-16,-8 0 0 16,-11 0 1-16,-2 0-15 15,7 6 13-15,5-6 1 16,5 4 23-16,4-4-20 0,0 0 1 15,0 0-4-15,0 0 0 16,0 0 16-16,0 0-16 16,0 0 0-16,0 0-4 0,0 0 4 15,0 0-10-15,0 0-36 16,0-4-52-16,0-7-27 16,17 2-95-16</inkml:trace>
  <inkml:trace contextRef="#ctx0" brushRef="#br0" timeOffset="93737.38">31340 11958 199 0,'0'0'122'0,"0"0"5"16,0 0 8-16,0 0-62 15,0 0-60-15,0 0 90 16,0 0-59-16,0 0-35 16,0 0 1-16,-120-13-3 15,120 13 3 1,0 0-10-16,0 0 0 15,0 0 19-15,0 0-1 16,0 0 6-16,0 0 2 16,8 2-14-16,19 2 0 15,13 3-9-15,9-5 3 16,4-2 13-16,-8 0-19 16,-9 0-5-16,-10 0 4 0,-13 0-21 15,1 3 17-15,4 1-13 0,-5-2 16 16,10 3-7-16,-6-1 7 15,-3-1 2-15,-1 1-5 16,-4-2 5-16,-9-2-11 16,0 0-31-16,0 0-24 15,0 0-42 1,0 0-89-16,0 0-83 16</inkml:trace>
  <inkml:trace contextRef="#ctx0" brushRef="#br0" timeOffset="94687.02">31723 11773 5 0,'0'0'54'15,"0"0"-13"-15,0 0 23 16,0 0-2-16,0 0-13 0,0 0 10 15,-5 3-1-15,5-3 3 16,0 0-2-16,0-3-31 16,18-6-10-16,14 0 6 15,12 5-20-15,10-1 0 16,-6 5-4-16,6 0-3 16,-5 0-1-16,-9 0 2 0,0 0-17 15,-13 0-22-15,-9 0-5 16,-5 5-31-16,-9 2-79 15,-4-5-86-15</inkml:trace>
  <inkml:trace contextRef="#ctx0" brushRef="#br0" timeOffset="95141.24">31789 11922 214 0,'0'0'34'0,"0"0"0"16,0 0 40-16,0 0-43 15,0 0-27-15,0 0 2 16,129 59-6-16,-129-40-7 15,0 8 6 1,0 2 2-16,-17 4 3 16,-14 8 17-16,-5-3-3 15,5-3-10-15,4-4-6 16,5-11 2-16,9-6 8 16,8-5-10-16,0-9 26 0,5 0 15 15,0 0-14-15,0 0 10 16,0 0-1-16,0 0-14 0,5 0 21 15,31 0 24-15,8 0-57 16,6 0 28-16,-6 0-40 16,12 0-7-16,-14 0-33 15,11 0-25-15,1 0-36 16,-14 0-52-16,-9 0-191 16</inkml:trace>
  <inkml:trace contextRef="#ctx0" brushRef="#br0" timeOffset="95373.21">31830 11310 402 0,'0'0'116'0,"0"0"-89"0,0 0 18 16,0 0-3-16,0 0-30 16,0 0-12-16,-45 118-6 0,59-65-10 15,12-2-64-15,5-1-34 16,-4-5-47-16</inkml:trace>
  <inkml:trace contextRef="#ctx0" brushRef="#br0" timeOffset="95711.08">32294 11688 473 0,'0'0'108'0,"0"0"-11"0,0 0 12 15,106 132-12-15,-57-82-23 16,-4-3-51-16,4 1-19 15,-9-3-4-15,0-12-2 16,-14-6-44-16,-7-9-46 16,-6-12-114-16,-9-6-90 15</inkml:trace>
  <inkml:trace contextRef="#ctx0" brushRef="#br0" timeOffset="95926.82">32610 11666 466 0,'0'0'96'0,"0"0"-44"0,0 0 72 0,0 0-44 15,-125 152-56-15,80-99-24 16,5 6 0-16,-4-4-22 16,17-6 7-16,13-18-69 15,14-13-57-15,0-18-82 16,0 0-134-16</inkml:trace>
  <inkml:trace contextRef="#ctx0" brushRef="#br0" timeOffset="96173.74">32761 11836 304 0,'0'0'179'0,"0"0"-150"15,0 0 26-15,0 0 10 16,0 0-23-16,0 0-26 16,-35 145 12-16,43-115-13 15,19-1-11-15,4-6 17 0,1-10 2 16,3 2-8-16,1-10-9 31,-5 2-6-31,0-7-6 16,0 0-52-16,-4 0-41 15,-4 0-5-15,-8-7-138 0</inkml:trace>
  <inkml:trace contextRef="#ctx0" brushRef="#br0" timeOffset="96374.2">32944 11921 180 0,'0'0'214'0,"0"0"-100"15,0 0 8-15,0 0 8 16,0 0-56-16,0 0-39 15,-161 117-14-15,135-34-2 16,-5 2-19-16,8-1-7 0,15-15-9 16,8-20-67-16,0-20-112 15,0-14-107-15</inkml:trace>
  <inkml:trace contextRef="#ctx0" brushRef="#br0" timeOffset="96827.85">31197 12626 320 0,'0'0'252'0,"0"0"-200"0,0 0 48 16,0 0 10-16,164 120-61 15,-114-75-25-15,-1-2-24 16,-5-1-1-16,-8-4-72 15,-5-5-60-15,0-2-7 16,-4-11-88-16,-4-11-51 16</inkml:trace>
  <inkml:trace contextRef="#ctx0" brushRef="#br0" timeOffset="97028.14">31696 12713 135 0,'0'0'196'0,"0"0"-65"31,0 0-13-31,0 0 12 16,0 0-55-16,0 0-43 15,-227 135-20-15,173-89-12 0,5 5-4 16,0-4-18-16,14-7-33 16,17-14-34-16,13-9-18 15,5-11-113-15,0-6-87 16</inkml:trace>
  <inkml:trace contextRef="#ctx0" brushRef="#br0" timeOffset="97360.18">31924 12881 470 0,'0'0'79'16,"0"0"-34"-16,0 0 14 15,0 0-41-15,0 0-11 16,0 0-7-16,187 88-6 16,-187-59-65-16,0-6-4 15,0-10 5-15,0-6 61 16,0-5 9-16,0-2 21 0,0 0 32 16,0 0 19-16,0 0-7 15,0 0 7-15,0 0-17 0,0 0-21 16,0 0-17-16,21 0-16 15,24 0-1-15,18 0 0 16,-1 0-52-16,5 0-54 31,-9 0-58-31,-10 0-69 0</inkml:trace>
  <inkml:trace contextRef="#ctx0" brushRef="#br0" timeOffset="98462.84">31174 13723 131 0,'0'0'226'0,"0"0"-111"0,0 0-47 15,0 0-1-15,0 0-10 16,0 0 15-16,206-9-47 15,-140 9-23-15,-12 0-4 16,-14 11-10-16,-9 5-86 0,5-10 7 16,-5-6-212-16</inkml:trace>
  <inkml:trace contextRef="#ctx0" brushRef="#br0" timeOffset="98662.73">31945 13583 481 0,'0'0'162'0,"0"0"-145"15,0 0 18-15,0 0 70 16,0 0-95-16,0 0-10 0,201 66-14 31,-152-42-68-31,-4-1-22 0,-14-3-17 16,-8-9-108-16</inkml:trace>
  <inkml:trace contextRef="#ctx0" brushRef="#br0" timeOffset="98863.18">32119 13539 544 0,'0'0'125'0,"0"0"-58"15,0 0 32-15,0 0-50 16,0 0-42-16,-182 128-7 16,169-104-38-1,3 3-165-15,10-3-23 16,0 0-92-16</inkml:trace>
  <inkml:trace contextRef="#ctx0" brushRef="#br0" timeOffset="99110.48">32529 13527 498 0,'0'0'123'0,"0"0"-95"16,0 0 33-16,0 0-33 15,0 0-21-15,0 0-14 16,54 76 5-1,-19-61-8-15,5 1 10 16,12 1 10-16,-5-3 15 16,-3-3 19-16,5-6-39 15,0-5-5-15,-4 0-77 16,3-9-96-16,-16-12-100 16</inkml:trace>
  <inkml:trace contextRef="#ctx0" brushRef="#br0" timeOffset="99295.04">32819 13587 135 0,'0'0'475'0,"0"0"-289"15,0 0-92-15,0 0-3 0,0 0-16 16,0 0-60-16,-45 60-15 0,45-14-23 16,0 12-64-16,0 3-35 15,7-8-141-15,22-3-102 16</inkml:trace>
  <inkml:trace contextRef="#ctx0" brushRef="#br0" timeOffset="99696.22">31549 14227 433 0,'0'0'154'16,"0"0"-120"-16,0 0 35 16,0 0 52-16,0 0-82 15,165 154-35-15,-107-111-4 0,-9-1 0 16,-9-12-61-16,0-16-67 15,-13-13-63-15,-5-1-141 16</inkml:trace>
  <inkml:trace contextRef="#ctx0" brushRef="#br0" timeOffset="99850.05">31901 14208 478 0,'0'0'177'15,"0"0"-75"-15,0 0 41 16,0 0-94-16,-249 94-37 15,208-70 4-15,5-2-16 16,5 1-48-16,10-8 16 16,7-1-74-1,14-1-76-15,0-9-71 16</inkml:trace>
  <inkml:trace contextRef="#ctx0" brushRef="#br0" timeOffset="100113.18">31999 14282 205 0,'0'0'138'0,"0"0"-89"0,0 0 35 16,0 0-6-16,0 0-35 15,0 0 5-15,174 121 14 16,-90-109-36-1,-3 0 50-15,4-10-39 16,-23-2-17-16,-8 0-18 16,-10 0-2-16,-9-5-40 15,-8-6-64-15,0 1-43 16,-10 0-39-16,-11-2-98 16</inkml:trace>
  <inkml:trace contextRef="#ctx0" brushRef="#br0" timeOffset="100298.96">32596 14244 406 0,'0'0'231'0,"0"0"-115"15,0 0-45-15,0 0 18 16,-80 147-62 0,74-106-27-16,-2 3-7 15,8 0-87-15,0 1-46 0,0-5-53 16,0-7-113-16</inkml:trace>
  <inkml:trace contextRef="#ctx0" brushRef="#br0" timeOffset="104045.5">22859 16911 428 0,'0'0'180'16,"0"0"-159"-16,0 0 23 15,0 0 47-15,0 0-42 16,0 0 8-16,232-9-25 0,-134 0-28 16,-4 2 26-16,-5 7-20 15,5 0 8-15,-10-4-8 16,0 4-5-16,-7-5-10 16,-19 5 4-16,-14 0-18 0,-22 0 16 15,-13 0-50-15,-9 0-80 16,-9 11-66-16,-53 7-28 15</inkml:trace>
  <inkml:trace contextRef="#ctx0" brushRef="#br0" timeOffset="104346.31">22780 17209 225 0,'0'0'343'0,"0"0"-201"16,0 0-66-16,0 0 13 16,0 0-26-16,0 0-19 0,97 31 18 15,6-22-33 1,-6-4-24-16,-3-5-5 0,-9 0 0 16,-14 0-9-16,-13 0 2 15,-9 0-8-15,-17 0 8 0,-10 20-6 16,-18 9 4-16,-4 2 9 15,0-11-23-15,0-6-4 16,0-14-85-16,0-14-109 16,0-21-234-16</inkml:trace>
  <inkml:trace contextRef="#ctx0" brushRef="#br0" timeOffset="108987.28">24419 11813 42 0,'0'0'174'0,"0"0"-172"16,0 0 9-16,0 0 34 0,0 0-4 16,0 0-14-16,36 57-17 15,-18-49 9-15,-9 3 33 16,-9 7-42-16,0 9 33 15,-23 8 32-15,-21 7-36 16,3-1 0-16,10-4-38 16,9 6 50-16,8-6-47 0,6 1-3 0,4 3 13 15,-5-5-10 1,-5 2-4-16,-3-1 0 0,-2 1 0 16,-12 7 4-16,4-1-2 15,-4-3 2-15,0 1 9 16,8-6-9-16,6-7-4 15,8 3 0 1,-4-4 0-16,8-7 2 16,1-3-2-16,0 0 0 15,-6 2 3-15,2-2 0 16,-1 3-3-16,-1-1 0 16,2-6 0-16,-1 6 0 15,0-1 0-15,4-3 0 16,1 2 22-16,4-3-19 0,-5 7 6 15,1 2-9-15,0 4 8 16,4-4-9-16,0 0 1 16,0-3 0-16,0-6 5 15,0-2-2-15,0-2-3 16,0 5 7-16,0 5-6 0,0 0 12 31,-4 13-8-31,-15 4 12 0,6 2 9 16,-1-2-6-16,14-3 9 15,0-2-29-15,0-6 3 16,0-5-7-16,19-3 4 16,12-6-2-16,4-4 1 15,-8-1 2-15,0 4 4 16,-10 6-5-16,-12 6 0 0,-5 12 2 16,0 7-2-16,0-4 0 15,-13 1 6-15,4-13-5 16,9-5 4-16,0-4-5 15,9-6 2-15,26-2-7 16,1-1-1-16,0-4 6 16,0 4 7-16,-9 6-5 0,-10 8-2 15,-17 14 3-15,0 10-1 16,0 3-1-16,-5-4-1 16,-7-11 0-16,6-12 10 0,6-8-9 15,0-3-1 1,0-5 0-16,18 0-4 0,9-2 1 31,-4 0 3-31,-6 3 0 0,-8 9 0 16,-9 12 7-16,0 5-3 15,0 3 2-15,-13-5-1 16,4-11 8-16,9-5-13 16,0-2 0-16,0-5 0 15,0 1 0-15,9-1 0 16,4 7 0-16,-4 0 5 0,-4 6-6 15,-5 7 1-15,0 5 0 16,0 3 19-16,-5 3-19 16,-21-4 4-16,7-5-4 15,2-2 7-15,3-7-12 16,10-6 5-16,-1 5 0 0,1-6 1 31,4 0 3-31,0 5-4 16,0 3 0-16,0-1 5 15,0 7-13-15,0-4 8 16,0-5 0-16,0 4 19 0,-8 0-19 16,-6-2 1-16,-9 1-1 15,1-5 7-15,9 0-14 16,-10 1 7-16,6 1 0 0,-2 3-2 16,-2-3 5-16,7 1-3 15,5-4 0-15,5 5 7 16,-6-6-15-16,6-3 8 15,-4 0 0-15,-5 1 7 16,-1-3-5-16,-4 2-2 16,0 8 0-1,-4-8 5-15,4 7-10 16,0-2 4-16,5-5 1 16,4-3 2-16,0-5-2 15,5 0 0-15,-1-1-2 16,-3 2 7-16,2-1-11 15,-7 4 6-15,5-1 0 0,-15 4 3 16,1 9-1-16,-9-3-2 16,-5 2 1-16,1-2 0 0,8-5-2 15,0 1-1-15,10-4 2 0,7-5 2 32,1 0 0-32,5 1-2 15,0-6 0-15,-6 7 6 16,-3 6-10-16,-14 12 4 0,-17 3 0 0,-5 13 8 15,-18-6-8-15,0 3 3 16,1-2-3-16,8-5 7 16,8-7 1-16,15 1-8 15,-10-9 0-15,9 1-1 16,-4-1 1-16,1 4 0 16,-2 4 2-1,-3 7 4-15,-6 7-12 16,-8-1 1-16,5-9 5 15,-5 4-2-15,0 5 8 16,9 4-12-16,-4-2-4 0,4-3 10 0,-1-7 2 16,6-5-2-16,0 7 0 15,-5 14-3 1,9 4 3-16,-10 5 0 16,15 1 2-16,4-1 4 0,4-9-12 15,14-10-1 1,-1-15 7-16,5-11-4 0,1-5 4 15,-2 8 0-15,-11 12-2 16,-11 8 9-16,-17 6-16 16,-5 8 8-1,1 1 1-15,8-2 4 16,10-6 0-16,8-2-4 16,9-7 5-16,1 0 2 15,3-2-14-15,-4 8 5 16,-4 17 2-16,9 18 4 15,-14 12 1-15,-4 2-2 16,0-1 16-16,-5-15-17 0,9-4-4 16,9-15-3-16,9-20 5 15,5-5-5-15,4-11 5 16,0 7 0-16,0 13 4 16,9 15 0-16,-5 26-7 15,-4 10 3-15,0 18 0 0,-9-3-7 16,-17-2 12-16,3-18-6 15,-4-11 1-15,6-13-8 0,7-11 3 16,5-1-12 0,5-3 17-16,-5 3 4 0,-9-2-4 15,-5 5 0-15,-4-3 0 16,-8 6 5-16,-5-2-10 16,0-2 2-1,5-11 3-15,4-2-2 16,4-6 2-16,0-3-9 15,4 6 0-15,5 25 18 16,18 14-18-16,-4 0 9 16,4 0-8-16,0-13 4 15,0-11 4-15,0-2 0 16,0-13-1-16,0-18 8 0,0-8-12 16,0 5 5-16,0 0 0 15,0 9-3-15,0 4 3 16,0 4-6-16,0 3 4 0,0 5-4 15,0-3 5 1,0-7-31-16,0-8 13 0,0-7-5 31,0-4-123-31,0 0-102 16,0-5-140-16</inkml:trace>
  <inkml:trace contextRef="#ctx0" brushRef="#br0" timeOffset="113746.96">24218 16397 402 0,'0'0'202'0,"0"0"-189"15,0 0 4-15,0 0-13 16,0 0 25-16,156 149-8 15,-125-92-16-15,10 11 1 0,-5 5-2 16,3 5 5-16,2 2 31 16,-1-7-36-16,0-8 3 15,9-18-7-15,-9-24-59 0,-4-23-100 16,-18-5-199 0</inkml:trace>
  <inkml:trace contextRef="#ctx0" brushRef="#br0" timeOffset="113985.33">24619 16234 669 0,'0'0'108'15,"0"142"-99"-15,-31-33 9 16,-9 9-2-16,5 3 18 15,-1-3-34-15,1-14-29 16,8-14-19-16,-4-30-19 16,8-20 0-16,5-27-109 15,5-13-73 1</inkml:trace>
  <inkml:trace contextRef="#ctx0" brushRef="#br0" timeOffset="114302.97">24762 16849 296 0,'0'0'126'0,"0"0"-54"15,0 0 1-15,0 0-9 16,0 0-26-16,227 69-14 16,-204-41-24-16,-9 13-3 15,-10 8-6-15,-4 11 2 16,0-2-1-16,0 4-1 15,-14-9 9-15,-13-7 13 0,6-7-6 16,-2-5 16-16,5-10 9 16,9-4-6-16,9-13 43 15,0-2-33-15,0 4-15 16,31 6 14-16,27-1-18 0,18-4-1 16,-9-10-16-16,-10 0-24 31,-12-19-64-31,-13-1-95 0,-10-14-55 15,-9 14-128-15</inkml:trace>
  <inkml:trace contextRef="#ctx0" brushRef="#br0" timeOffset="114518.18">25435 16957 122 0,'0'0'615'0,"0"0"-521"16,0 0-59-16,0 0 8 15,0 0-13 1,0 0-30-16,-4 30-53 16,13-30-206-16,13 0-170 15</inkml:trace>
  <inkml:trace contextRef="#ctx0" brushRef="#br0" timeOffset="115135.77">25712 15523 219 0,'0'0'93'0,"0"0"-26"16,0 0 24-16,0 0-16 16,0 0-9-16,0 0 2 15,-108 55 1 1,95-12-32-16,0 12-18 16,-1 16 32-16,1 21-49 15,-1 18 1-15,10 30 23 0,4 18-11 16,0 29-9-1,18 32 22-15,31 16-16 0,0 13 26 16,9 24-7-16,9-9-23 16,0-20 39-16,4-34-47 0,1-71-7 15,-6-49 0-15,-3-49-68 16,-5-35-37-16,-10-5-161 16,-17-29-76-16</inkml:trace>
  <inkml:trace contextRef="#ctx0" brushRef="#br0" timeOffset="115579.6">26562 15458 505 0,'0'0'51'15,"0"0"-1"-15,0 0 51 16,139 123 5-16,-95-48-54 15,10 24-31-15,4 21 33 32,8 20-16-32,11 28 14 15,2 20-15-15,2 20-15 16,4 17 22-16,-1 11-10 16,-4-7-34-16,-17-15-4 0,-14-31 2 15,-18-45 2-15,-22-49-7 16,-9-43-42-16,0-46 6 15,-58-15-74-15,-13-54-50 16,-10-26-135-16,2-10-158 16</inkml:trace>
  <inkml:trace contextRef="#ctx0" brushRef="#br0" timeOffset="117025.3">28230 16793 349 0,'0'0'142'0,"0"0"-128"16,311-29-10-16,-177 18 36 0,-23 2-30 16,-13 9-7-16,-27 0 10 15,-21 0-13-15,-19 0-6 16,-14 9 2-16,-3-5 0 0,-10 1 1 16,1-5-68-16,-5 0-103 15,0-18-114-15</inkml:trace>
  <inkml:trace contextRef="#ctx0" brushRef="#br0" timeOffset="117225.97">28631 16570 323 0,'0'0'202'0,"0"0"-111"16,0 0-68-16,0 0 56 15,0 0-24-15,8 163-48 16,15-79-7-16,-2 12-24 0,6 3-51 16,0-11-2-16,13-32-68 0,9-38-116 15</inkml:trace>
  <inkml:trace contextRef="#ctx0" brushRef="#br0" timeOffset="117495.76">29566 16187 164 0,'0'0'524'16,"0"0"-464"-16,0 0-51 15,241 169 60-15,-143-95-7 16,-5 6-52-16,-8 9-9 16,-14-5-1-16,-9-19-64 0,-12-20-62 15,-6-30-118-15,-13-15-85 16</inkml:trace>
  <inkml:trace contextRef="#ctx0" brushRef="#br0" timeOffset="117680.37">30163 16202 553 0,'0'0'219'0,"0"0"-122"16,0 0-58-16,-156 174 5 16,107-84 23-16,4 14-57 15,1 1-10-15,9 2-20 16,8-18-48-16,13-27-25 15,14-33-131-15,0-29-181 16</inkml:trace>
  <inkml:trace contextRef="#ctx0" brushRef="#br0" timeOffset="117943.8">30355 16481 326 0,'0'0'271'0,"0"0"-244"15,0 0-3-15,40 163 35 0,-13-110-19 16,0-2-29-16,12-6-7 16,1-14 15-16,1-9-13 15,-1-6-5-15,8-10 45 16,2-6-30-16,8 0-15 16,4-1-2-1,-4-22-61-15,0 8-37 16,-9 10-49-16,-9 5-70 15,-8 0-73-15</inkml:trace>
  <inkml:trace contextRef="#ctx0" brushRef="#br0" timeOffset="118121.51">30831 16679 552 0,'0'0'140'0,"0"0"-84"16,0 0 40-1,-26 129-34-15,26-60-32 0,0 0-14 16,0 1-15-16,0-10-2 16,0-16-18-1,0-15-62-15,0-8-38 16,0-15-83-16,0-2-80 0</inkml:trace>
  <inkml:trace contextRef="#ctx0" brushRef="#br0" timeOffset="118444.24">31220 16351 436 0,'0'0'285'0,"0"0"-253"16,0 0-32-16,0 0 0 15,0 0-28-15,0 0-143 16,21 41-207-16</inkml:trace>
  <inkml:trace contextRef="#ctx0" brushRef="#br0" timeOffset="118814.46">31607 15625 413 0,'0'0'225'0,"0"0"-213"15,0 0 24-15,0 0 31 16,0 0-24-16,-63 121-14 15,59-30-23-15,4 31 3 16,0 28 22-16,0 28-1 0,14 20 27 16,12 26-22-16,5 13 6 15,5 2 1-15,4-1-23 16,4-29 15-16,19-37-34 16,13-37 8-16,13-47-18 15,5-21-6-15,-9-18-19 16,-1-29-31-1,5-20-38-15,0-40-45 16,-4-36-93-16,-14-18-130 16</inkml:trace>
  <inkml:trace contextRef="#ctx0" brushRef="#br0" timeOffset="119361.73">32988 15304 326 0,'0'0'446'15,"0"0"-427"-15,0 0 35 16,81 154 34-16,-19-89-23 0,13 40-13 16,15 33-37-16,-3 36 3 15,-5 33 0-15,-21 22 3 16,-28-2 42 0,-20-1-44-16,-13-24 4 0,0-28 2 15,0-36-13-15,0-17-9 16,-17-24-3-1,-12-21-52-15,-19-7 42 16,-1-15-72-16,-13-5-38 16,9-3-9-16,3-8-67 15,-8-17-78-15</inkml:trace>
  <inkml:trace contextRef="#ctx0" brushRef="#br0" timeOffset="121250.95">26291 15398 262 0,'0'0'162'0,"0"0"-124"15,0 0-33-15,0 0 55 16,0 0-7-16,0 0-27 15,75 49 25-15,-30-7-34 0,-9 3-13 16,-9 2 11 0,-10-5-14-16,-13-4-1 0,-4-5 14 15,0-1-11-15,-21-11 3 16,-42 2-6-16,-17-7 0 0,-14-11 7 16,-8-5-4-1,13 0 2-15,13-21-5 0,23-13 0 16,26-1 2-16,17 0-2 15,10-6 0-15,0 8 4 16,14-3-4 0,18 7-13-16,3 5 13 15,0 6-40-15,-3 16-34 16,-1 2-39-16,0 0 31 16,-4 26-34-16,0 12-43 15</inkml:trace>
  <inkml:trace contextRef="#ctx0" brushRef="#br0" timeOffset="121535.97">26287 16158 302 0,'0'0'222'0,"0"0"-193"16,-64 118-3-16,64-62-17 16,0 4 28-16,6-2-33 15,21-9-1-15,12-7-3 16,-16-13-4 0,-2-11-32-16,-11-7-20 15,-6-11-47-15,1 0-29 16,-5 0-45-16</inkml:trace>
  <inkml:trace contextRef="#ctx0" brushRef="#br0" timeOffset="121990.28">26678 17174 244 0,'0'0'127'0,"0"0"-33"15,0 0-23-15,85 125-8 0,-54-76-4 16,0 11-40-16,-8 9 8 16,-14 0-27-16,-9-5 0 15,0-17-8-15,0-17-2 16,-13-30 4-16,-28-21-7 0,-3-35 13 16,-14-12 11-16,-5-15-4 15,10 17-5-15,8-3 13 0,14 10-15 16,9 19 17-16,13 9-10 15,5 2-7-15,4 13-5 16,0-1-9-16,0 10-12 16,13 7-24-16,14 0-68 15,-1 20-40-15,-4 15-94 16</inkml:trace>
  <inkml:trace contextRef="#ctx0" brushRef="#br0" timeOffset="122522.78">26790 18293 68 0,'0'0'255'0,"0"0"-151"16,0 0-39-16,0 0-13 15,125 117 4-15,-86-81-56 16,-3 2 0-16,0 7 0 15,-14 11 0-15,-12-3 0 0,-10 2-10 16,0 1 10-16,0-14 14 16,0-10-12-16,-27-17-2 15,0-15 11-15,-9-6-4 16,-9-28-7-16,1-15 1 0,-5-7 6 16,5 7 14-16,3-2-19 31,-3 12 31-31,8 9 0 15,9 5-31-15,14 1 13 0,13-5 24 16,0-11-38-16,0-9 43 16,13-2-27-16,10 13-16 15,4 6 9-15,-10 18-10 16,1 4-19-16,-1 10-62 16,2 5-96-16,8 25-24 0,-6 20-98 15</inkml:trace>
  <inkml:trace contextRef="#ctx0" brushRef="#br0" timeOffset="126619.48">31745 15701 296 0,'0'0'206'0,"0"0"-112"16,0 0 4-1,0 0 6-15,0 0-32 16,0 0-35-16,0 0-36 15,-27 0 12-15,27 0-13 16,0 0 0-16,13 0-1 16,24 0 3-16,11 4-4 15,6-4-27-15,0 0-45 16,12 0-84-16,1-11-86 0,-9-2-137 16</inkml:trace>
  <inkml:trace contextRef="#ctx0" brushRef="#br0" timeOffset="127182.28">32204 15552 331 0,'0'0'244'0,"0"0"-162"15,0 0-9-15,0 0 56 0,0 0-61 16,0 0-39-16,34 0-1 16,26 0-22-16,2 0-4 15,-4 0-2-15,5 0 0 16,-11 0-12-16,-15 0 9 0,-2 0-13 16,-8 0-23-16,-5-5-27 15,0-3-12-15,-3-1-98 16,-4 6-88-16,-13 3-56 15</inkml:trace>
  <inkml:trace contextRef="#ctx0" brushRef="#br0" timeOffset="127565.64">32444 15667 113 0,'0'0'319'0,"0"0"-198"0,0 0-37 16,0 0 32-16,0 0-42 0,0 0-42 16,23 9-32-1,39-4 0-15,5 4-12 0,-14 2-5 16,-17 2-29-16,-22 0 3 16,-14 10 12-16,0 4 2 15,-18 2-14-15,-31 0 43 16,-5-3 0-16,1-3 40 0,3-1-26 15,19-2 65-15,10-6-54 16,7-5 25-16,14-8 9 16,0 3-38-16,0-3 5 15,0-1-18-15,45 4 1 16,26-4 16-16,9 5-14 16,4-5-8-1,-12 0-3-15,-23 0-7 16,-9 4 4-16,-22-4-52 0,0 0-60 15,-14 0-91-15,-4-19-8 16,0-11-124 0</inkml:trace>
  <inkml:trace contextRef="#ctx0" brushRef="#br0" timeOffset="128005.51">32142 15027 369 0,'0'0'143'0,"0"0"-56"0,0 0 39 16,0 0-11-16,0 0-55 0,0 0-20 15,-27 39-23-15,27-5-10 16,0 8 14-16,0 7-21 16,0 0 0-16,0 2-6 15,0-8-28-15,0-13-36 16,0-1-117-16,13-12-135 16</inkml:trace>
  <inkml:trace contextRef="#ctx0" brushRef="#br0" timeOffset="128822.93">32498 16261 248 0,'0'0'96'16,"0"0"2"-16,0 0 2 16,0 0-17-16,0 0 3 15,0 0-49-15,125 12-28 16,-99 11 25-16,-7 2-28 0,-6 5 5 16,-13-1-1-16,0 12-10 15,0 4 2-15,0-1-2 16,0 1 0-16,-13-1 2 15,-6-14 0-15,-3-10-2 16,-4-15 28-16,-5-5-20 0,-10 0-7 31,6-15-1-31,-10-18 14 16,-4-12-3-16,14 5-11 0,8 4 0 16,8 3-4-16,19 13 4 15,0 9-1-15,0-3-44 16,6 8-3-16,29-3 25 15,9 2-49-15,-4 7-94 16,-13 3-105-16</inkml:trace>
  <inkml:trace contextRef="#ctx0" brushRef="#br0" timeOffset="129355.16">32159 17269 118 0,'0'0'276'16,"0"0"-162"-16,0 0-50 15,0 0 12-15,0 0 31 0,0 0-46 16,135-20-9-16,-78 10-38 15,5 5-2-15,-4-4-12 16,0 9-43-16,0-4-67 0,4 4-41 16,1 0-67-16,-9 0-57 15</inkml:trace>
  <inkml:trace contextRef="#ctx0" brushRef="#br0" timeOffset="129571.51">33140 17012 364 0,'0'0'223'0,"0"0"-162"16,0 0 9-16,0 0 23 16,0 0-42-16,0 0-32 0,18 95 8 15,-9-37-27-15,-9-7-7 16,4-7-1-16,0-9-22 0,6-15-37 15,3-11-143-15,9-9-166 16</inkml:trace>
  <inkml:trace contextRef="#ctx0" brushRef="#br0" timeOffset="129956.89">33019 17627 103 0,'0'0'215'0,"0"0"-114"15,0 0-6-15,0 0-15 0,0 0-7 16,-71 124-10-16,71-89-38 16,0 3 14-16,0-7-16 0,0-13-1 15,0 2-22-15,5-8 3 16,-1 17 21-16,0 10-20 16,-4 17-3-16,0 13-1 15,0-4 3-15,0-6-9 16,-8-16 6-16,-1-18-23 15,9-25-25 1,0-5-173-16,0-33-163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82C270-099F-429B-BE13-08AA6B56D323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2C83EC-A2DC-4FDA-82AF-7FE0373B5E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200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C83EC-A2DC-4FDA-82AF-7FE0373B5EE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078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C83EC-A2DC-4FDA-82AF-7FE0373B5EE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662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有点</a:t>
            </a:r>
            <a:r>
              <a:rPr lang="en-US" altLang="zh-CN" dirty="0" err="1"/>
              <a:t>dp</a:t>
            </a:r>
            <a:r>
              <a:rPr lang="zh-CN" altLang="en-US" dirty="0"/>
              <a:t>套</a:t>
            </a:r>
            <a:r>
              <a:rPr lang="en-US" altLang="zh-CN" dirty="0" err="1"/>
              <a:t>dp</a:t>
            </a:r>
            <a:r>
              <a:rPr lang="zh-CN" altLang="en-US" dirty="0"/>
              <a:t>的感觉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C83EC-A2DC-4FDA-82AF-7FE0373B5EE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824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为什么正交补的定义有补的性质？</a:t>
            </a:r>
            <a:endParaRPr lang="en-US" altLang="zh-CN" dirty="0"/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在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W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中取一组标准正交基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ε1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ε2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…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，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εr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，因为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W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是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V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的子空间，根据前面我们讨论过的定理，这组基一定可以拓展成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V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空间的一组基，形式为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ε1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ε2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…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，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εr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εr+1,…,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εn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；现在只需要证明后面这部分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εr+1,…,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εn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就是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W</a:t>
            </a:r>
            <a:r>
              <a:rPr lang="zh-CN" altLang="en-US" b="0" i="0" baseline="3000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⊥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空间的基即可。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那么根据正交补空间的定义，由这一组基组成的任意一个向量都应该和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W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空间是正交的；又因为向量正交于子空间，向量正交于子空间的每一个生成元。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所以，只需要证明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εr+1,…,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εn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ε1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ε2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…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，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εr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两两正交即可。又因为，这一组基本身就是标准正交基，显然满足。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C83EC-A2DC-4FDA-82AF-7FE0373B5EEC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85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C83EC-A2DC-4FDA-82AF-7FE0373B5EEC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965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C83EC-A2DC-4FDA-82AF-7FE0373B5EEC}" type="slidenum">
              <a:rPr lang="zh-CN" altLang="en-US" smtClean="0"/>
              <a:t>98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220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C83EC-A2DC-4FDA-82AF-7FE0373B5EEC}" type="slidenum">
              <a:rPr lang="zh-CN" altLang="en-US" smtClean="0"/>
              <a:t>130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7279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C83EC-A2DC-4FDA-82AF-7FE0373B5EEC}" type="slidenum">
              <a:rPr lang="zh-CN" altLang="en-US" smtClean="0"/>
              <a:t>132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478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299484-ACA6-4397-BC64-CEEF073E7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1832DD8-B7FD-463D-862D-A7B804BA27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38ADBE-A78F-4D26-8C43-4A3F6D107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CA953-BC25-41AA-8AC6-C18C230A3CD5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34A8B3-A9A4-49F9-9DD3-352900740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331ACF-2C35-43F1-8DBA-D8B8D1AB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21D4D-0206-4D06-A738-88E3A13D5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28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187F8E-AF3E-4807-A02E-3C64617EC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E641530-EF86-49C1-9AAA-A6CE410A7E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714145-740F-4484-AC6B-F9C914080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CA953-BC25-41AA-8AC6-C18C230A3CD5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34D8DC-CB89-4034-83CB-D3914485B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3E329C-5996-48CE-960C-9F589BBE8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21D4D-0206-4D06-A738-88E3A13D5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335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D002E13-3797-477B-B554-3A51B47092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028011-1113-4055-BDB0-51D7E99B3D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CD54F3-5179-4913-82E1-7B02DBA95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CA953-BC25-41AA-8AC6-C18C230A3CD5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471D8F-D5EF-404D-892A-BBD1BF1E0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A64F9D-F402-4923-AE53-5CA936CF9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21D4D-0206-4D06-A738-88E3A13D5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08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02BCAC-204B-4091-8E81-18F423D70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DC45B5-B10B-4CE1-AC7E-4FAAFD976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E0F14B-17DA-4E66-ACE6-D4EE0733F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CA953-BC25-41AA-8AC6-C18C230A3CD5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F45B19-7D19-444E-9091-8FB0A1B1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A5DF9E-104A-4650-9102-6E8AA6185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21D4D-0206-4D06-A738-88E3A13D5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453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3C8915-F830-4569-A0A0-22D013C79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99F7D4-2422-4C5D-8195-44D010932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7B2B5C-1E2A-439F-94E9-275093481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CA953-BC25-41AA-8AC6-C18C230A3CD5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B91332-5FA5-40B1-9F76-8C65040F2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DA3098-9981-4A43-83AE-358060F32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21D4D-0206-4D06-A738-88E3A13D5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81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FC0E1C-D816-4549-8559-2D64A1178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CBF264-4415-4DFC-AC8A-B53DD2FBA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13C65E-9F1E-42AB-89DA-2A2D00836F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74A85F-2B38-431C-96B1-33F552485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CA953-BC25-41AA-8AC6-C18C230A3CD5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7E534D-FFFE-4C63-92AF-EA9F3D6DE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0DCC51-E511-47C5-971C-BBA8D5EA4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21D4D-0206-4D06-A738-88E3A13D5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601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655F55-78CE-48B6-A767-E0DE4069C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27ADB3-32B7-4784-B4B6-064D38436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8CC89B-161A-4800-B2B7-3DE81E499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18B567-6917-47B6-9A0B-3FB656B603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9424EB7-BC7F-4D5E-B5F6-C17CA79C43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21DABC7-0EDB-4700-9153-5561C3D32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CA953-BC25-41AA-8AC6-C18C230A3CD5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EE0E423-FB3D-4B87-AFFF-B38276004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754E4A2-0436-41A4-99D8-4FC32A116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21D4D-0206-4D06-A738-88E3A13D5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482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91F8B7-EB21-42B4-A46E-904EE55DD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C25123B-A50A-468C-AAE1-152CB81E3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CA953-BC25-41AA-8AC6-C18C230A3CD5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53697A-1140-4C85-8352-D31BB136A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51C8D5-914E-4241-9B38-C47788FFA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21D4D-0206-4D06-A738-88E3A13D5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293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4A3CC55-6ABB-4967-84CD-4C72239DD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CA953-BC25-41AA-8AC6-C18C230A3CD5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E503BD2-0307-44AF-BD4A-5129659E8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79573C-573C-4FC7-8657-19AD5D5F8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21D4D-0206-4D06-A738-88E3A13D5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052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1103C-E55F-4802-AD7B-7AA754AB8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9CD49E-BFC9-490C-9D5E-88E753128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E9F1A7-01E9-4F1A-8A0B-DC150DB07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4A270C-096B-43C4-BFE4-B6EF3789D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CA953-BC25-41AA-8AC6-C18C230A3CD5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F43D95-E865-4FFA-9575-C2018AE7F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B7D6D3-6B86-4053-A23A-14310F0C2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21D4D-0206-4D06-A738-88E3A13D5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761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1A26F7-E637-4CC8-A8C5-0A3D7E251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F0C4592-6E92-4455-B323-756659E991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312305-F0B0-49BB-9DA2-54FDF7EC2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63CAE3-580B-45E9-9714-B04BD4C56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CA953-BC25-41AA-8AC6-C18C230A3CD5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EEE7C0-C91A-4049-849B-7030B3948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C8417E-6655-43F8-B3FE-683ED1660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21D4D-0206-4D06-A738-88E3A13D5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337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D8C52E4-19AB-4F59-9CA7-00A2E0BD6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B5B918-26D3-44C9-9A89-0B9A7887D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F50769-322D-4DF4-AA7D-19482A166D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CA953-BC25-41AA-8AC6-C18C230A3CD5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F7C48C-2CB1-44CE-8BE5-2BD7EFC130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8A9481-C833-4ABD-94B3-CB7C8D179A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21D4D-0206-4D06-A738-88E3A13D5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268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customXml" Target="../ink/ink5.xml"/><Relationship Id="rId4" Type="http://schemas.openxmlformats.org/officeDocument/2006/relationships/image" Target="../media/image80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customXml" Target="../ink/ink8.xml"/><Relationship Id="rId4" Type="http://schemas.openxmlformats.org/officeDocument/2006/relationships/image" Target="../media/image22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05961-2C57-4800-A770-92DB276C37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线性代数一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989B588-93E1-4164-8A02-C526F69051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894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C12BE8-BA10-484B-995F-0FDB08C23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[HNOI2011]</a:t>
            </a:r>
            <a:r>
              <a:rPr lang="zh-CN" altLang="en-US" dirty="0"/>
              <a:t>数学作业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1F0756-FBAA-4CF3-98ED-E98AEB067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f(n)=f(n-1)*10^len(n)+n</a:t>
            </a:r>
          </a:p>
          <a:p>
            <a:r>
              <a:rPr lang="zh-CN" altLang="en-US" dirty="0"/>
              <a:t>矩阵加速递推：</a:t>
            </a:r>
            <a:endParaRPr lang="en-US" altLang="zh-CN" dirty="0"/>
          </a:p>
          <a:p>
            <a:r>
              <a:rPr lang="en-US" altLang="zh-CN" dirty="0"/>
              <a:t>                                     (10^len(n)   0   0)</a:t>
            </a:r>
          </a:p>
          <a:p>
            <a:r>
              <a:rPr lang="en-US" altLang="zh-CN" dirty="0"/>
              <a:t>(f(n) n 1)=(f(n-1) n-1 1) (      1          1   0)</a:t>
            </a:r>
          </a:p>
          <a:p>
            <a:r>
              <a:rPr lang="en-US" altLang="zh-CN" dirty="0"/>
              <a:t>                                      (      1          1   1)</a:t>
            </a:r>
          </a:p>
          <a:p>
            <a:r>
              <a:rPr lang="zh-CN" altLang="en-US" dirty="0"/>
              <a:t>要分段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1901721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A16E65-860F-465D-8DA9-0282C2B7C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LOJ6360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5C89FF-2F05-4E34-88CF-CCB8297BD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m</a:t>
            </a:r>
            <a:r>
              <a:rPr lang="zh-CN" altLang="en-US" dirty="0"/>
              <a:t>维空间中，有</a:t>
            </a:r>
            <a:r>
              <a:rPr lang="en-US" altLang="zh-CN" dirty="0"/>
              <a:t>n</a:t>
            </a:r>
            <a:r>
              <a:rPr lang="zh-CN" altLang="en-US" dirty="0"/>
              <a:t>个点</a:t>
            </a:r>
            <a:endParaRPr lang="en-US" altLang="zh-CN" dirty="0"/>
          </a:p>
          <a:p>
            <a:r>
              <a:rPr lang="zh-CN" altLang="en-US" dirty="0"/>
              <a:t>找一个点使得到这</a:t>
            </a:r>
            <a:r>
              <a:rPr lang="en-US" altLang="zh-CN" dirty="0"/>
              <a:t>n</a:t>
            </a:r>
            <a:r>
              <a:rPr lang="zh-CN" altLang="en-US" dirty="0"/>
              <a:t>个点的最大距离最小</a:t>
            </a:r>
            <a:endParaRPr lang="en-US" altLang="zh-CN" dirty="0"/>
          </a:p>
          <a:p>
            <a:r>
              <a:rPr lang="en-US" altLang="zh-CN" dirty="0"/>
              <a:t>n&lt;=20000,m&lt;=5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541008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A16E65-860F-465D-8DA9-0282C2B7C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LOJ6360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5C89FF-2F05-4E34-88CF-CCB8297BD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等价于求</a:t>
            </a:r>
            <a:r>
              <a:rPr lang="en-US" altLang="zh-CN" dirty="0"/>
              <a:t>m</a:t>
            </a:r>
            <a:r>
              <a:rPr lang="zh-CN" altLang="en-US" dirty="0"/>
              <a:t>维的最小圆覆盖</a:t>
            </a:r>
            <a:endParaRPr lang="en-US" altLang="zh-CN" dirty="0"/>
          </a:p>
          <a:p>
            <a:r>
              <a:rPr lang="zh-CN" altLang="en-US" dirty="0"/>
              <a:t>由于随机增量法，最小圆覆盖的复杂度仍然是对的</a:t>
            </a:r>
            <a:endParaRPr lang="en-US" altLang="zh-CN" dirty="0"/>
          </a:p>
          <a:p>
            <a:r>
              <a:rPr lang="zh-CN" altLang="en-US" dirty="0"/>
              <a:t>回忆最小圆覆盖的流程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346481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A16E65-860F-465D-8DA9-0282C2B7C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LOJ6360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5C89FF-2F05-4E34-88CF-CCB8297BD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等价于求</a:t>
            </a:r>
            <a:r>
              <a:rPr lang="en-US" altLang="zh-CN" dirty="0"/>
              <a:t>m</a:t>
            </a:r>
            <a:r>
              <a:rPr lang="zh-CN" altLang="en-US" dirty="0"/>
              <a:t>维的最小圆覆盖</a:t>
            </a:r>
            <a:endParaRPr lang="en-US" altLang="zh-CN" dirty="0"/>
          </a:p>
          <a:p>
            <a:r>
              <a:rPr lang="zh-CN" altLang="en-US" dirty="0"/>
              <a:t>由于随机增量法，最小圆覆盖的复杂度仍然是对的</a:t>
            </a:r>
            <a:endParaRPr lang="en-US" altLang="zh-CN" dirty="0"/>
          </a:p>
          <a:p>
            <a:r>
              <a:rPr lang="zh-CN" altLang="en-US" dirty="0"/>
              <a:t>回忆最小圆覆盖的流程，若当前点不在增量法构造的圆内，就添加进去得到新的圆，如果添加不进去了就过这个点重新构造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992404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A16E65-860F-465D-8DA9-0282C2B7C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LOJ6360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5C89FF-2F05-4E34-88CF-CCB8297BD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1274" y="5105399"/>
            <a:ext cx="4962525" cy="107156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由于最小圆覆盖保证了选取的点不会三点共线，四点共面，所以可以不用判断无解情况。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059C624-F004-4F68-90B4-4F05394A57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3" t="5324" r="10223" b="43195"/>
          <a:stretch/>
        </p:blipFill>
        <p:spPr>
          <a:xfrm>
            <a:off x="838200" y="1231431"/>
            <a:ext cx="5410200" cy="553972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CB784CA-75AA-4B79-A454-47D77F6B94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55" t="56944" r="3778" b="7963"/>
          <a:stretch/>
        </p:blipFill>
        <p:spPr>
          <a:xfrm>
            <a:off x="6248400" y="1231431"/>
            <a:ext cx="5729672" cy="371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82133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6F124-AF9E-477A-9E75-53A859F15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Schwartz–Zippel</a:t>
            </a:r>
            <a:r>
              <a:rPr lang="zh-CN" altLang="en-US" dirty="0"/>
              <a:t>引理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C640AC-C829-4577-8F8F-5FA3AF530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先看一个题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1566954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6F124-AF9E-477A-9E75-53A859F15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BZOJ2396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C640AC-C829-4577-8F8F-5FA3AF530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effectLst/>
                <a:latin typeface="-apple-system"/>
              </a:rPr>
              <a:t>给出三个行数和列数均为</a:t>
            </a:r>
            <a:r>
              <a:rPr lang="en-US" altLang="zh-CN" b="0" i="0" dirty="0">
                <a:effectLst/>
                <a:latin typeface="-apple-system"/>
              </a:rPr>
              <a:t>N</a:t>
            </a:r>
            <a:r>
              <a:rPr lang="zh-CN" altLang="en-US" b="0" i="0" dirty="0">
                <a:effectLst/>
                <a:latin typeface="-apple-system"/>
              </a:rPr>
              <a:t>的矩阵</a:t>
            </a:r>
            <a:r>
              <a:rPr lang="en-US" altLang="zh-CN" b="0" i="0" dirty="0">
                <a:effectLst/>
                <a:latin typeface="-apple-system"/>
              </a:rPr>
              <a:t>A</a:t>
            </a:r>
            <a:r>
              <a:rPr lang="zh-CN" altLang="en-US" b="0" i="0" dirty="0">
                <a:effectLst/>
                <a:latin typeface="-apple-system"/>
              </a:rPr>
              <a:t>、</a:t>
            </a:r>
            <a:r>
              <a:rPr lang="en-US" altLang="zh-CN" b="0" i="0" dirty="0">
                <a:effectLst/>
                <a:latin typeface="-apple-system"/>
              </a:rPr>
              <a:t>B</a:t>
            </a:r>
            <a:r>
              <a:rPr lang="zh-CN" altLang="en-US" b="0" i="0" dirty="0">
                <a:effectLst/>
                <a:latin typeface="-apple-system"/>
              </a:rPr>
              <a:t>、</a:t>
            </a:r>
            <a:r>
              <a:rPr lang="en-US" altLang="zh-CN" b="0" i="0" dirty="0">
                <a:effectLst/>
                <a:latin typeface="-apple-system"/>
              </a:rPr>
              <a:t>C</a:t>
            </a:r>
            <a:r>
              <a:rPr lang="zh-CN" altLang="en-US" b="0" i="0" dirty="0">
                <a:effectLst/>
                <a:latin typeface="-apple-system"/>
              </a:rPr>
              <a:t>，判断</a:t>
            </a:r>
            <a:r>
              <a:rPr lang="en-US" altLang="zh-CN" b="0" i="0" dirty="0">
                <a:effectLst/>
                <a:latin typeface="-apple-system"/>
              </a:rPr>
              <a:t>A*B=C</a:t>
            </a:r>
            <a:r>
              <a:rPr lang="zh-CN" altLang="en-US" b="0" i="0" dirty="0">
                <a:effectLst/>
                <a:latin typeface="-apple-system"/>
              </a:rPr>
              <a:t>是否成立。</a:t>
            </a:r>
            <a:endParaRPr lang="en-US" altLang="zh-CN" b="0" i="0" dirty="0">
              <a:effectLst/>
              <a:latin typeface="-apple-system"/>
            </a:endParaRPr>
          </a:p>
          <a:p>
            <a:r>
              <a:rPr lang="en-US" altLang="zh-CN" dirty="0">
                <a:latin typeface="-apple-system"/>
              </a:rPr>
              <a:t>N&lt;=1000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766451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6F124-AF9E-477A-9E75-53A859F15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BZOJ2396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C640AC-C829-4577-8F8F-5FA3AF530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随机一个</a:t>
            </a:r>
            <a:r>
              <a:rPr lang="en-US" altLang="zh-CN" dirty="0"/>
              <a:t>n*1</a:t>
            </a:r>
            <a:r>
              <a:rPr lang="zh-CN" altLang="en-US" dirty="0"/>
              <a:t>的列向量</a:t>
            </a:r>
            <a:r>
              <a:rPr lang="en-US" altLang="zh-CN" dirty="0"/>
              <a:t>x</a:t>
            </a:r>
          </a:p>
          <a:p>
            <a:r>
              <a:rPr lang="zh-CN" altLang="en-US" dirty="0"/>
              <a:t>若</a:t>
            </a:r>
            <a:r>
              <a:rPr lang="en-US" altLang="zh-CN" dirty="0" err="1"/>
              <a:t>ABx</a:t>
            </a:r>
            <a:r>
              <a:rPr lang="en-US" altLang="zh-CN" dirty="0"/>
              <a:t>=</a:t>
            </a:r>
            <a:r>
              <a:rPr lang="en-US" altLang="zh-CN" dirty="0" err="1"/>
              <a:t>Cx</a:t>
            </a:r>
            <a:r>
              <a:rPr lang="zh-CN" altLang="en-US" dirty="0"/>
              <a:t>，则</a:t>
            </a:r>
            <a:r>
              <a:rPr lang="en-US" altLang="zh-CN" dirty="0"/>
              <a:t>A*B</a:t>
            </a:r>
            <a:r>
              <a:rPr lang="zh-CN" altLang="en-US" dirty="0"/>
              <a:t>极有可能</a:t>
            </a:r>
            <a:r>
              <a:rPr lang="en-US" altLang="zh-CN" dirty="0"/>
              <a:t>=C</a:t>
            </a:r>
          </a:p>
          <a:p>
            <a:r>
              <a:rPr lang="zh-CN" altLang="en-US" dirty="0"/>
              <a:t>不放心可以多次随机</a:t>
            </a:r>
            <a:endParaRPr lang="en-US" altLang="zh-CN" dirty="0"/>
          </a:p>
          <a:p>
            <a:r>
              <a:rPr lang="zh-CN" altLang="en-US" dirty="0"/>
              <a:t>时间复杂度</a:t>
            </a:r>
            <a:r>
              <a:rPr lang="en-US" altLang="zh-CN" dirty="0"/>
              <a:t>O(n^2)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74599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6F124-AF9E-477A-9E75-53A859F15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BZOJ2396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C640AC-C829-4577-8F8F-5FA3AF530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证明？</a:t>
            </a:r>
            <a:endParaRPr lang="en-US" altLang="zh-CN" dirty="0"/>
          </a:p>
          <a:p>
            <a:r>
              <a:rPr lang="zh-CN" altLang="en-US" dirty="0"/>
              <a:t>分析</a:t>
            </a:r>
            <a:r>
              <a:rPr lang="en-US" altLang="zh-CN" dirty="0"/>
              <a:t>P(AB!=C</a:t>
            </a:r>
            <a:r>
              <a:rPr lang="zh-CN" altLang="en-US" dirty="0"/>
              <a:t>且</a:t>
            </a:r>
            <a:r>
              <a:rPr lang="en-US" altLang="zh-CN" dirty="0" err="1"/>
              <a:t>ABx</a:t>
            </a:r>
            <a:r>
              <a:rPr lang="en-US" altLang="zh-CN" dirty="0"/>
              <a:t>=</a:t>
            </a:r>
            <a:r>
              <a:rPr lang="en-US" altLang="zh-CN" dirty="0" err="1"/>
              <a:t>Cx</a:t>
            </a:r>
            <a:r>
              <a:rPr lang="en-US" altLang="zh-CN" dirty="0"/>
              <a:t>)</a:t>
            </a:r>
            <a:r>
              <a:rPr lang="zh-CN" altLang="en-US" dirty="0"/>
              <a:t>的大小？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4636306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6F124-AF9E-477A-9E75-53A859F15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BZOJ2396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C640AC-C829-4577-8F8F-5FA3AF530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证明？</a:t>
            </a:r>
            <a:endParaRPr lang="en-US" altLang="zh-CN" dirty="0"/>
          </a:p>
          <a:p>
            <a:r>
              <a:rPr lang="zh-CN" altLang="en-US" dirty="0"/>
              <a:t>分析</a:t>
            </a:r>
            <a:r>
              <a:rPr lang="en-US" altLang="zh-CN" dirty="0"/>
              <a:t>P(AB!=C</a:t>
            </a:r>
            <a:r>
              <a:rPr lang="zh-CN" altLang="en-US" dirty="0"/>
              <a:t>且</a:t>
            </a:r>
            <a:r>
              <a:rPr lang="en-US" altLang="zh-CN" dirty="0" err="1"/>
              <a:t>ABx</a:t>
            </a:r>
            <a:r>
              <a:rPr lang="en-US" altLang="zh-CN" dirty="0"/>
              <a:t>=</a:t>
            </a:r>
            <a:r>
              <a:rPr lang="en-US" altLang="zh-CN" dirty="0" err="1"/>
              <a:t>Cx</a:t>
            </a:r>
            <a:r>
              <a:rPr lang="en-US" altLang="zh-CN" dirty="0"/>
              <a:t>)</a:t>
            </a:r>
            <a:r>
              <a:rPr lang="zh-CN" altLang="en-US" dirty="0"/>
              <a:t>的大小？</a:t>
            </a:r>
            <a:endParaRPr lang="en-US" altLang="zh-CN" dirty="0"/>
          </a:p>
          <a:p>
            <a:r>
              <a:rPr lang="zh-CN" altLang="en-US" dirty="0"/>
              <a:t>提示：</a:t>
            </a:r>
            <a:r>
              <a:rPr lang="en-US" altLang="zh-CN" dirty="0"/>
              <a:t>dim Ker(AB-C)</a:t>
            </a:r>
          </a:p>
        </p:txBody>
      </p:sp>
    </p:spTree>
    <p:extLst>
      <p:ext uri="{BB962C8B-B14F-4D97-AF65-F5344CB8AC3E}">
        <p14:creationId xmlns:p14="http://schemas.microsoft.com/office/powerpoint/2010/main" val="273654979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6F124-AF9E-477A-9E75-53A859F15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BZOJ2396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C640AC-C829-4577-8F8F-5FA3AF530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证明？</a:t>
            </a:r>
            <a:endParaRPr lang="en-US" altLang="zh-CN" dirty="0"/>
          </a:p>
          <a:p>
            <a:r>
              <a:rPr lang="zh-CN" altLang="en-US" dirty="0"/>
              <a:t>分析</a:t>
            </a:r>
            <a:r>
              <a:rPr lang="en-US" altLang="zh-CN" dirty="0"/>
              <a:t>P(AB!=C</a:t>
            </a:r>
            <a:r>
              <a:rPr lang="zh-CN" altLang="en-US" dirty="0"/>
              <a:t>且</a:t>
            </a:r>
            <a:r>
              <a:rPr lang="en-US" altLang="zh-CN" dirty="0" err="1"/>
              <a:t>ABx</a:t>
            </a:r>
            <a:r>
              <a:rPr lang="en-US" altLang="zh-CN" dirty="0"/>
              <a:t>=</a:t>
            </a:r>
            <a:r>
              <a:rPr lang="en-US" altLang="zh-CN" dirty="0" err="1"/>
              <a:t>Cx</a:t>
            </a:r>
            <a:r>
              <a:rPr lang="en-US" altLang="zh-CN" dirty="0"/>
              <a:t>)</a:t>
            </a:r>
            <a:r>
              <a:rPr lang="zh-CN" altLang="en-US" dirty="0"/>
              <a:t>的大小？</a:t>
            </a:r>
            <a:endParaRPr lang="en-US" altLang="zh-CN" dirty="0"/>
          </a:p>
          <a:p>
            <a:r>
              <a:rPr lang="zh-CN" altLang="en-US" dirty="0"/>
              <a:t>提示：</a:t>
            </a:r>
            <a:r>
              <a:rPr lang="en-US" altLang="zh-CN" dirty="0"/>
              <a:t>dim Ker(AB-C) = n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rank(AB-C)</a:t>
            </a:r>
            <a:r>
              <a:rPr lang="zh-CN" altLang="en-US" dirty="0"/>
              <a:t>，由于</a:t>
            </a:r>
            <a:r>
              <a:rPr lang="en-US" altLang="zh-CN" dirty="0"/>
              <a:t>AB!=C</a:t>
            </a:r>
            <a:r>
              <a:rPr lang="zh-CN" altLang="en-US" dirty="0"/>
              <a:t>所以</a:t>
            </a:r>
            <a:r>
              <a:rPr lang="en-US" altLang="zh-CN" dirty="0"/>
              <a:t>rank(AB-C)&gt;0</a:t>
            </a:r>
            <a:r>
              <a:rPr lang="zh-CN" altLang="en-US" dirty="0"/>
              <a:t>，所以</a:t>
            </a:r>
            <a:r>
              <a:rPr lang="en-US" altLang="zh-CN" dirty="0"/>
              <a:t>dim Ker(AB-C) &lt; n</a:t>
            </a:r>
            <a:r>
              <a:rPr lang="zh-CN" altLang="en-US" dirty="0"/>
              <a:t>，那么毛估估一下概率？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91392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C12BE8-BA10-484B-995F-0FDB08C23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定长路径统计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1F0756-FBAA-4CF3-98ED-E98AEB067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给一个 </a:t>
            </a:r>
            <a:r>
              <a:rPr lang="en-US" altLang="zh-CN" dirty="0"/>
              <a:t>n </a:t>
            </a:r>
            <a:r>
              <a:rPr lang="zh-CN" altLang="en-US" dirty="0"/>
              <a:t>阶有向图，每条边的边权均为 </a:t>
            </a:r>
            <a:r>
              <a:rPr lang="en-US" altLang="zh-CN" dirty="0"/>
              <a:t>1</a:t>
            </a:r>
            <a:r>
              <a:rPr lang="zh-CN" altLang="en-US" dirty="0"/>
              <a:t> ，然后给一个整数 </a:t>
            </a:r>
            <a:r>
              <a:rPr lang="en-US" altLang="zh-CN" dirty="0"/>
              <a:t>k</a:t>
            </a:r>
            <a:r>
              <a:rPr lang="zh-CN" altLang="en-US" dirty="0"/>
              <a:t> ，你的任务是对于所有点对 </a:t>
            </a:r>
            <a:r>
              <a:rPr lang="en-US" altLang="zh-CN" dirty="0"/>
              <a:t>(</a:t>
            </a:r>
            <a:r>
              <a:rPr lang="en-US" altLang="zh-CN" dirty="0" err="1"/>
              <a:t>u,v</a:t>
            </a:r>
            <a:r>
              <a:rPr lang="en-US" altLang="zh-CN" dirty="0"/>
              <a:t>)</a:t>
            </a:r>
            <a:r>
              <a:rPr lang="zh-CN" altLang="en-US" dirty="0"/>
              <a:t> 求出从 </a:t>
            </a:r>
            <a:r>
              <a:rPr lang="en-US" altLang="zh-CN" dirty="0"/>
              <a:t>u</a:t>
            </a:r>
            <a:r>
              <a:rPr lang="zh-CN" altLang="en-US" dirty="0"/>
              <a:t> 到 </a:t>
            </a:r>
            <a:r>
              <a:rPr lang="en-US" altLang="zh-CN" dirty="0"/>
              <a:t>v</a:t>
            </a:r>
            <a:r>
              <a:rPr lang="zh-CN" altLang="en-US" dirty="0"/>
              <a:t> 长度为 </a:t>
            </a:r>
            <a:r>
              <a:rPr lang="en-US" altLang="zh-CN" dirty="0"/>
              <a:t>k</a:t>
            </a:r>
            <a:r>
              <a:rPr lang="zh-CN" altLang="en-US" dirty="0"/>
              <a:t> 的路径的数量（不一定是简单路径，即路径上的点或者边可能走多次）。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8951642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6F124-AF9E-477A-9E75-53A859F15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Schwartz–Zippel</a:t>
            </a:r>
            <a:r>
              <a:rPr lang="zh-CN" altLang="en-US" dirty="0"/>
              <a:t>引理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7C640AC-C829-4577-8F8F-5FA3AF5304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就是对于域</a:t>
                </a:r>
                <a:r>
                  <a:rPr lang="en-US" altLang="zh-CN" dirty="0"/>
                  <a:t>F</a:t>
                </a:r>
                <a:r>
                  <a:rPr lang="zh-CN" altLang="en-US" dirty="0"/>
                  <a:t>内的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元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次多项式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。</a:t>
                </a:r>
              </a:p>
              <a:p>
                <a:r>
                  <a:rPr lang="zh-CN" altLang="en-US" dirty="0"/>
                  <a:t>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dirty="0"/>
                  <a:t>赋值为</a:t>
                </a:r>
                <a:r>
                  <a:rPr lang="en-US" altLang="zh-CN" dirty="0"/>
                  <a:t>F</a:t>
                </a:r>
                <a:r>
                  <a:rPr lang="zh-CN" altLang="en-US" dirty="0"/>
                  <a:t>中的等概率随机的一个元素。</a:t>
                </a:r>
              </a:p>
              <a:p>
                <a:r>
                  <a:rPr lang="en-US" altLang="zh-CN" dirty="0"/>
                  <a:t>f</a:t>
                </a:r>
                <a:r>
                  <a:rPr lang="zh-CN" altLang="en-US" dirty="0"/>
                  <a:t>为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的几率为</a:t>
                </a:r>
                <a:r>
                  <a:rPr lang="en-US" altLang="zh-CN" dirty="0"/>
                  <a:t>​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在上面的矩阵问题中，</a:t>
                </a:r>
                <a:r>
                  <a:rPr lang="en-US" altLang="zh-CN" dirty="0"/>
                  <a:t>f</a:t>
                </a:r>
                <a:r>
                  <a:rPr lang="zh-CN" altLang="en-US" dirty="0"/>
                  <a:t>是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元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次函数，所以为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的几率是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一般来说</a:t>
                </a:r>
                <a:r>
                  <a:rPr lang="en-US" altLang="zh-CN" dirty="0"/>
                  <a:t>F</a:t>
                </a:r>
                <a:r>
                  <a:rPr lang="zh-CN" altLang="en-US" dirty="0"/>
                  <a:t>就选模</a:t>
                </a:r>
                <a:r>
                  <a:rPr lang="en-US" altLang="zh-CN" dirty="0"/>
                  <a:t>998244353</a:t>
                </a:r>
                <a:r>
                  <a:rPr lang="zh-CN" altLang="en-US" dirty="0"/>
                  <a:t>的这个域，所以为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的几率可以忽略不计。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7C640AC-C829-4577-8F8F-5FA3AF5304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826116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6F124-AF9E-477A-9E75-53A859F15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[NOI2013] </a:t>
            </a:r>
            <a:r>
              <a:rPr lang="zh-CN" altLang="en-US" dirty="0"/>
              <a:t>向量内积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C640AC-C829-4577-8F8F-5FA3AF530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86400" cy="4351338"/>
          </a:xfrm>
        </p:spPr>
        <p:txBody>
          <a:bodyPr/>
          <a:lstStyle/>
          <a:p>
            <a:r>
              <a:rPr lang="zh-CN" altLang="en-US" dirty="0"/>
              <a:t>现在有 </a:t>
            </a:r>
            <a:r>
              <a:rPr lang="en-US" altLang="zh-CN" dirty="0"/>
              <a:t>n </a:t>
            </a:r>
            <a:r>
              <a:rPr lang="zh-CN" altLang="en-US" dirty="0"/>
              <a:t>个 </a:t>
            </a:r>
            <a:r>
              <a:rPr lang="en-US" altLang="zh-CN" dirty="0"/>
              <a:t>d </a:t>
            </a:r>
            <a:r>
              <a:rPr lang="zh-CN" altLang="en-US" dirty="0"/>
              <a:t>维向量 </a:t>
            </a:r>
            <a:r>
              <a:rPr lang="en-US" altLang="zh-CN" dirty="0"/>
              <a:t>x1,x2,…,</a:t>
            </a:r>
            <a:r>
              <a:rPr lang="en-US" altLang="zh-CN" dirty="0" err="1"/>
              <a:t>xn</a:t>
            </a:r>
            <a:endParaRPr lang="en-US" altLang="zh-CN" dirty="0"/>
          </a:p>
          <a:p>
            <a:r>
              <a:rPr lang="zh-CN" altLang="en-US" dirty="0"/>
              <a:t>判断是否存在两个向量的内积为 </a:t>
            </a:r>
            <a:r>
              <a:rPr lang="en-US" altLang="zh-CN" dirty="0"/>
              <a:t>k </a:t>
            </a:r>
            <a:r>
              <a:rPr lang="zh-CN" altLang="en-US" dirty="0"/>
              <a:t>的倍数。</a:t>
            </a:r>
            <a:endParaRPr lang="en-US" altLang="zh-CN" dirty="0"/>
          </a:p>
          <a:p>
            <a:r>
              <a:rPr lang="zh-CN" altLang="en-US" dirty="0"/>
              <a:t>如果存在，还要输出任意一个方案。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849DB6F-59AB-4F20-A6FD-1FA7C90EF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508850"/>
            <a:ext cx="5086350" cy="584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594459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C12BE8-BA10-484B-995F-0FDB08C23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[NOI2013] </a:t>
            </a:r>
            <a:r>
              <a:rPr lang="zh-CN" altLang="en-US" dirty="0"/>
              <a:t>向量内积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1F0756-FBAA-4CF3-98ED-E98AEB067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把这</a:t>
            </a:r>
            <a:r>
              <a:rPr lang="en-US" altLang="zh-CN" dirty="0"/>
              <a:t>n</a:t>
            </a:r>
            <a:r>
              <a:rPr lang="zh-CN" altLang="en-US" dirty="0"/>
              <a:t>个行向量</a:t>
            </a:r>
            <a:r>
              <a:rPr lang="en-US" altLang="zh-CN" dirty="0"/>
              <a:t>x1,x2,…,</a:t>
            </a:r>
            <a:r>
              <a:rPr lang="en-US" altLang="zh-CN" dirty="0" err="1"/>
              <a:t>xn</a:t>
            </a:r>
            <a:r>
              <a:rPr lang="zh-CN" altLang="en-US" dirty="0"/>
              <a:t>排成矩阵</a:t>
            </a:r>
            <a:r>
              <a:rPr lang="en-US" altLang="zh-CN" dirty="0"/>
              <a:t>X</a:t>
            </a:r>
            <a:r>
              <a:rPr lang="zh-CN" altLang="en-US" dirty="0"/>
              <a:t>，矩阵</a:t>
            </a:r>
            <a:r>
              <a:rPr lang="en-US" altLang="zh-CN" dirty="0"/>
              <a:t>X n</a:t>
            </a:r>
            <a:r>
              <a:rPr lang="zh-CN" altLang="en-US" dirty="0"/>
              <a:t>行</a:t>
            </a:r>
            <a:r>
              <a:rPr lang="en-US" altLang="zh-CN" dirty="0"/>
              <a:t>d</a:t>
            </a:r>
            <a:r>
              <a:rPr lang="zh-CN" altLang="en-US" dirty="0"/>
              <a:t>列</a:t>
            </a:r>
            <a:endParaRPr lang="en-US" altLang="zh-CN" dirty="0"/>
          </a:p>
          <a:p>
            <a:r>
              <a:rPr lang="zh-CN" altLang="en-US" dirty="0"/>
              <a:t>内积矩阵</a:t>
            </a:r>
            <a:r>
              <a:rPr lang="en-US" altLang="zh-CN" dirty="0"/>
              <a:t>Y=XX^T,(Y)</a:t>
            </a:r>
            <a:r>
              <a:rPr lang="en-US" altLang="zh-CN" dirty="0" err="1"/>
              <a:t>ij</a:t>
            </a:r>
            <a:r>
              <a:rPr lang="en-US" altLang="zh-CN" dirty="0"/>
              <a:t>=xi</a:t>
            </a:r>
            <a:r>
              <a:rPr lang="zh-CN" altLang="en-US" dirty="0"/>
              <a:t>和</a:t>
            </a:r>
            <a:r>
              <a:rPr lang="en-US" altLang="zh-CN" dirty="0" err="1"/>
              <a:t>xj</a:t>
            </a:r>
            <a:r>
              <a:rPr lang="zh-CN" altLang="en-US" dirty="0"/>
              <a:t>的内积</a:t>
            </a:r>
            <a:endParaRPr lang="en-US" altLang="zh-CN" dirty="0"/>
          </a:p>
          <a:p>
            <a:r>
              <a:rPr lang="zh-CN" altLang="en-US" dirty="0"/>
              <a:t>当</a:t>
            </a:r>
            <a:r>
              <a:rPr lang="en-US" altLang="zh-CN" dirty="0"/>
              <a:t>k=2</a:t>
            </a:r>
            <a:r>
              <a:rPr lang="zh-CN" altLang="en-US" dirty="0"/>
              <a:t>时，如果</a:t>
            </a:r>
            <a:r>
              <a:rPr lang="en-US" altLang="zh-CN" dirty="0"/>
              <a:t>Y</a:t>
            </a:r>
            <a:r>
              <a:rPr lang="zh-CN" altLang="en-US" dirty="0"/>
              <a:t>是全</a:t>
            </a:r>
            <a:r>
              <a:rPr lang="en-US" altLang="zh-CN" dirty="0"/>
              <a:t>1</a:t>
            </a:r>
            <a:r>
              <a:rPr lang="zh-CN" altLang="en-US" dirty="0"/>
              <a:t>矩阵，那么说明不存在。</a:t>
            </a:r>
          </a:p>
        </p:txBody>
      </p:sp>
    </p:spTree>
    <p:extLst>
      <p:ext uri="{BB962C8B-B14F-4D97-AF65-F5344CB8AC3E}">
        <p14:creationId xmlns:p14="http://schemas.microsoft.com/office/powerpoint/2010/main" val="76880851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C12BE8-BA10-484B-995F-0FDB08C23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[NOI2013] </a:t>
            </a:r>
            <a:r>
              <a:rPr lang="zh-CN" altLang="en-US" dirty="0"/>
              <a:t>向量内积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1F0756-FBAA-4CF3-98ED-E98AEB067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把这</a:t>
            </a:r>
            <a:r>
              <a:rPr lang="en-US" altLang="zh-CN" dirty="0"/>
              <a:t>n</a:t>
            </a:r>
            <a:r>
              <a:rPr lang="zh-CN" altLang="en-US" dirty="0"/>
              <a:t>个行向量</a:t>
            </a:r>
            <a:r>
              <a:rPr lang="en-US" altLang="zh-CN" dirty="0"/>
              <a:t>x1,x2,…,</a:t>
            </a:r>
            <a:r>
              <a:rPr lang="en-US" altLang="zh-CN" dirty="0" err="1"/>
              <a:t>xn</a:t>
            </a:r>
            <a:r>
              <a:rPr lang="zh-CN" altLang="en-US" dirty="0"/>
              <a:t>排成矩阵</a:t>
            </a:r>
            <a:r>
              <a:rPr lang="en-US" altLang="zh-CN" dirty="0"/>
              <a:t>X</a:t>
            </a:r>
            <a:r>
              <a:rPr lang="zh-CN" altLang="en-US" dirty="0"/>
              <a:t>，矩阵</a:t>
            </a:r>
            <a:r>
              <a:rPr lang="en-US" altLang="zh-CN" dirty="0"/>
              <a:t>X n</a:t>
            </a:r>
            <a:r>
              <a:rPr lang="zh-CN" altLang="en-US" dirty="0"/>
              <a:t>行</a:t>
            </a:r>
            <a:r>
              <a:rPr lang="en-US" altLang="zh-CN" dirty="0"/>
              <a:t>d</a:t>
            </a:r>
            <a:r>
              <a:rPr lang="zh-CN" altLang="en-US" dirty="0"/>
              <a:t>列</a:t>
            </a:r>
            <a:endParaRPr lang="en-US" altLang="zh-CN" dirty="0"/>
          </a:p>
          <a:p>
            <a:r>
              <a:rPr lang="zh-CN" altLang="en-US" dirty="0"/>
              <a:t>内积矩阵</a:t>
            </a:r>
            <a:r>
              <a:rPr lang="en-US" altLang="zh-CN" dirty="0"/>
              <a:t>Y=XX^T,(Y)</a:t>
            </a:r>
            <a:r>
              <a:rPr lang="en-US" altLang="zh-CN" dirty="0" err="1"/>
              <a:t>ij</a:t>
            </a:r>
            <a:r>
              <a:rPr lang="en-US" altLang="zh-CN" dirty="0"/>
              <a:t>=xi</a:t>
            </a:r>
            <a:r>
              <a:rPr lang="zh-CN" altLang="en-US" dirty="0"/>
              <a:t>和</a:t>
            </a:r>
            <a:r>
              <a:rPr lang="en-US" altLang="zh-CN" dirty="0" err="1"/>
              <a:t>xj</a:t>
            </a:r>
            <a:r>
              <a:rPr lang="zh-CN" altLang="en-US" dirty="0"/>
              <a:t>的内积</a:t>
            </a:r>
            <a:endParaRPr lang="en-US" altLang="zh-CN" dirty="0"/>
          </a:p>
          <a:p>
            <a:r>
              <a:rPr lang="zh-CN" altLang="en-US" dirty="0"/>
              <a:t>当</a:t>
            </a:r>
            <a:r>
              <a:rPr lang="en-US" altLang="zh-CN" dirty="0"/>
              <a:t>k=2</a:t>
            </a:r>
            <a:r>
              <a:rPr lang="zh-CN" altLang="en-US" dirty="0"/>
              <a:t>时，如果</a:t>
            </a:r>
            <a:r>
              <a:rPr lang="en-US" altLang="zh-CN" dirty="0"/>
              <a:t>Y</a:t>
            </a:r>
            <a:r>
              <a:rPr lang="zh-CN" altLang="en-US" dirty="0"/>
              <a:t>是全</a:t>
            </a:r>
            <a:r>
              <a:rPr lang="en-US" altLang="zh-CN" dirty="0"/>
              <a:t>1</a:t>
            </a:r>
            <a:r>
              <a:rPr lang="zh-CN" altLang="en-US" dirty="0"/>
              <a:t>矩阵，那么说明不存在。</a:t>
            </a:r>
            <a:endParaRPr lang="en-US" altLang="zh-CN" dirty="0"/>
          </a:p>
          <a:p>
            <a:r>
              <a:rPr lang="zh-CN" altLang="en-US" dirty="0"/>
              <a:t>判断</a:t>
            </a:r>
            <a:r>
              <a:rPr lang="en-US" altLang="zh-CN" dirty="0"/>
              <a:t>Y?=</a:t>
            </a:r>
            <a:r>
              <a:rPr lang="zh-CN" altLang="en-US" dirty="0"/>
              <a:t>全</a:t>
            </a:r>
            <a:r>
              <a:rPr lang="en-US" altLang="zh-CN" dirty="0"/>
              <a:t>1</a:t>
            </a:r>
            <a:r>
              <a:rPr lang="zh-CN" altLang="en-US" dirty="0"/>
              <a:t>矩阵，用上面的方法</a:t>
            </a:r>
            <a:endParaRPr lang="en-US" altLang="zh-CN" dirty="0"/>
          </a:p>
          <a:p>
            <a:r>
              <a:rPr lang="zh-CN" altLang="en-US" dirty="0"/>
              <a:t>如果</a:t>
            </a:r>
            <a:r>
              <a:rPr lang="en-US" altLang="zh-CN" dirty="0"/>
              <a:t>Y!=</a:t>
            </a:r>
            <a:r>
              <a:rPr lang="zh-CN" altLang="en-US" dirty="0"/>
              <a:t>全</a:t>
            </a:r>
            <a:r>
              <a:rPr lang="en-US" altLang="zh-CN" dirty="0"/>
              <a:t>1</a:t>
            </a:r>
            <a:r>
              <a:rPr lang="zh-CN" altLang="en-US" dirty="0"/>
              <a:t>矩阵，找到不等的位置，设为</a:t>
            </a:r>
            <a:r>
              <a:rPr lang="en-US" altLang="zh-CN" dirty="0"/>
              <a:t>t</a:t>
            </a:r>
            <a:r>
              <a:rPr lang="zh-CN" altLang="en-US" dirty="0"/>
              <a:t>，则</a:t>
            </a:r>
            <a:r>
              <a:rPr lang="en-US" altLang="zh-CN" dirty="0" err="1"/>
              <a:t>xt</a:t>
            </a:r>
            <a:r>
              <a:rPr lang="zh-CN" altLang="en-US" dirty="0"/>
              <a:t>和另外一个向量内积为</a:t>
            </a:r>
            <a:r>
              <a:rPr lang="en-US" altLang="zh-CN" dirty="0"/>
              <a:t>0</a:t>
            </a:r>
            <a:r>
              <a:rPr lang="zh-CN" altLang="en-US" dirty="0"/>
              <a:t>，枚举另外一个向量</a:t>
            </a:r>
            <a:endParaRPr lang="en-US" altLang="zh-CN" dirty="0"/>
          </a:p>
          <a:p>
            <a:r>
              <a:rPr lang="zh-CN" altLang="en-US" dirty="0"/>
              <a:t>时间复杂度</a:t>
            </a:r>
            <a:r>
              <a:rPr lang="en-US" altLang="zh-CN" dirty="0"/>
              <a:t>O(</a:t>
            </a:r>
            <a:r>
              <a:rPr lang="en-US" altLang="zh-CN" dirty="0" err="1"/>
              <a:t>nd</a:t>
            </a:r>
            <a:r>
              <a:rPr lang="en-US" altLang="zh-CN" dirty="0"/>
              <a:t>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528942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C12BE8-BA10-484B-995F-0FDB08C23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[NOI2013] </a:t>
            </a:r>
            <a:r>
              <a:rPr lang="zh-CN" altLang="en-US" dirty="0"/>
              <a:t>向量内积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1F0756-FBAA-4CF3-98ED-E98AEB067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把这</a:t>
            </a:r>
            <a:r>
              <a:rPr lang="en-US" altLang="zh-CN" dirty="0"/>
              <a:t>n</a:t>
            </a:r>
            <a:r>
              <a:rPr lang="zh-CN" altLang="en-US" dirty="0"/>
              <a:t>个行向量</a:t>
            </a:r>
            <a:r>
              <a:rPr lang="en-US" altLang="zh-CN" dirty="0"/>
              <a:t>x1,x2,…,</a:t>
            </a:r>
            <a:r>
              <a:rPr lang="en-US" altLang="zh-CN" dirty="0" err="1"/>
              <a:t>xn</a:t>
            </a:r>
            <a:r>
              <a:rPr lang="zh-CN" altLang="en-US" dirty="0"/>
              <a:t>排成矩阵</a:t>
            </a:r>
            <a:r>
              <a:rPr lang="en-US" altLang="zh-CN" dirty="0"/>
              <a:t>X</a:t>
            </a:r>
            <a:r>
              <a:rPr lang="zh-CN" altLang="en-US" dirty="0"/>
              <a:t>，矩阵</a:t>
            </a:r>
            <a:r>
              <a:rPr lang="en-US" altLang="zh-CN" dirty="0"/>
              <a:t>X n</a:t>
            </a:r>
            <a:r>
              <a:rPr lang="zh-CN" altLang="en-US" dirty="0"/>
              <a:t>行</a:t>
            </a:r>
            <a:r>
              <a:rPr lang="en-US" altLang="zh-CN" dirty="0"/>
              <a:t>d</a:t>
            </a:r>
            <a:r>
              <a:rPr lang="zh-CN" altLang="en-US" dirty="0"/>
              <a:t>列</a:t>
            </a:r>
            <a:endParaRPr lang="en-US" altLang="zh-CN" dirty="0"/>
          </a:p>
          <a:p>
            <a:r>
              <a:rPr lang="zh-CN" altLang="en-US" dirty="0"/>
              <a:t>内积矩阵</a:t>
            </a:r>
            <a:r>
              <a:rPr lang="en-US" altLang="zh-CN" dirty="0"/>
              <a:t>Y=XX^T,(Y)</a:t>
            </a:r>
            <a:r>
              <a:rPr lang="en-US" altLang="zh-CN" dirty="0" err="1"/>
              <a:t>ij</a:t>
            </a:r>
            <a:r>
              <a:rPr lang="en-US" altLang="zh-CN" dirty="0"/>
              <a:t>=xi</a:t>
            </a:r>
            <a:r>
              <a:rPr lang="zh-CN" altLang="en-US" dirty="0"/>
              <a:t>和</a:t>
            </a:r>
            <a:r>
              <a:rPr lang="en-US" altLang="zh-CN" dirty="0" err="1"/>
              <a:t>xj</a:t>
            </a:r>
            <a:r>
              <a:rPr lang="zh-CN" altLang="en-US" dirty="0"/>
              <a:t>的内积</a:t>
            </a:r>
            <a:endParaRPr lang="en-US" altLang="zh-CN" dirty="0"/>
          </a:p>
          <a:p>
            <a:r>
              <a:rPr lang="zh-CN" altLang="en-US" dirty="0"/>
              <a:t>当</a:t>
            </a:r>
            <a:r>
              <a:rPr lang="en-US" altLang="zh-CN" dirty="0"/>
              <a:t>k=3</a:t>
            </a:r>
            <a:r>
              <a:rPr lang="zh-CN" altLang="en-US" dirty="0"/>
              <a:t>时，设矩阵</a:t>
            </a:r>
            <a:r>
              <a:rPr lang="en-US" altLang="zh-CN" dirty="0"/>
              <a:t>Z</a:t>
            </a:r>
            <a:r>
              <a:rPr lang="zh-CN" altLang="en-US" dirty="0"/>
              <a:t>，</a:t>
            </a:r>
            <a:r>
              <a:rPr lang="en-US" altLang="zh-CN" dirty="0"/>
              <a:t>(Z)</a:t>
            </a:r>
            <a:r>
              <a:rPr lang="en-US" altLang="zh-CN" dirty="0" err="1"/>
              <a:t>ij</a:t>
            </a:r>
            <a:r>
              <a:rPr lang="en-US" altLang="zh-CN" dirty="0"/>
              <a:t>=((Y)</a:t>
            </a:r>
            <a:r>
              <a:rPr lang="en-US" altLang="zh-CN" dirty="0" err="1"/>
              <a:t>ij</a:t>
            </a:r>
            <a:r>
              <a:rPr lang="en-US" altLang="zh-CN" dirty="0"/>
              <a:t>)^2</a:t>
            </a:r>
          </a:p>
          <a:p>
            <a:r>
              <a:rPr lang="zh-CN" altLang="en-US" dirty="0"/>
              <a:t>还是用上面的方法判断</a:t>
            </a:r>
            <a:r>
              <a:rPr lang="en-US" altLang="zh-CN" dirty="0"/>
              <a:t>Z</a:t>
            </a:r>
            <a:r>
              <a:rPr lang="zh-CN" altLang="en-US" dirty="0"/>
              <a:t>是否是全</a:t>
            </a:r>
            <a:r>
              <a:rPr lang="en-US" altLang="zh-CN" dirty="0"/>
              <a:t>1</a:t>
            </a:r>
            <a:r>
              <a:rPr lang="zh-CN" altLang="en-US" dirty="0"/>
              <a:t>矩阵</a:t>
            </a:r>
            <a:endParaRPr lang="en-US" altLang="zh-CN" dirty="0"/>
          </a:p>
          <a:p>
            <a:r>
              <a:rPr lang="zh-CN" altLang="en-US" dirty="0"/>
              <a:t>时间复杂度</a:t>
            </a:r>
            <a:r>
              <a:rPr lang="en-US" altLang="zh-CN" dirty="0"/>
              <a:t>O(nd^2)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7557349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135C9E-4546-449D-9D2D-971904F18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行列式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D90DC8-6657-4F29-BF2D-697B1E100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b="0" i="0" dirty="0">
                <a:effectLst/>
                <a:latin typeface="Open Sans" panose="020B0606030504020204" pitchFamily="34" charset="0"/>
              </a:rPr>
              <a:t>定义式：</a:t>
            </a:r>
            <a:endParaRPr lang="en-US" altLang="zh-CN" b="0" i="0" dirty="0">
              <a:effectLst/>
              <a:latin typeface="Open Sans" panose="020B0606030504020204" pitchFamily="34" charset="0"/>
            </a:endParaRPr>
          </a:p>
          <a:p>
            <a:pPr algn="l"/>
            <a:r>
              <a:rPr lang="zh-CN" altLang="en-US" dirty="0">
                <a:latin typeface="Open Sans" panose="020B0606030504020204" pitchFamily="34" charset="0"/>
              </a:rPr>
              <a:t>求行列式</a:t>
            </a:r>
            <a:endParaRPr lang="en-US" altLang="zh-CN" dirty="0">
              <a:latin typeface="Open Sans" panose="020B0606030504020204" pitchFamily="34" charset="0"/>
            </a:endParaRPr>
          </a:p>
          <a:p>
            <a:pPr lvl="1"/>
            <a:r>
              <a:rPr lang="zh-CN" altLang="en-US" dirty="0">
                <a:latin typeface="Open Sans" panose="020B0606030504020204" pitchFamily="34" charset="0"/>
              </a:rPr>
              <a:t>把</a:t>
            </a:r>
            <a:r>
              <a:rPr lang="en-US" altLang="zh-CN" dirty="0">
                <a:latin typeface="Open Sans" panose="020B0606030504020204" pitchFamily="34" charset="0"/>
              </a:rPr>
              <a:t>A</a:t>
            </a:r>
            <a:r>
              <a:rPr lang="zh-CN" altLang="en-US" dirty="0">
                <a:latin typeface="Open Sans" panose="020B0606030504020204" pitchFamily="34" charset="0"/>
              </a:rPr>
              <a:t>消成上三角矩阵，然后对角线上元素的乘积就是行列式</a:t>
            </a:r>
            <a:endParaRPr lang="en-US" altLang="zh-CN" dirty="0">
              <a:latin typeface="Open Sans" panose="020B0606030504020204" pitchFamily="34" charset="0"/>
            </a:endParaRPr>
          </a:p>
          <a:p>
            <a:pPr lvl="1"/>
            <a:r>
              <a:rPr lang="zh-CN" altLang="en-US" dirty="0">
                <a:latin typeface="Open Sans" panose="020B0606030504020204" pitchFamily="34" charset="0"/>
              </a:rPr>
              <a:t>余子式和</a:t>
            </a:r>
            <a:r>
              <a:rPr lang="en-US" altLang="zh-CN" dirty="0">
                <a:latin typeface="Open Sans" panose="020B0606030504020204" pitchFamily="34" charset="0"/>
              </a:rPr>
              <a:t>Laplace</a:t>
            </a:r>
            <a:r>
              <a:rPr lang="zh-CN" altLang="en-US" dirty="0">
                <a:latin typeface="Open Sans" panose="020B0606030504020204" pitchFamily="34" charset="0"/>
              </a:rPr>
              <a:t>展开</a:t>
            </a:r>
            <a:endParaRPr lang="en-US" altLang="zh-CN" dirty="0">
              <a:latin typeface="Open Sans" panose="020B0606030504020204" pitchFamily="34" charset="0"/>
            </a:endParaRPr>
          </a:p>
          <a:p>
            <a:pPr algn="l"/>
            <a:r>
              <a:rPr lang="zh-CN" altLang="en-US" dirty="0">
                <a:latin typeface="Open Sans" panose="020B0606030504020204" pitchFamily="34" charset="0"/>
              </a:rPr>
              <a:t>积和式</a:t>
            </a:r>
            <a:endParaRPr lang="en-US" altLang="zh-CN" dirty="0">
              <a:latin typeface="Open Sans" panose="020B0606030504020204" pitchFamily="34" charset="0"/>
            </a:endParaRPr>
          </a:p>
          <a:p>
            <a:pPr algn="l"/>
            <a:r>
              <a:rPr lang="zh-CN" altLang="en-US" dirty="0"/>
              <a:t>一些性质：</a:t>
            </a:r>
            <a:endParaRPr lang="en-US" altLang="zh-CN" dirty="0"/>
          </a:p>
          <a:p>
            <a:pPr lvl="1"/>
            <a:r>
              <a:rPr lang="en-US" altLang="zh-CN" dirty="0"/>
              <a:t>|A|=|A^T|</a:t>
            </a:r>
            <a:r>
              <a:rPr lang="zh-CN" altLang="en-US" dirty="0"/>
              <a:t>，</a:t>
            </a:r>
            <a:r>
              <a:rPr lang="en-US" altLang="zh-CN" dirty="0"/>
              <a:t>|AB|=|A||B|</a:t>
            </a:r>
          </a:p>
          <a:p>
            <a:pPr algn="l"/>
            <a:r>
              <a:rPr lang="en-US" altLang="zh-CN" dirty="0" err="1">
                <a:latin typeface="Open Sans" panose="020B0606030504020204" pitchFamily="34" charset="0"/>
              </a:rPr>
              <a:t>binet-cauchy</a:t>
            </a:r>
            <a:r>
              <a:rPr lang="en-US" altLang="zh-CN" dirty="0">
                <a:latin typeface="Open Sans" panose="020B0606030504020204" pitchFamily="34" charset="0"/>
              </a:rPr>
              <a:t> </a:t>
            </a:r>
            <a:r>
              <a:rPr lang="zh-CN" altLang="en-US" dirty="0">
                <a:latin typeface="Open Sans" panose="020B0606030504020204" pitchFamily="34" charset="0"/>
              </a:rPr>
              <a:t>公式</a:t>
            </a:r>
            <a:endParaRPr lang="en-US" altLang="zh-CN" dirty="0"/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D0C9019E-A162-B50C-CA55-8C0D24AC0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687" y="1626424"/>
            <a:ext cx="2669381" cy="78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935454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135C9E-4546-449D-9D2D-971904F18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行列式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D90DC8-6657-4F29-BF2D-697B1E100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/>
              <a:t>行列式（积和式）的定义式有许多的组合意义</a:t>
            </a:r>
            <a:endParaRPr lang="en-US" altLang="zh-CN" dirty="0"/>
          </a:p>
          <a:p>
            <a:pPr algn="l"/>
            <a:r>
              <a:rPr lang="zh-CN" altLang="en-US" dirty="0"/>
              <a:t>如：</a:t>
            </a:r>
            <a:endParaRPr lang="en-US" altLang="zh-CN" dirty="0"/>
          </a:p>
          <a:p>
            <a:pPr lvl="1"/>
            <a:r>
              <a:rPr lang="zh-CN" altLang="en-US" dirty="0"/>
              <a:t>左右各</a:t>
            </a:r>
            <a:r>
              <a:rPr lang="en-US" altLang="zh-CN" dirty="0"/>
              <a:t>n</a:t>
            </a:r>
            <a:r>
              <a:rPr lang="zh-CN" altLang="en-US" dirty="0"/>
              <a:t>个点的二分图的完美匹配的个数</a:t>
            </a:r>
            <a:endParaRPr lang="en-US" altLang="zh-CN" dirty="0"/>
          </a:p>
          <a:p>
            <a:pPr algn="l"/>
            <a:endParaRPr lang="en-US" altLang="zh-CN" dirty="0"/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D0C9019E-A162-B50C-CA55-8C0D24AC0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4881" y="1690688"/>
            <a:ext cx="2669381" cy="78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863371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135C9E-4546-449D-9D2D-971904F18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某</a:t>
            </a:r>
            <a:r>
              <a:rPr lang="en-US" altLang="zh-CN" dirty="0"/>
              <a:t>NOI</a:t>
            </a:r>
            <a:r>
              <a:rPr lang="zh-CN" altLang="en-US" dirty="0"/>
              <a:t>模拟赛题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D90DC8-6657-4F29-BF2D-697B1E100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/>
              <a:t>给定一个左边</a:t>
            </a:r>
            <a:r>
              <a:rPr lang="en-US" altLang="zh-CN" dirty="0"/>
              <a:t>n</a:t>
            </a:r>
            <a:r>
              <a:rPr lang="zh-CN" altLang="en-US" dirty="0"/>
              <a:t>个点，右边</a:t>
            </a:r>
            <a:r>
              <a:rPr lang="en-US" altLang="zh-CN" dirty="0"/>
              <a:t>n</a:t>
            </a:r>
            <a:r>
              <a:rPr lang="zh-CN" altLang="en-US" dirty="0"/>
              <a:t>个点的带权二分图</a:t>
            </a:r>
            <a:endParaRPr lang="en-US" altLang="zh-CN" dirty="0"/>
          </a:p>
          <a:p>
            <a:pPr algn="l"/>
            <a:r>
              <a:rPr lang="zh-CN" altLang="en-US" dirty="0"/>
              <a:t>问是否有一个完美匹配，使得匹配的权值是</a:t>
            </a:r>
            <a:r>
              <a:rPr lang="en-US" altLang="zh-CN" dirty="0"/>
              <a:t>k</a:t>
            </a:r>
            <a:r>
              <a:rPr lang="zh-CN" altLang="en-US" dirty="0"/>
              <a:t>的倍数</a:t>
            </a:r>
            <a:endParaRPr lang="en-US" altLang="zh-CN" dirty="0"/>
          </a:p>
          <a:p>
            <a:pPr lvl="1"/>
            <a:r>
              <a:rPr lang="zh-CN" altLang="en-US" dirty="0"/>
              <a:t>匹配的权值定义为边权的和</a:t>
            </a:r>
            <a:endParaRPr lang="en-US" altLang="zh-CN" dirty="0"/>
          </a:p>
          <a:p>
            <a:pPr algn="l"/>
            <a:r>
              <a:rPr lang="en-US" altLang="zh-CN" dirty="0" err="1"/>
              <a:t>n,k</a:t>
            </a:r>
            <a:r>
              <a:rPr lang="en-US" altLang="zh-CN" dirty="0"/>
              <a:t>&lt;=100</a:t>
            </a:r>
          </a:p>
          <a:p>
            <a:pPr algn="l"/>
            <a:r>
              <a:rPr lang="zh-CN" altLang="en-US" dirty="0"/>
              <a:t>大家只用想想是否有一个完美匹配（当然不能用图论算法）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51281196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135C9E-4546-449D-9D2D-971904F18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某</a:t>
            </a:r>
            <a:r>
              <a:rPr lang="en-US" altLang="zh-CN" dirty="0"/>
              <a:t>NOI</a:t>
            </a:r>
            <a:r>
              <a:rPr lang="zh-CN" altLang="en-US" dirty="0"/>
              <a:t>模拟赛题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D90DC8-6657-4F29-BF2D-697B1E100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由于左右各</a:t>
            </a:r>
            <a:r>
              <a:rPr lang="en-US" altLang="zh-CN" dirty="0"/>
              <a:t>n</a:t>
            </a:r>
            <a:r>
              <a:rPr lang="zh-CN" altLang="en-US" dirty="0"/>
              <a:t>个点的二分图的完美匹配的个数是方阵的积和式</a:t>
            </a:r>
            <a:endParaRPr lang="en-US" altLang="zh-CN" dirty="0"/>
          </a:p>
          <a:p>
            <a:r>
              <a:rPr lang="zh-CN" altLang="en-US" dirty="0"/>
              <a:t>当积和式不为</a:t>
            </a:r>
            <a:r>
              <a:rPr lang="en-US" altLang="zh-CN" dirty="0"/>
              <a:t>0</a:t>
            </a:r>
            <a:r>
              <a:rPr lang="zh-CN" altLang="en-US" dirty="0"/>
              <a:t>的时候，有完美匹配</a:t>
            </a:r>
            <a:endParaRPr lang="en-US" altLang="zh-CN" dirty="0"/>
          </a:p>
          <a:p>
            <a:r>
              <a:rPr lang="zh-CN" altLang="en-US" dirty="0"/>
              <a:t>考虑行列式，但行列式为</a:t>
            </a:r>
            <a:r>
              <a:rPr lang="en-US" altLang="zh-CN" dirty="0"/>
              <a:t>0</a:t>
            </a:r>
            <a:r>
              <a:rPr lang="zh-CN" altLang="en-US" dirty="0"/>
              <a:t>的时候，可能积和式不为</a:t>
            </a:r>
            <a:r>
              <a:rPr lang="en-US" altLang="zh-CN" dirty="0"/>
              <a:t>0</a:t>
            </a:r>
          </a:p>
          <a:p>
            <a:r>
              <a:rPr lang="zh-CN" altLang="en-US" dirty="0"/>
              <a:t>所以给方阵里面的数随机一下，再求行列式</a:t>
            </a:r>
            <a:endParaRPr lang="en-US" altLang="zh-CN" dirty="0"/>
          </a:p>
          <a:p>
            <a:r>
              <a:rPr lang="zh-CN" altLang="en-US" dirty="0"/>
              <a:t>由</a:t>
            </a:r>
            <a:r>
              <a:rPr lang="en-US" altLang="zh-CN" dirty="0"/>
              <a:t>Schwartz–Zippel</a:t>
            </a:r>
            <a:r>
              <a:rPr lang="zh-CN" altLang="en-US" dirty="0"/>
              <a:t>引理，有完美匹配但行列式为</a:t>
            </a:r>
            <a:r>
              <a:rPr lang="en-US" altLang="zh-CN" dirty="0"/>
              <a:t>0</a:t>
            </a:r>
            <a:r>
              <a:rPr lang="zh-CN" altLang="en-US" dirty="0"/>
              <a:t>的概率为</a:t>
            </a:r>
            <a:r>
              <a:rPr lang="en-US" altLang="zh-CN" dirty="0"/>
              <a:t>n/p</a:t>
            </a:r>
          </a:p>
          <a:p>
            <a:r>
              <a:rPr lang="zh-CN" altLang="en-US" dirty="0"/>
              <a:t>不放心可以多随机几次</a:t>
            </a:r>
            <a:endParaRPr lang="en-US" altLang="zh-CN" dirty="0"/>
          </a:p>
          <a:p>
            <a:r>
              <a:rPr lang="zh-CN" altLang="en-US" dirty="0"/>
              <a:t>原题那个倍数的限制是在行列式后面再乘一个</a:t>
            </a:r>
            <a:r>
              <a:rPr lang="en-US" altLang="zh-CN" dirty="0"/>
              <a:t>[</a:t>
            </a:r>
            <a:r>
              <a:rPr lang="en-US" altLang="zh-CN" dirty="0" err="1"/>
              <a:t>k|S</a:t>
            </a:r>
            <a:r>
              <a:rPr lang="en-US" altLang="zh-CN" dirty="0"/>
              <a:t>]</a:t>
            </a:r>
            <a:r>
              <a:rPr lang="zh-CN" altLang="en-US" dirty="0"/>
              <a:t>，对这个式子用单位根反演继续推式子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5521736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135C9E-4546-449D-9D2D-971904F18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某</a:t>
            </a:r>
            <a:r>
              <a:rPr lang="en-US" altLang="zh-CN" dirty="0"/>
              <a:t>NOI</a:t>
            </a:r>
            <a:r>
              <a:rPr lang="zh-CN" altLang="en-US" dirty="0"/>
              <a:t>模拟赛题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D90DC8-6657-4F29-BF2D-697B1E100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给一个无向的仙人掌</a:t>
            </a:r>
            <a:endParaRPr lang="en-US" altLang="zh-CN" dirty="0"/>
          </a:p>
          <a:p>
            <a:r>
              <a:rPr lang="zh-CN" altLang="en-US" dirty="0"/>
              <a:t>求邻接矩阵的行列式</a:t>
            </a:r>
            <a:endParaRPr lang="en-US" altLang="zh-CN" dirty="0"/>
          </a:p>
          <a:p>
            <a:r>
              <a:rPr lang="en-US" altLang="zh-CN" dirty="0"/>
              <a:t>n&lt;=1e5</a:t>
            </a:r>
          </a:p>
        </p:txBody>
      </p:sp>
    </p:spTree>
    <p:extLst>
      <p:ext uri="{BB962C8B-B14F-4D97-AF65-F5344CB8AC3E}">
        <p14:creationId xmlns:p14="http://schemas.microsoft.com/office/powerpoint/2010/main" val="970265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C12BE8-BA10-484B-995F-0FDB08C23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定长路径统计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1F0756-FBAA-4CF3-98ED-E98AEB067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邻接矩阵的</a:t>
            </a:r>
            <a:r>
              <a:rPr lang="en-US" altLang="zh-CN" dirty="0"/>
              <a:t>k</a:t>
            </a:r>
            <a:r>
              <a:rPr lang="zh-CN" altLang="en-US" dirty="0"/>
              <a:t>次幂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66909942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135C9E-4546-449D-9D2D-971904F18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某</a:t>
            </a:r>
            <a:r>
              <a:rPr lang="en-US" altLang="zh-CN" dirty="0"/>
              <a:t>NOI</a:t>
            </a:r>
            <a:r>
              <a:rPr lang="zh-CN" altLang="en-US" dirty="0"/>
              <a:t>模拟赛题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D90DC8-6657-4F29-BF2D-697B1E100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考虑行列式的定义</a:t>
            </a:r>
            <a:endParaRPr lang="en-US" altLang="zh-CN" dirty="0"/>
          </a:p>
          <a:p>
            <a:r>
              <a:rPr lang="zh-CN" altLang="en-US" dirty="0"/>
              <a:t>实际上这个题求的是在仙人掌上选取</a:t>
            </a:r>
            <a:r>
              <a:rPr lang="en-US" altLang="zh-CN" dirty="0"/>
              <a:t>(</a:t>
            </a:r>
            <a:r>
              <a:rPr lang="en-US" altLang="zh-CN" dirty="0" err="1"/>
              <a:t>i,pi</a:t>
            </a:r>
            <a:r>
              <a:rPr lang="en-US" altLang="zh-CN" dirty="0"/>
              <a:t>)</a:t>
            </a:r>
            <a:r>
              <a:rPr lang="zh-CN" altLang="en-US" dirty="0"/>
              <a:t>这样的</a:t>
            </a:r>
            <a:r>
              <a:rPr lang="en-US" altLang="zh-CN" dirty="0"/>
              <a:t>n</a:t>
            </a:r>
            <a:r>
              <a:rPr lang="zh-CN" altLang="en-US" dirty="0"/>
              <a:t>条边，然后对答案有</a:t>
            </a:r>
            <a:r>
              <a:rPr lang="en-US" altLang="zh-CN" dirty="0"/>
              <a:t>+1</a:t>
            </a:r>
            <a:r>
              <a:rPr lang="zh-CN" altLang="en-US" dirty="0"/>
              <a:t>或者</a:t>
            </a:r>
            <a:r>
              <a:rPr lang="en-US" altLang="zh-CN" dirty="0"/>
              <a:t>-1</a:t>
            </a:r>
            <a:r>
              <a:rPr lang="zh-CN" altLang="en-US" dirty="0"/>
              <a:t>的贡献</a:t>
            </a:r>
            <a:endParaRPr lang="en-US" altLang="zh-CN" dirty="0"/>
          </a:p>
          <a:p>
            <a:r>
              <a:rPr lang="zh-CN" altLang="en-US" dirty="0"/>
              <a:t>选取</a:t>
            </a:r>
            <a:r>
              <a:rPr lang="en-US" altLang="zh-CN" dirty="0"/>
              <a:t>(</a:t>
            </a:r>
            <a:r>
              <a:rPr lang="en-US" altLang="zh-CN" dirty="0" err="1"/>
              <a:t>i,pi</a:t>
            </a:r>
            <a:r>
              <a:rPr lang="en-US" altLang="zh-CN" dirty="0"/>
              <a:t>)</a:t>
            </a:r>
            <a:r>
              <a:rPr lang="zh-CN" altLang="en-US" dirty="0"/>
              <a:t>这样的</a:t>
            </a:r>
            <a:r>
              <a:rPr lang="en-US" altLang="zh-CN" dirty="0"/>
              <a:t>n</a:t>
            </a:r>
            <a:r>
              <a:rPr lang="zh-CN" altLang="en-US" dirty="0"/>
              <a:t>条边就是选若干个环</a:t>
            </a:r>
            <a:endParaRPr lang="en-US" altLang="zh-CN" dirty="0"/>
          </a:p>
          <a:p>
            <a:r>
              <a:rPr lang="zh-CN" altLang="en-US" dirty="0"/>
              <a:t>注意到选大小为</a:t>
            </a:r>
            <a:r>
              <a:rPr lang="en-US" altLang="zh-CN" dirty="0"/>
              <a:t>2</a:t>
            </a:r>
            <a:r>
              <a:rPr lang="zh-CN" altLang="en-US" dirty="0"/>
              <a:t>的环实际上是选了一条边</a:t>
            </a:r>
            <a:endParaRPr lang="en-US" altLang="zh-CN" dirty="0"/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由于交换数会使得逆序对的奇偶性发生变化，所以</a:t>
            </a:r>
            <a:r>
              <a:rPr lang="zh-CN" altLang="en-US" dirty="0"/>
              <a:t>贡献到底是正还是负就是</a:t>
            </a:r>
            <a:r>
              <a:rPr lang="en-US" altLang="zh-CN" dirty="0"/>
              <a:t>(-1)^(</a:t>
            </a:r>
            <a:r>
              <a:rPr lang="zh-CN" altLang="en-US" dirty="0"/>
              <a:t>长度</a:t>
            </a:r>
            <a:r>
              <a:rPr lang="en-US" altLang="zh-CN" dirty="0"/>
              <a:t>&gt;2</a:t>
            </a:r>
            <a:r>
              <a:rPr lang="zh-CN" altLang="en-US" dirty="0"/>
              <a:t>的偶环个数</a:t>
            </a:r>
            <a:r>
              <a:rPr lang="en-US" altLang="zh-CN" dirty="0"/>
              <a:t>+</a:t>
            </a:r>
            <a:r>
              <a:rPr lang="zh-CN" altLang="en-US" dirty="0"/>
              <a:t>边数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由于我们可以沿着环的两个方向选，所以环还有个</a:t>
            </a:r>
            <a:r>
              <a:rPr lang="en-US" altLang="zh-CN" dirty="0"/>
              <a:t>2</a:t>
            </a:r>
            <a:r>
              <a:rPr lang="zh-CN" altLang="en-US" dirty="0"/>
              <a:t>的系数</a:t>
            </a:r>
            <a:endParaRPr lang="en-US" altLang="zh-CN" dirty="0"/>
          </a:p>
          <a:p>
            <a:r>
              <a:rPr lang="zh-CN" altLang="en-US" dirty="0"/>
              <a:t>然后在仙人掌上</a:t>
            </a:r>
            <a:r>
              <a:rPr lang="en-US" altLang="zh-CN" dirty="0" err="1"/>
              <a:t>dp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5809703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4BDDCD3-9DD8-4813-1D45-07C44790F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9406" y="0"/>
            <a:ext cx="5982594" cy="269803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2135C9E-4546-449D-9D2D-971904F18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某</a:t>
            </a:r>
            <a:r>
              <a:rPr lang="en-US" altLang="zh-CN" dirty="0"/>
              <a:t>NOI</a:t>
            </a:r>
            <a:r>
              <a:rPr lang="zh-CN" altLang="en-US" dirty="0"/>
              <a:t>模拟赛题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D90DC8-6657-4F29-BF2D-697B1E100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求这个矩阵的行列式</a:t>
            </a:r>
            <a:r>
              <a:rPr lang="en-US" altLang="zh-CN" dirty="0"/>
              <a:t>mod998244353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n&lt;=1e11</a:t>
            </a:r>
          </a:p>
          <a:p>
            <a:r>
              <a:rPr lang="zh-CN" altLang="en-US" dirty="0"/>
              <a:t>大家想想</a:t>
            </a:r>
            <a:r>
              <a:rPr lang="en-US" altLang="zh-CN" dirty="0"/>
              <a:t>n&lt;=1000000</a:t>
            </a:r>
          </a:p>
        </p:txBody>
      </p:sp>
    </p:spTree>
    <p:extLst>
      <p:ext uri="{BB962C8B-B14F-4D97-AF65-F5344CB8AC3E}">
        <p14:creationId xmlns:p14="http://schemas.microsoft.com/office/powerpoint/2010/main" val="273084832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4BDDCD3-9DD8-4813-1D45-07C44790F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9406" y="0"/>
            <a:ext cx="5982594" cy="269803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2135C9E-4546-449D-9D2D-971904F18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某</a:t>
            </a:r>
            <a:r>
              <a:rPr lang="en-US" altLang="zh-CN" dirty="0"/>
              <a:t>NOI</a:t>
            </a:r>
            <a:r>
              <a:rPr lang="zh-CN" altLang="en-US" dirty="0"/>
              <a:t>模拟赛题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D90DC8-6657-4F29-BF2D-697B1E100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	0	0	0	0	0</a:t>
            </a:r>
          </a:p>
          <a:p>
            <a:r>
              <a:rPr lang="en-US" altLang="zh-CN" dirty="0"/>
              <a:t>10	1	10	0	10	0</a:t>
            </a:r>
          </a:p>
          <a:p>
            <a:r>
              <a:rPr lang="en-US" altLang="zh-CN" dirty="0"/>
              <a:t>10	10	1	10	10	0</a:t>
            </a:r>
          </a:p>
          <a:p>
            <a:r>
              <a:rPr lang="en-US" altLang="zh-CN" dirty="0"/>
              <a:t>10	10	10	1	10	10</a:t>
            </a:r>
          </a:p>
          <a:p>
            <a:r>
              <a:rPr lang="en-US" altLang="zh-CN" dirty="0"/>
              <a:t>10	10	10	10	1	10</a:t>
            </a:r>
          </a:p>
          <a:p>
            <a:r>
              <a:rPr lang="en-US" altLang="zh-CN" dirty="0"/>
              <a:t>10	10	10	10	10	1</a:t>
            </a:r>
          </a:p>
        </p:txBody>
      </p:sp>
    </p:spTree>
    <p:extLst>
      <p:ext uri="{BB962C8B-B14F-4D97-AF65-F5344CB8AC3E}">
        <p14:creationId xmlns:p14="http://schemas.microsoft.com/office/powerpoint/2010/main" val="3101857278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135C9E-4546-449D-9D2D-971904F18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某</a:t>
            </a:r>
            <a:r>
              <a:rPr lang="en-US" altLang="zh-CN" dirty="0"/>
              <a:t>NOI</a:t>
            </a:r>
            <a:r>
              <a:rPr lang="zh-CN" altLang="en-US" dirty="0"/>
              <a:t>模拟赛题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D90DC8-6657-4F29-BF2D-697B1E100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44395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1	0	0	0	0	0</a:t>
            </a:r>
          </a:p>
          <a:p>
            <a:r>
              <a:rPr lang="en-US" altLang="zh-CN" dirty="0"/>
              <a:t>9	1	10	0	10	0</a:t>
            </a:r>
          </a:p>
          <a:p>
            <a:r>
              <a:rPr lang="en-US" altLang="zh-CN" dirty="0"/>
              <a:t>0	9	-9	10	0	0</a:t>
            </a:r>
          </a:p>
          <a:p>
            <a:r>
              <a:rPr lang="en-US" altLang="zh-CN" dirty="0"/>
              <a:t>0	0	9	-9	0	10</a:t>
            </a:r>
          </a:p>
          <a:p>
            <a:r>
              <a:rPr lang="en-US" altLang="zh-CN" dirty="0"/>
              <a:t>0	0	0	9	-9	0</a:t>
            </a:r>
          </a:p>
          <a:p>
            <a:r>
              <a:rPr lang="en-US" altLang="zh-CN" dirty="0"/>
              <a:t>0	0	0	0	9	-9</a:t>
            </a:r>
          </a:p>
        </p:txBody>
      </p:sp>
    </p:spTree>
    <p:extLst>
      <p:ext uri="{BB962C8B-B14F-4D97-AF65-F5344CB8AC3E}">
        <p14:creationId xmlns:p14="http://schemas.microsoft.com/office/powerpoint/2010/main" val="3919372176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135C9E-4546-449D-9D2D-971904F18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某</a:t>
            </a:r>
            <a:r>
              <a:rPr lang="en-US" altLang="zh-CN" dirty="0"/>
              <a:t>NOI</a:t>
            </a:r>
            <a:r>
              <a:rPr lang="zh-CN" altLang="en-US" dirty="0"/>
              <a:t>模拟赛题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D90DC8-6657-4F29-BF2D-697B1E100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44395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v/C	0	0	0	0	0</a:t>
            </a:r>
          </a:p>
          <a:p>
            <a:r>
              <a:rPr lang="en-US" altLang="zh-CN" dirty="0"/>
              <a:t>-1	v/C	v	0	v	0</a:t>
            </a:r>
          </a:p>
          <a:p>
            <a:r>
              <a:rPr lang="en-US" altLang="zh-CN" dirty="0"/>
              <a:t>0	-1	1	v	0	0</a:t>
            </a:r>
          </a:p>
          <a:p>
            <a:r>
              <a:rPr lang="en-US" altLang="zh-CN" dirty="0"/>
              <a:t>0	0	-1	1	0	v</a:t>
            </a:r>
          </a:p>
          <a:p>
            <a:r>
              <a:rPr lang="en-US" altLang="zh-CN" dirty="0"/>
              <a:t>0	0	0	-1	1	0</a:t>
            </a:r>
          </a:p>
          <a:p>
            <a:r>
              <a:rPr lang="en-US" altLang="zh-CN" dirty="0"/>
              <a:t>0	0	0	0	-1	1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607272B9-06A8-76CB-0F4E-F377CFBB2941}"/>
              </a:ext>
            </a:extLst>
          </p:cNvPr>
          <p:cNvSpPr txBox="1">
            <a:spLocks/>
          </p:cNvSpPr>
          <p:nvPr/>
        </p:nvSpPr>
        <p:spPr>
          <a:xfrm>
            <a:off x="6209407" y="1825625"/>
            <a:ext cx="514439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v=C/(1-C)</a:t>
            </a:r>
          </a:p>
          <a:p>
            <a:r>
              <a:rPr lang="nn-NO" altLang="zh-CN" dirty="0"/>
              <a:t>c(i,k)=v*(i</a:t>
            </a:r>
            <a:r>
              <a:rPr lang="zh-CN" altLang="nn-NO" dirty="0"/>
              <a:t>是</a:t>
            </a:r>
            <a:r>
              <a:rPr lang="nn-NO" altLang="zh-CN" dirty="0"/>
              <a:t>k</a:t>
            </a:r>
            <a:r>
              <a:rPr lang="zh-CN" altLang="nn-NO" dirty="0"/>
              <a:t>的因子</a:t>
            </a:r>
            <a:r>
              <a:rPr lang="nn-NO" altLang="zh-CN" dirty="0"/>
              <a:t>-(i+1)</a:t>
            </a:r>
            <a:r>
              <a:rPr lang="zh-CN" altLang="nn-NO" dirty="0"/>
              <a:t>是</a:t>
            </a:r>
            <a:r>
              <a:rPr lang="nn-NO" altLang="zh-CN" dirty="0"/>
              <a:t>k</a:t>
            </a:r>
            <a:r>
              <a:rPr lang="zh-CN" altLang="nn-NO" dirty="0"/>
              <a:t>的因子</a:t>
            </a:r>
            <a:r>
              <a:rPr lang="nn-NO" altLang="zh-CN" dirty="0"/>
              <a:t>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2164103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135C9E-4546-449D-9D2D-971904F18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某</a:t>
            </a:r>
            <a:r>
              <a:rPr lang="en-US" altLang="zh-CN" dirty="0"/>
              <a:t>NOI</a:t>
            </a:r>
            <a:r>
              <a:rPr lang="zh-CN" altLang="en-US" dirty="0"/>
              <a:t>模拟赛题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D90DC8-6657-4F29-BF2D-697B1E100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44395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v/C	0	0	0	0	0</a:t>
            </a:r>
          </a:p>
          <a:p>
            <a:r>
              <a:rPr lang="en-US" altLang="zh-CN" dirty="0"/>
              <a:t>-1	v/C	v	0	v	0</a:t>
            </a:r>
          </a:p>
          <a:p>
            <a:r>
              <a:rPr lang="en-US" altLang="zh-CN" dirty="0"/>
              <a:t>0	-1	1	v	0	0</a:t>
            </a:r>
          </a:p>
          <a:p>
            <a:r>
              <a:rPr lang="en-US" altLang="zh-CN" dirty="0"/>
              <a:t>0	0	-1	1	0	v</a:t>
            </a:r>
          </a:p>
          <a:p>
            <a:r>
              <a:rPr lang="en-US" altLang="zh-CN" dirty="0"/>
              <a:t>0	0	0	-1	1	0</a:t>
            </a:r>
          </a:p>
          <a:p>
            <a:r>
              <a:rPr lang="en-US" altLang="zh-CN" dirty="0"/>
              <a:t>0	0	0	0	-1	1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607272B9-06A8-76CB-0F4E-F377CFBB2941}"/>
              </a:ext>
            </a:extLst>
          </p:cNvPr>
          <p:cNvSpPr txBox="1">
            <a:spLocks/>
          </p:cNvSpPr>
          <p:nvPr/>
        </p:nvSpPr>
        <p:spPr>
          <a:xfrm>
            <a:off x="6209407" y="1825625"/>
            <a:ext cx="514439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v=C/(1-C)</a:t>
            </a:r>
          </a:p>
          <a:p>
            <a:r>
              <a:rPr lang="nn-NO" altLang="zh-CN" dirty="0"/>
              <a:t>c(i,k)=v*(i</a:t>
            </a:r>
            <a:r>
              <a:rPr lang="zh-CN" altLang="nn-NO" dirty="0"/>
              <a:t>是</a:t>
            </a:r>
            <a:r>
              <a:rPr lang="nn-NO" altLang="zh-CN" dirty="0"/>
              <a:t>k</a:t>
            </a:r>
            <a:r>
              <a:rPr lang="zh-CN" altLang="nn-NO" dirty="0"/>
              <a:t>的因子</a:t>
            </a:r>
            <a:r>
              <a:rPr lang="nn-NO" altLang="zh-CN" dirty="0"/>
              <a:t>-(i+1)</a:t>
            </a:r>
            <a:r>
              <a:rPr lang="zh-CN" altLang="nn-NO" dirty="0"/>
              <a:t>是</a:t>
            </a:r>
            <a:r>
              <a:rPr lang="nn-NO" altLang="zh-CN" dirty="0"/>
              <a:t>k</a:t>
            </a:r>
            <a:r>
              <a:rPr lang="zh-CN" altLang="nn-NO" dirty="0"/>
              <a:t>的因子</a:t>
            </a:r>
            <a:r>
              <a:rPr lang="nn-NO" altLang="zh-CN" dirty="0"/>
              <a:t>)</a:t>
            </a:r>
          </a:p>
          <a:p>
            <a:r>
              <a:rPr lang="zh-CN" altLang="en-US" dirty="0"/>
              <a:t>设</a:t>
            </a:r>
            <a:r>
              <a:rPr lang="en-US" altLang="zh-CN" dirty="0"/>
              <a:t>f(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r>
              <a:rPr lang="zh-CN" altLang="en-US" dirty="0"/>
              <a:t>是大小为</a:t>
            </a:r>
            <a:r>
              <a:rPr lang="en-US" altLang="zh-CN" dirty="0" err="1"/>
              <a:t>i</a:t>
            </a:r>
            <a:r>
              <a:rPr lang="zh-CN" altLang="en-US" dirty="0"/>
              <a:t>的矩阵的</a:t>
            </a:r>
            <a:r>
              <a:rPr lang="en-US" altLang="zh-CN" dirty="0"/>
              <a:t>det</a:t>
            </a:r>
          </a:p>
          <a:p>
            <a:r>
              <a:rPr lang="en-US" altLang="zh-CN" dirty="0"/>
              <a:t>g(</a:t>
            </a:r>
            <a:r>
              <a:rPr lang="en-US" altLang="zh-CN" dirty="0" err="1"/>
              <a:t>i,j</a:t>
            </a:r>
            <a:r>
              <a:rPr lang="en-US" altLang="zh-CN" dirty="0"/>
              <a:t>)</a:t>
            </a:r>
            <a:r>
              <a:rPr lang="zh-CN" altLang="en-US" dirty="0"/>
              <a:t>是第大小为</a:t>
            </a:r>
            <a:r>
              <a:rPr lang="en-US" altLang="zh-CN" dirty="0" err="1"/>
              <a:t>i</a:t>
            </a:r>
            <a:r>
              <a:rPr lang="zh-CN" altLang="en-US" dirty="0"/>
              <a:t>的矩阵，但第</a:t>
            </a:r>
            <a:r>
              <a:rPr lang="en-US" altLang="zh-CN" dirty="0" err="1"/>
              <a:t>i</a:t>
            </a:r>
            <a:r>
              <a:rPr lang="zh-CN" altLang="en-US" dirty="0"/>
              <a:t>列换成第</a:t>
            </a:r>
            <a:r>
              <a:rPr lang="en-US" altLang="zh-CN" dirty="0"/>
              <a:t>j</a:t>
            </a:r>
            <a:r>
              <a:rPr lang="zh-CN" altLang="en-US" dirty="0"/>
              <a:t>列的矩阵的</a:t>
            </a:r>
            <a:r>
              <a:rPr lang="en-US" altLang="zh-CN" dirty="0"/>
              <a:t>det</a:t>
            </a:r>
          </a:p>
          <a:p>
            <a:r>
              <a:rPr lang="zh-CN" altLang="en-US" dirty="0"/>
              <a:t>用</a:t>
            </a:r>
            <a:r>
              <a:rPr lang="en-US" altLang="zh-CN" dirty="0" err="1"/>
              <a:t>laplace</a:t>
            </a:r>
            <a:r>
              <a:rPr lang="zh-CN" altLang="en-US"/>
              <a:t>展开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58583577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135C9E-4546-449D-9D2D-971904F18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某</a:t>
            </a:r>
            <a:r>
              <a:rPr lang="en-US" altLang="zh-CN" dirty="0"/>
              <a:t>NOI</a:t>
            </a:r>
            <a:r>
              <a:rPr lang="zh-CN" altLang="en-US" dirty="0"/>
              <a:t>模拟赛题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D90DC8-6657-4F29-BF2D-697B1E100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44395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v/C	0	0	0	0	0</a:t>
            </a:r>
          </a:p>
          <a:p>
            <a:r>
              <a:rPr lang="en-US" altLang="zh-CN" dirty="0"/>
              <a:t>-1	v/C	v	0	v	0</a:t>
            </a:r>
          </a:p>
          <a:p>
            <a:r>
              <a:rPr lang="en-US" altLang="zh-CN" dirty="0"/>
              <a:t>0	-1	1	v	0	0</a:t>
            </a:r>
          </a:p>
          <a:p>
            <a:r>
              <a:rPr lang="en-US" altLang="zh-CN" dirty="0"/>
              <a:t>0	0	-1	1	0	v</a:t>
            </a:r>
          </a:p>
          <a:p>
            <a:r>
              <a:rPr lang="en-US" altLang="zh-CN" dirty="0"/>
              <a:t>0	0	0	-1	1	0</a:t>
            </a:r>
          </a:p>
          <a:p>
            <a:r>
              <a:rPr lang="en-US" altLang="zh-CN" dirty="0"/>
              <a:t>0	0	0	0	-1	1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607272B9-06A8-76CB-0F4E-F377CFBB2941}"/>
              </a:ext>
            </a:extLst>
          </p:cNvPr>
          <p:cNvSpPr txBox="1">
            <a:spLocks/>
          </p:cNvSpPr>
          <p:nvPr/>
        </p:nvSpPr>
        <p:spPr>
          <a:xfrm>
            <a:off x="6209407" y="1825625"/>
            <a:ext cx="514439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v=C/(1-C)</a:t>
            </a:r>
          </a:p>
          <a:p>
            <a:r>
              <a:rPr lang="nn-NO" altLang="zh-CN" dirty="0"/>
              <a:t>c(i,k)=v*(i</a:t>
            </a:r>
            <a:r>
              <a:rPr lang="zh-CN" altLang="nn-NO" dirty="0"/>
              <a:t>是</a:t>
            </a:r>
            <a:r>
              <a:rPr lang="nn-NO" altLang="zh-CN" dirty="0"/>
              <a:t>k</a:t>
            </a:r>
            <a:r>
              <a:rPr lang="zh-CN" altLang="nn-NO" dirty="0"/>
              <a:t>的因子</a:t>
            </a:r>
            <a:r>
              <a:rPr lang="nn-NO" altLang="zh-CN" dirty="0"/>
              <a:t>-(i+1)</a:t>
            </a:r>
            <a:r>
              <a:rPr lang="zh-CN" altLang="nn-NO" dirty="0"/>
              <a:t>是</a:t>
            </a:r>
            <a:r>
              <a:rPr lang="nn-NO" altLang="zh-CN" dirty="0"/>
              <a:t>k</a:t>
            </a:r>
            <a:r>
              <a:rPr lang="zh-CN" altLang="nn-NO" dirty="0"/>
              <a:t>的因子</a:t>
            </a:r>
            <a:r>
              <a:rPr lang="nn-NO" altLang="zh-CN" dirty="0"/>
              <a:t>)</a:t>
            </a:r>
          </a:p>
          <a:p>
            <a:r>
              <a:rPr lang="zh-CN" altLang="en-US" dirty="0"/>
              <a:t>设</a:t>
            </a:r>
            <a:r>
              <a:rPr lang="en-US" altLang="zh-CN" dirty="0"/>
              <a:t>f(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r>
              <a:rPr lang="zh-CN" altLang="en-US" dirty="0"/>
              <a:t>是大小为</a:t>
            </a:r>
            <a:r>
              <a:rPr lang="en-US" altLang="zh-CN" dirty="0" err="1"/>
              <a:t>i</a:t>
            </a:r>
            <a:r>
              <a:rPr lang="zh-CN" altLang="en-US" dirty="0"/>
              <a:t>的矩阵的</a:t>
            </a:r>
            <a:r>
              <a:rPr lang="en-US" altLang="zh-CN" dirty="0"/>
              <a:t>det</a:t>
            </a:r>
          </a:p>
          <a:p>
            <a:r>
              <a:rPr lang="en-US" altLang="zh-CN" dirty="0"/>
              <a:t>g(</a:t>
            </a:r>
            <a:r>
              <a:rPr lang="en-US" altLang="zh-CN" dirty="0" err="1"/>
              <a:t>i,j</a:t>
            </a:r>
            <a:r>
              <a:rPr lang="en-US" altLang="zh-CN" dirty="0"/>
              <a:t>)</a:t>
            </a:r>
            <a:r>
              <a:rPr lang="zh-CN" altLang="en-US" dirty="0"/>
              <a:t>是第大小为</a:t>
            </a:r>
            <a:r>
              <a:rPr lang="en-US" altLang="zh-CN" dirty="0" err="1"/>
              <a:t>i</a:t>
            </a:r>
            <a:r>
              <a:rPr lang="zh-CN" altLang="en-US" dirty="0"/>
              <a:t>的矩阵，但第</a:t>
            </a:r>
            <a:r>
              <a:rPr lang="en-US" altLang="zh-CN" dirty="0" err="1"/>
              <a:t>i</a:t>
            </a:r>
            <a:r>
              <a:rPr lang="zh-CN" altLang="en-US" dirty="0"/>
              <a:t>列换成第</a:t>
            </a:r>
            <a:r>
              <a:rPr lang="en-US" altLang="zh-CN" dirty="0"/>
              <a:t>j</a:t>
            </a:r>
            <a:r>
              <a:rPr lang="zh-CN" altLang="en-US" dirty="0"/>
              <a:t>列的矩阵的</a:t>
            </a:r>
            <a:r>
              <a:rPr lang="en-US" altLang="zh-CN" dirty="0"/>
              <a:t>det</a:t>
            </a:r>
          </a:p>
          <a:p>
            <a:r>
              <a:rPr lang="en-US" altLang="zh-CN" dirty="0"/>
              <a:t>f(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r>
              <a:rPr lang="nn-NO" altLang="zh-CN" dirty="0"/>
              <a:t>=f(i-1)+g(i-1,i) (i&gt;=3)</a:t>
            </a:r>
          </a:p>
          <a:p>
            <a:r>
              <a:rPr lang="nn-NO" altLang="zh-CN" dirty="0"/>
              <a:t>g(i,k)=c(i,k)*f(i-1)+g(i-1,k) (i&gt;=3)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33921550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135C9E-4546-449D-9D2D-971904F18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某</a:t>
            </a:r>
            <a:r>
              <a:rPr lang="en-US" altLang="zh-CN" dirty="0"/>
              <a:t>NOI</a:t>
            </a:r>
            <a:r>
              <a:rPr lang="zh-CN" altLang="en-US" dirty="0"/>
              <a:t>模拟赛题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D90DC8-6657-4F29-BF2D-697B1E100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44395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v/C	0	0	0	0	0</a:t>
            </a:r>
          </a:p>
          <a:p>
            <a:r>
              <a:rPr lang="en-US" altLang="zh-CN" dirty="0"/>
              <a:t>-1	v/C	v	0	v	0</a:t>
            </a:r>
          </a:p>
          <a:p>
            <a:r>
              <a:rPr lang="en-US" altLang="zh-CN" dirty="0"/>
              <a:t>0	-1	1	v	0	0</a:t>
            </a:r>
          </a:p>
          <a:p>
            <a:r>
              <a:rPr lang="en-US" altLang="zh-CN" dirty="0"/>
              <a:t>0	0	-1	1	0	v</a:t>
            </a:r>
          </a:p>
          <a:p>
            <a:r>
              <a:rPr lang="en-US" altLang="zh-CN" dirty="0"/>
              <a:t>0	0	0	-1	1	0</a:t>
            </a:r>
          </a:p>
          <a:p>
            <a:r>
              <a:rPr lang="en-US" altLang="zh-CN" dirty="0"/>
              <a:t>0	0	0	0	-1	1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607272B9-06A8-76CB-0F4E-F377CFBB2941}"/>
              </a:ext>
            </a:extLst>
          </p:cNvPr>
          <p:cNvSpPr txBox="1">
            <a:spLocks/>
          </p:cNvSpPr>
          <p:nvPr/>
        </p:nvSpPr>
        <p:spPr>
          <a:xfrm>
            <a:off x="6209407" y="1825625"/>
            <a:ext cx="514439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f(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r>
              <a:rPr lang="nn-NO" altLang="zh-CN" dirty="0"/>
              <a:t>=f(i-1)+g(i-1,i) (i&gt;=3)</a:t>
            </a:r>
          </a:p>
          <a:p>
            <a:r>
              <a:rPr lang="nn-NO" altLang="zh-CN" dirty="0"/>
              <a:t>g(i,k)=c(i,k)*f(i-1)+g(i-1,k) (i&gt;=3)</a:t>
            </a:r>
          </a:p>
          <a:p>
            <a:r>
              <a:rPr lang="pt-BR" altLang="zh-CN" dirty="0"/>
              <a:t>f(i)=f(i-1)+\sum_{j=1}^{i-2}c(i,j)*f(j) (i&gt;=3)</a:t>
            </a:r>
          </a:p>
          <a:p>
            <a:r>
              <a:rPr lang="en-US" altLang="zh-CN" dirty="0"/>
              <a:t>j</a:t>
            </a:r>
            <a:r>
              <a:rPr lang="zh-CN" altLang="en-US" dirty="0"/>
              <a:t>是</a:t>
            </a:r>
            <a:r>
              <a:rPr lang="en-US" altLang="zh-CN" dirty="0" err="1"/>
              <a:t>i</a:t>
            </a:r>
            <a:r>
              <a:rPr lang="zh-CN" altLang="en-US" dirty="0"/>
              <a:t>的因子：</a:t>
            </a:r>
            <a:r>
              <a:rPr lang="en-US" altLang="zh-CN" dirty="0"/>
              <a:t>c(</a:t>
            </a:r>
            <a:r>
              <a:rPr lang="en-US" altLang="zh-CN" dirty="0" err="1"/>
              <a:t>i,j</a:t>
            </a:r>
            <a:r>
              <a:rPr lang="en-US" altLang="zh-CN" dirty="0"/>
              <a:t>)</a:t>
            </a:r>
            <a:r>
              <a:rPr lang="zh-CN" altLang="en-US" dirty="0"/>
              <a:t>贡献</a:t>
            </a:r>
            <a:r>
              <a:rPr lang="en-US" altLang="zh-CN" dirty="0" err="1"/>
              <a:t>vh</a:t>
            </a:r>
            <a:r>
              <a:rPr lang="en-US" altLang="zh-CN" dirty="0"/>
              <a:t>(j)</a:t>
            </a:r>
            <a:r>
              <a:rPr lang="zh-CN" altLang="en-US" dirty="0"/>
              <a:t>，</a:t>
            </a:r>
            <a:r>
              <a:rPr lang="en-US" altLang="zh-CN" dirty="0"/>
              <a:t>c(i,j-1)</a:t>
            </a:r>
            <a:r>
              <a:rPr lang="zh-CN" altLang="en-US" dirty="0"/>
              <a:t>贡献</a:t>
            </a:r>
            <a:r>
              <a:rPr lang="en-US" altLang="zh-CN" dirty="0"/>
              <a:t>-</a:t>
            </a:r>
            <a:r>
              <a:rPr lang="en-US" altLang="zh-CN" dirty="0" err="1"/>
              <a:t>vh</a:t>
            </a:r>
            <a:r>
              <a:rPr lang="en-US" altLang="zh-CN" dirty="0"/>
              <a:t>(j-1)</a:t>
            </a:r>
          </a:p>
          <a:p>
            <a:r>
              <a:rPr lang="pt-BR" altLang="zh-CN" dirty="0"/>
              <a:t>f(i)-f(i-1)=v(\sum_{j=2}^{i-2}[j</a:t>
            </a:r>
            <a:r>
              <a:rPr lang="zh-CN" altLang="pt-BR" dirty="0"/>
              <a:t>是</a:t>
            </a:r>
            <a:r>
              <a:rPr lang="pt-BR" altLang="zh-CN" dirty="0"/>
              <a:t>i</a:t>
            </a:r>
            <a:r>
              <a:rPr lang="zh-CN" altLang="pt-BR" dirty="0"/>
              <a:t>的因子</a:t>
            </a:r>
            <a:r>
              <a:rPr lang="pt-BR" altLang="zh-CN" dirty="0"/>
              <a:t>](f(j)-f(j-1))+f(1)) (i&gt;=3)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84323731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135C9E-4546-449D-9D2D-971904F18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某</a:t>
            </a:r>
            <a:r>
              <a:rPr lang="en-US" altLang="zh-CN" dirty="0"/>
              <a:t>NOI</a:t>
            </a:r>
            <a:r>
              <a:rPr lang="zh-CN" altLang="en-US" dirty="0"/>
              <a:t>模拟赛题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D90DC8-6657-4F29-BF2D-697B1E100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44395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v/C	0	0	0	0	0</a:t>
            </a:r>
          </a:p>
          <a:p>
            <a:r>
              <a:rPr lang="en-US" altLang="zh-CN" dirty="0"/>
              <a:t>-1	v/C	v	0	v	0</a:t>
            </a:r>
          </a:p>
          <a:p>
            <a:r>
              <a:rPr lang="en-US" altLang="zh-CN" dirty="0"/>
              <a:t>0	-1	1	v	0	0</a:t>
            </a:r>
          </a:p>
          <a:p>
            <a:r>
              <a:rPr lang="en-US" altLang="zh-CN" dirty="0"/>
              <a:t>0	0	-1	1	0	v</a:t>
            </a:r>
          </a:p>
          <a:p>
            <a:r>
              <a:rPr lang="en-US" altLang="zh-CN" dirty="0"/>
              <a:t>0	0	0	-1	1	0</a:t>
            </a:r>
          </a:p>
          <a:p>
            <a:r>
              <a:rPr lang="en-US" altLang="zh-CN" dirty="0"/>
              <a:t>0	0	0	0	-1	1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607272B9-06A8-76CB-0F4E-F377CFBB2941}"/>
              </a:ext>
            </a:extLst>
          </p:cNvPr>
          <p:cNvSpPr txBox="1">
            <a:spLocks/>
          </p:cNvSpPr>
          <p:nvPr/>
        </p:nvSpPr>
        <p:spPr>
          <a:xfrm>
            <a:off x="6209407" y="1825625"/>
            <a:ext cx="514439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zh-CN" dirty="0"/>
              <a:t>f(i)-f(i-1)=v(\sum_{j=2}^{i-2}[j</a:t>
            </a:r>
            <a:r>
              <a:rPr lang="zh-CN" altLang="pt-BR" dirty="0"/>
              <a:t>是</a:t>
            </a:r>
            <a:r>
              <a:rPr lang="pt-BR" altLang="zh-CN" dirty="0"/>
              <a:t>i</a:t>
            </a:r>
            <a:r>
              <a:rPr lang="zh-CN" altLang="pt-BR" dirty="0"/>
              <a:t>的因子</a:t>
            </a:r>
            <a:r>
              <a:rPr lang="pt-BR" altLang="zh-CN" dirty="0"/>
              <a:t>](f(j)-f(j-1))+f(1)) (i&gt;=3)</a:t>
            </a:r>
          </a:p>
          <a:p>
            <a:r>
              <a:rPr lang="zh-CN" altLang="pt-BR" dirty="0"/>
              <a:t>令</a:t>
            </a:r>
            <a:r>
              <a:rPr lang="pt-BR" altLang="zh-CN" dirty="0"/>
              <a:t>f(0)=0</a:t>
            </a:r>
            <a:r>
              <a:rPr lang="zh-CN" altLang="pt-BR" dirty="0"/>
              <a:t>，</a:t>
            </a:r>
            <a:r>
              <a:rPr lang="pt-BR" altLang="zh-CN" dirty="0"/>
              <a:t>df(i)=f(i)-f(i-1)</a:t>
            </a:r>
          </a:p>
          <a:p>
            <a:r>
              <a:rPr lang="en-US" altLang="zh-CN" dirty="0" err="1"/>
              <a:t>df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)=v\sum_{j=1}^{i-2}[j</a:t>
            </a:r>
            <a:r>
              <a:rPr lang="zh-CN" altLang="en-US" dirty="0"/>
              <a:t>是</a:t>
            </a:r>
            <a:r>
              <a:rPr lang="en-US" altLang="zh-CN" dirty="0" err="1"/>
              <a:t>i</a:t>
            </a:r>
            <a:r>
              <a:rPr lang="zh-CN" altLang="en-US" dirty="0"/>
              <a:t>的因子</a:t>
            </a:r>
            <a:r>
              <a:rPr lang="en-US" altLang="zh-CN" dirty="0"/>
              <a:t>]</a:t>
            </a:r>
            <a:r>
              <a:rPr lang="en-US" altLang="zh-CN" dirty="0" err="1"/>
              <a:t>df</a:t>
            </a:r>
            <a:r>
              <a:rPr lang="en-US" altLang="zh-CN" dirty="0"/>
              <a:t>(j)=v\sum_{j=1}^{j</a:t>
            </a:r>
            <a:r>
              <a:rPr lang="zh-CN" altLang="en-US" dirty="0"/>
              <a:t>是</a:t>
            </a:r>
            <a:r>
              <a:rPr lang="en-US" altLang="zh-CN" dirty="0" err="1"/>
              <a:t>i</a:t>
            </a:r>
            <a:r>
              <a:rPr lang="zh-CN" altLang="en-US" dirty="0"/>
              <a:t>的因子</a:t>
            </a:r>
            <a:r>
              <a:rPr lang="en-US" altLang="zh-CN" dirty="0"/>
              <a:t>,j!=</a:t>
            </a:r>
            <a:r>
              <a:rPr lang="en-US" altLang="zh-CN" dirty="0" err="1"/>
              <a:t>i</a:t>
            </a:r>
            <a:r>
              <a:rPr lang="en-US" altLang="zh-CN" dirty="0"/>
              <a:t>}</a:t>
            </a:r>
            <a:r>
              <a:rPr lang="en-US" altLang="zh-CN" dirty="0" err="1"/>
              <a:t>df</a:t>
            </a:r>
            <a:r>
              <a:rPr lang="en-US" altLang="zh-CN" dirty="0"/>
              <a:t>(j) (</a:t>
            </a:r>
            <a:r>
              <a:rPr lang="en-US" altLang="zh-CN" dirty="0" err="1"/>
              <a:t>i</a:t>
            </a:r>
            <a:r>
              <a:rPr lang="en-US" altLang="zh-CN" dirty="0"/>
              <a:t>&gt;=3)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5166629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135C9E-4546-449D-9D2D-971904F18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某</a:t>
            </a:r>
            <a:r>
              <a:rPr lang="en-US" altLang="zh-CN" dirty="0"/>
              <a:t>NOI</a:t>
            </a:r>
            <a:r>
              <a:rPr lang="zh-CN" altLang="en-US" dirty="0"/>
              <a:t>模拟赛题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D90DC8-6657-4F29-BF2D-697B1E100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44395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v/C	0	0	0	0	0</a:t>
            </a:r>
          </a:p>
          <a:p>
            <a:r>
              <a:rPr lang="en-US" altLang="zh-CN" dirty="0"/>
              <a:t>-1	v/C	v	0	v	0</a:t>
            </a:r>
          </a:p>
          <a:p>
            <a:r>
              <a:rPr lang="en-US" altLang="zh-CN" dirty="0"/>
              <a:t>0	-1	1	v	0	0</a:t>
            </a:r>
          </a:p>
          <a:p>
            <a:r>
              <a:rPr lang="en-US" altLang="zh-CN" dirty="0"/>
              <a:t>0	0	-1	1	0	v</a:t>
            </a:r>
          </a:p>
          <a:p>
            <a:r>
              <a:rPr lang="en-US" altLang="zh-CN" dirty="0"/>
              <a:t>0	0	0	-1	1	0</a:t>
            </a:r>
          </a:p>
          <a:p>
            <a:r>
              <a:rPr lang="en-US" altLang="zh-CN" dirty="0"/>
              <a:t>0	0	0	0	-1	1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607272B9-06A8-76CB-0F4E-F377CFBB2941}"/>
              </a:ext>
            </a:extLst>
          </p:cNvPr>
          <p:cNvSpPr txBox="1">
            <a:spLocks/>
          </p:cNvSpPr>
          <p:nvPr/>
        </p:nvSpPr>
        <p:spPr>
          <a:xfrm>
            <a:off x="6209407" y="1825625"/>
            <a:ext cx="514439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df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)=v\sum_{j=1}^{i-2}[j</a:t>
            </a:r>
            <a:r>
              <a:rPr lang="zh-CN" altLang="en-US" dirty="0"/>
              <a:t>是</a:t>
            </a:r>
            <a:r>
              <a:rPr lang="en-US" altLang="zh-CN" dirty="0" err="1"/>
              <a:t>i</a:t>
            </a:r>
            <a:r>
              <a:rPr lang="zh-CN" altLang="en-US" dirty="0"/>
              <a:t>的因子</a:t>
            </a:r>
            <a:r>
              <a:rPr lang="en-US" altLang="zh-CN" dirty="0"/>
              <a:t>]</a:t>
            </a:r>
            <a:r>
              <a:rPr lang="en-US" altLang="zh-CN" dirty="0" err="1"/>
              <a:t>df</a:t>
            </a:r>
            <a:r>
              <a:rPr lang="en-US" altLang="zh-CN" dirty="0"/>
              <a:t>(j)=v\sum_{j=1}^{j</a:t>
            </a:r>
            <a:r>
              <a:rPr lang="zh-CN" altLang="en-US" dirty="0"/>
              <a:t>是</a:t>
            </a:r>
            <a:r>
              <a:rPr lang="en-US" altLang="zh-CN" dirty="0" err="1"/>
              <a:t>i</a:t>
            </a:r>
            <a:r>
              <a:rPr lang="zh-CN" altLang="en-US" dirty="0"/>
              <a:t>的因子</a:t>
            </a:r>
            <a:r>
              <a:rPr lang="en-US" altLang="zh-CN" dirty="0"/>
              <a:t>,j!=</a:t>
            </a:r>
            <a:r>
              <a:rPr lang="en-US" altLang="zh-CN" dirty="0" err="1"/>
              <a:t>i</a:t>
            </a:r>
            <a:r>
              <a:rPr lang="en-US" altLang="zh-CN" dirty="0"/>
              <a:t>}</a:t>
            </a:r>
            <a:r>
              <a:rPr lang="en-US" altLang="zh-CN" dirty="0" err="1"/>
              <a:t>df</a:t>
            </a:r>
            <a:r>
              <a:rPr lang="en-US" altLang="zh-CN" dirty="0"/>
              <a:t>(j) (</a:t>
            </a:r>
            <a:r>
              <a:rPr lang="en-US" altLang="zh-CN" dirty="0" err="1"/>
              <a:t>i</a:t>
            </a:r>
            <a:r>
              <a:rPr lang="en-US" altLang="zh-CN" dirty="0"/>
              <a:t>&gt;=3)</a:t>
            </a:r>
          </a:p>
          <a:p>
            <a:r>
              <a:rPr lang="pt-BR" altLang="zh-CN" dirty="0"/>
              <a:t>df(1)=f(1)-f(0)=v/C=1/(1-C)</a:t>
            </a:r>
          </a:p>
          <a:p>
            <a:r>
              <a:rPr lang="pt-BR" altLang="zh-CN" dirty="0"/>
              <a:t>d</a:t>
            </a:r>
            <a:r>
              <a:rPr lang="en-US" altLang="zh-CN" dirty="0"/>
              <a:t>f</a:t>
            </a:r>
            <a:r>
              <a:rPr lang="pt-BR" altLang="zh-CN" dirty="0"/>
              <a:t>(2)=</a:t>
            </a:r>
            <a:r>
              <a:rPr lang="en-US" altLang="zh-CN" dirty="0"/>
              <a:t>f</a:t>
            </a:r>
            <a:r>
              <a:rPr lang="pt-BR" altLang="zh-CN" dirty="0"/>
              <a:t>(2)-f(1)=1/(1-C)^2-1/(1-C)=(1-(1-C))/(1-C)^2=C/(1-C)^2=vdf(1)</a:t>
            </a:r>
          </a:p>
          <a:p>
            <a:r>
              <a:rPr lang="zh-CN" altLang="en-US" dirty="0"/>
              <a:t>发现</a:t>
            </a:r>
            <a:r>
              <a:rPr lang="en-US" altLang="zh-CN" dirty="0" err="1"/>
              <a:t>df</a:t>
            </a:r>
            <a:r>
              <a:rPr lang="en-US" altLang="zh-CN" dirty="0"/>
              <a:t>(2)</a:t>
            </a:r>
            <a:r>
              <a:rPr lang="zh-CN" altLang="en-US" dirty="0"/>
              <a:t>也符合</a:t>
            </a:r>
            <a:r>
              <a:rPr lang="en-US" altLang="zh-CN" dirty="0" err="1"/>
              <a:t>i</a:t>
            </a:r>
            <a:r>
              <a:rPr lang="en-US" altLang="zh-CN" dirty="0"/>
              <a:t>&gt;=3</a:t>
            </a:r>
            <a:r>
              <a:rPr lang="zh-CN" altLang="en-US" dirty="0"/>
              <a:t>时的递推式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86919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C12BE8-BA10-484B-995F-0FDB08C23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定长最短路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1F0756-FBAA-4CF3-98ED-E98AEB067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给一个 </a:t>
            </a:r>
            <a:r>
              <a:rPr lang="en-US" altLang="zh-CN" dirty="0"/>
              <a:t>n </a:t>
            </a:r>
            <a:r>
              <a:rPr lang="zh-CN" altLang="en-US" dirty="0"/>
              <a:t>阶带权有向图和一个整数 </a:t>
            </a:r>
            <a:r>
              <a:rPr lang="en-US" altLang="zh-CN" dirty="0"/>
              <a:t>k</a:t>
            </a:r>
            <a:r>
              <a:rPr lang="zh-CN" altLang="en-US" dirty="0"/>
              <a:t> ，你的任务是对于所有点对 </a:t>
            </a:r>
            <a:r>
              <a:rPr lang="en-US" altLang="zh-CN" dirty="0"/>
              <a:t>(</a:t>
            </a:r>
            <a:r>
              <a:rPr lang="en-US" altLang="zh-CN" dirty="0" err="1"/>
              <a:t>u,v</a:t>
            </a:r>
            <a:r>
              <a:rPr lang="en-US" altLang="zh-CN" dirty="0"/>
              <a:t>)</a:t>
            </a:r>
            <a:r>
              <a:rPr lang="zh-CN" altLang="en-US" dirty="0"/>
              <a:t> 求出从 </a:t>
            </a:r>
            <a:r>
              <a:rPr lang="en-US" altLang="zh-CN" dirty="0"/>
              <a:t>u</a:t>
            </a:r>
            <a:r>
              <a:rPr lang="zh-CN" altLang="en-US" dirty="0"/>
              <a:t> 到 </a:t>
            </a:r>
            <a:r>
              <a:rPr lang="en-US" altLang="zh-CN" dirty="0"/>
              <a:t>v</a:t>
            </a:r>
            <a:r>
              <a:rPr lang="zh-CN" altLang="en-US" dirty="0"/>
              <a:t> 经过</a:t>
            </a:r>
            <a:r>
              <a:rPr lang="en-US" altLang="zh-CN" dirty="0"/>
              <a:t>k</a:t>
            </a:r>
            <a:r>
              <a:rPr lang="zh-CN" altLang="en-US" dirty="0"/>
              <a:t>条边的最短路长度（不一定是简单路径，即路径上的点或者边可能走多次）。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16086243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135C9E-4546-449D-9D2D-971904F18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某</a:t>
            </a:r>
            <a:r>
              <a:rPr lang="en-US" altLang="zh-CN" dirty="0"/>
              <a:t>NOI</a:t>
            </a:r>
            <a:r>
              <a:rPr lang="zh-CN" altLang="en-US" dirty="0"/>
              <a:t>模拟赛题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D90DC8-6657-4F29-BF2D-697B1E100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44395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v/C	0	0	0	0	0</a:t>
            </a:r>
          </a:p>
          <a:p>
            <a:r>
              <a:rPr lang="en-US" altLang="zh-CN" dirty="0"/>
              <a:t>-1	v/C	v	0	v	0</a:t>
            </a:r>
          </a:p>
          <a:p>
            <a:r>
              <a:rPr lang="en-US" altLang="zh-CN" dirty="0"/>
              <a:t>0	-1	1	v	0	0</a:t>
            </a:r>
          </a:p>
          <a:p>
            <a:r>
              <a:rPr lang="en-US" altLang="zh-CN" dirty="0"/>
              <a:t>0	0	-1	1	0	v</a:t>
            </a:r>
          </a:p>
          <a:p>
            <a:r>
              <a:rPr lang="en-US" altLang="zh-CN" dirty="0"/>
              <a:t>0	0	0	-1	1	0</a:t>
            </a:r>
          </a:p>
          <a:p>
            <a:r>
              <a:rPr lang="en-US" altLang="zh-CN" dirty="0"/>
              <a:t>0	0	0	0	-1	1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607272B9-06A8-76CB-0F4E-F377CFBB2941}"/>
              </a:ext>
            </a:extLst>
          </p:cNvPr>
          <p:cNvSpPr txBox="1">
            <a:spLocks/>
          </p:cNvSpPr>
          <p:nvPr/>
        </p:nvSpPr>
        <p:spPr>
          <a:xfrm>
            <a:off x="6209407" y="1825625"/>
            <a:ext cx="514439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所以最终的递推式为：</a:t>
            </a:r>
            <a:endParaRPr lang="en-US" altLang="zh-CN" dirty="0"/>
          </a:p>
          <a:p>
            <a:r>
              <a:rPr lang="en-US" altLang="zh-CN" dirty="0" err="1"/>
              <a:t>df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)=v\sum_{j=1}^{j</a:t>
            </a:r>
            <a:r>
              <a:rPr lang="zh-CN" altLang="en-US" dirty="0"/>
              <a:t>是</a:t>
            </a:r>
            <a:r>
              <a:rPr lang="en-US" altLang="zh-CN" dirty="0" err="1"/>
              <a:t>i</a:t>
            </a:r>
            <a:r>
              <a:rPr lang="zh-CN" altLang="en-US" dirty="0"/>
              <a:t>的因子</a:t>
            </a:r>
            <a:r>
              <a:rPr lang="en-US" altLang="zh-CN" dirty="0"/>
              <a:t>,j!=</a:t>
            </a:r>
            <a:r>
              <a:rPr lang="en-US" altLang="zh-CN" dirty="0" err="1"/>
              <a:t>i</a:t>
            </a:r>
            <a:r>
              <a:rPr lang="en-US" altLang="zh-CN" dirty="0"/>
              <a:t>}</a:t>
            </a:r>
            <a:r>
              <a:rPr lang="en-US" altLang="zh-CN" dirty="0" err="1"/>
              <a:t>df</a:t>
            </a:r>
            <a:r>
              <a:rPr lang="en-US" altLang="zh-CN" dirty="0"/>
              <a:t>(j) (</a:t>
            </a:r>
            <a:r>
              <a:rPr lang="en-US" altLang="zh-CN" dirty="0" err="1"/>
              <a:t>i</a:t>
            </a:r>
            <a:r>
              <a:rPr lang="en-US" altLang="zh-CN" dirty="0"/>
              <a:t>&gt;=2)</a:t>
            </a:r>
          </a:p>
          <a:p>
            <a:r>
              <a:rPr lang="en-US" altLang="zh-CN" dirty="0" err="1"/>
              <a:t>df</a:t>
            </a:r>
            <a:r>
              <a:rPr lang="en-US" altLang="zh-CN" dirty="0"/>
              <a:t>(1)=</a:t>
            </a:r>
            <a:r>
              <a:rPr lang="pt-BR" altLang="zh-CN" dirty="0"/>
              <a:t>1/(1-C)</a:t>
            </a:r>
          </a:p>
          <a:p>
            <a:r>
              <a:rPr lang="zh-CN" altLang="en-US" dirty="0"/>
              <a:t>考虑预处理每个数的约数，然后直接暴力算</a:t>
            </a:r>
            <a:endParaRPr lang="en-US" altLang="zh-CN" dirty="0"/>
          </a:p>
          <a:p>
            <a:r>
              <a:rPr lang="zh-CN" altLang="en-US" dirty="0"/>
              <a:t>复杂度为约数个数和</a:t>
            </a:r>
            <a:r>
              <a:rPr lang="en-US" altLang="zh-CN" dirty="0"/>
              <a:t>O(</a:t>
            </a:r>
            <a:r>
              <a:rPr lang="en-US" altLang="zh-CN" dirty="0" err="1"/>
              <a:t>nlogn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正解是杜教筛</a:t>
            </a:r>
            <a:r>
              <a:rPr lang="en-US" altLang="zh-CN" dirty="0"/>
              <a:t>O(n^{2/3})</a:t>
            </a:r>
          </a:p>
          <a:p>
            <a:endParaRPr lang="pt-BR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31282555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135C9E-4546-449D-9D2D-971904F18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[NOI2021] </a:t>
            </a:r>
            <a:r>
              <a:rPr lang="zh-CN" altLang="en-US" dirty="0"/>
              <a:t>路径交点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D90DC8-6657-4F29-BF2D-697B1E100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这个直接看网页吧，题意比较复杂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2827285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135C9E-4546-449D-9D2D-971904F18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Loj</a:t>
            </a:r>
            <a:r>
              <a:rPr lang="zh-CN" altLang="en-US" dirty="0"/>
              <a:t> </a:t>
            </a:r>
            <a:r>
              <a:rPr lang="en-US" altLang="zh-CN" dirty="0"/>
              <a:t>3409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D90DC8-6657-4F29-BF2D-697B1E100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b="0" i="0" dirty="0">
                <a:effectLst/>
                <a:latin typeface="Open Sans" panose="020B0606030504020204" pitchFamily="34" charset="0"/>
              </a:rPr>
              <a:t>您需要解决两个独立（但类似）的子问题：</a:t>
            </a:r>
          </a:p>
          <a:p>
            <a:pPr algn="l"/>
            <a:r>
              <a:rPr lang="zh-CN" altLang="en-US" b="0" i="0" dirty="0">
                <a:effectLst/>
                <a:latin typeface="Open Sans" panose="020B0606030504020204" pitchFamily="34" charset="0"/>
              </a:rPr>
              <a:t>问题一：数域限制在</a:t>
            </a:r>
            <a:r>
              <a:rPr lang="en-US" altLang="zh-CN" b="0" i="0" dirty="0">
                <a:effectLst/>
                <a:latin typeface="Open Sans" panose="020B0606030504020204" pitchFamily="34" charset="0"/>
              </a:rPr>
              <a:t>mod3</a:t>
            </a:r>
            <a:r>
              <a:rPr lang="zh-CN" altLang="en-US" b="0" i="0" dirty="0">
                <a:effectLst/>
                <a:latin typeface="Open Sans" panose="020B0606030504020204" pitchFamily="34" charset="0"/>
              </a:rPr>
              <a:t>意义下</a:t>
            </a:r>
            <a:r>
              <a:rPr lang="zh-CN" altLang="en-US" dirty="0">
                <a:latin typeface="Open Sans" panose="020B0606030504020204" pitchFamily="34" charset="0"/>
              </a:rPr>
              <a:t>。</a:t>
            </a:r>
            <a:r>
              <a:rPr lang="zh-CN" altLang="en-US" b="0" i="0" dirty="0">
                <a:effectLst/>
                <a:latin typeface="Open Sans" panose="020B0606030504020204" pitchFamily="34" charset="0"/>
              </a:rPr>
              <a:t>给定</a:t>
            </a:r>
            <a:r>
              <a:rPr lang="en-US" altLang="zh-CN" b="0" i="0" dirty="0">
                <a:effectLst/>
                <a:latin typeface="Open Sans" panose="020B0606030504020204" pitchFamily="34" charset="0"/>
              </a:rPr>
              <a:t>n</a:t>
            </a:r>
            <a:r>
              <a:rPr lang="zh-CN" altLang="en-US" b="0" i="0" dirty="0">
                <a:effectLst/>
                <a:latin typeface="Open Sans" panose="020B0606030504020204" pitchFamily="34" charset="0"/>
              </a:rPr>
              <a:t>个</a:t>
            </a:r>
            <a:r>
              <a:rPr lang="en-US" altLang="zh-CN" b="0" i="0" dirty="0">
                <a:effectLst/>
                <a:latin typeface="Open Sans" panose="020B0606030504020204" pitchFamily="34" charset="0"/>
              </a:rPr>
              <a:t>m</a:t>
            </a:r>
            <a:r>
              <a:rPr lang="zh-CN" altLang="en-US" b="0" i="0" dirty="0">
                <a:effectLst/>
                <a:latin typeface="Open Sans" panose="020B0606030504020204" pitchFamily="34" charset="0"/>
              </a:rPr>
              <a:t>维向量，保证这些向量张成的线性空间</a:t>
            </a:r>
            <a:r>
              <a:rPr lang="en-US" altLang="zh-CN" b="0" i="0" dirty="0">
                <a:effectLst/>
                <a:latin typeface="Open Sans" panose="020B0606030504020204" pitchFamily="34" charset="0"/>
              </a:rPr>
              <a:t>V</a:t>
            </a:r>
            <a:r>
              <a:rPr lang="zh-CN" altLang="en-US" b="0" i="0" dirty="0">
                <a:effectLst/>
                <a:latin typeface="Open Sans" panose="020B0606030504020204" pitchFamily="34" charset="0"/>
              </a:rPr>
              <a:t>的维数也是</a:t>
            </a:r>
            <a:r>
              <a:rPr lang="en-US" altLang="zh-CN" b="0" i="0" dirty="0">
                <a:effectLst/>
                <a:latin typeface="Open Sans" panose="020B0606030504020204" pitchFamily="34" charset="0"/>
              </a:rPr>
              <a:t>m</a:t>
            </a:r>
            <a:r>
              <a:rPr lang="zh-CN" altLang="en-US" b="0" i="0" dirty="0">
                <a:effectLst/>
                <a:latin typeface="Open Sans" panose="020B0606030504020204" pitchFamily="34" charset="0"/>
              </a:rPr>
              <a:t>。求从</a:t>
            </a:r>
            <a:r>
              <a:rPr lang="en-US" altLang="zh-CN" b="0" i="0" dirty="0">
                <a:effectLst/>
                <a:latin typeface="Open Sans" panose="020B0606030504020204" pitchFamily="34" charset="0"/>
              </a:rPr>
              <a:t>n</a:t>
            </a:r>
            <a:r>
              <a:rPr lang="zh-CN" altLang="en-US" b="0" i="0" dirty="0">
                <a:effectLst/>
                <a:latin typeface="Open Sans" panose="020B0606030504020204" pitchFamily="34" charset="0"/>
              </a:rPr>
              <a:t>个向量中选出</a:t>
            </a:r>
            <a:r>
              <a:rPr lang="en-US" altLang="zh-CN" b="0" i="0" dirty="0">
                <a:effectLst/>
                <a:latin typeface="Open Sans" panose="020B0606030504020204" pitchFamily="34" charset="0"/>
              </a:rPr>
              <a:t>m</a:t>
            </a:r>
            <a:r>
              <a:rPr lang="zh-CN" altLang="en-US" b="0" i="0" dirty="0">
                <a:effectLst/>
                <a:latin typeface="Open Sans" panose="020B0606030504020204" pitchFamily="34" charset="0"/>
              </a:rPr>
              <a:t>个向量，使得它们恰好是</a:t>
            </a:r>
            <a:r>
              <a:rPr lang="en-US" altLang="zh-CN" b="0" i="0" dirty="0">
                <a:effectLst/>
                <a:latin typeface="Open Sans" panose="020B0606030504020204" pitchFamily="34" charset="0"/>
              </a:rPr>
              <a:t>V</a:t>
            </a:r>
            <a:r>
              <a:rPr lang="zh-CN" altLang="en-US" b="0" i="0" dirty="0">
                <a:effectLst/>
                <a:latin typeface="Open Sans" panose="020B0606030504020204" pitchFamily="34" charset="0"/>
              </a:rPr>
              <a:t>的一组基的方案数。答案也对</a:t>
            </a:r>
            <a:r>
              <a:rPr lang="en-US" altLang="zh-CN" b="0" i="0" dirty="0">
                <a:effectLst/>
                <a:latin typeface="Open Sans" panose="020B0606030504020204" pitchFamily="34" charset="0"/>
              </a:rPr>
              <a:t>3</a:t>
            </a:r>
            <a:r>
              <a:rPr lang="zh-CN" altLang="en-US" b="0" i="0" dirty="0">
                <a:effectLst/>
                <a:latin typeface="Open Sans" panose="020B0606030504020204" pitchFamily="34" charset="0"/>
              </a:rPr>
              <a:t>取模。</a:t>
            </a:r>
            <a:endParaRPr lang="en-US" altLang="zh-CN" b="0" i="0" dirty="0">
              <a:effectLst/>
              <a:latin typeface="Open Sans" panose="020B0606030504020204" pitchFamily="34" charset="0"/>
            </a:endParaRPr>
          </a:p>
          <a:p>
            <a:pPr algn="l"/>
            <a:r>
              <a:rPr lang="zh-CN" altLang="en-US" b="0" i="0" dirty="0">
                <a:effectLst/>
                <a:latin typeface="Open Sans" panose="020B0606030504020204" pitchFamily="34" charset="0"/>
              </a:rPr>
              <a:t>问题二：数域限制在</a:t>
            </a:r>
            <a:r>
              <a:rPr lang="en-US" altLang="zh-CN" b="0" i="0" dirty="0">
                <a:effectLst/>
                <a:latin typeface="Open Sans" panose="020B0606030504020204" pitchFamily="34" charset="0"/>
              </a:rPr>
              <a:t>mod2</a:t>
            </a:r>
            <a:r>
              <a:rPr lang="zh-CN" altLang="en-US" b="0" i="0" dirty="0">
                <a:effectLst/>
                <a:latin typeface="Open Sans" panose="020B0606030504020204" pitchFamily="34" charset="0"/>
              </a:rPr>
              <a:t>意义下</a:t>
            </a:r>
            <a:r>
              <a:rPr lang="zh-CN" altLang="en-US" dirty="0">
                <a:latin typeface="Open Sans" panose="020B0606030504020204" pitchFamily="34" charset="0"/>
              </a:rPr>
              <a:t>。</a:t>
            </a:r>
            <a:r>
              <a:rPr lang="zh-CN" altLang="en-US" b="0" i="0" dirty="0">
                <a:effectLst/>
                <a:latin typeface="Open Sans" panose="020B0606030504020204" pitchFamily="34" charset="0"/>
              </a:rPr>
              <a:t>给定</a:t>
            </a:r>
            <a:r>
              <a:rPr lang="en-US" altLang="zh-CN" b="0" i="0" dirty="0">
                <a:effectLst/>
                <a:latin typeface="Open Sans" panose="020B0606030504020204" pitchFamily="34" charset="0"/>
              </a:rPr>
              <a:t>n</a:t>
            </a:r>
            <a:r>
              <a:rPr lang="zh-CN" altLang="en-US" b="0" i="0" dirty="0">
                <a:effectLst/>
                <a:latin typeface="Open Sans" panose="020B0606030504020204" pitchFamily="34" charset="0"/>
              </a:rPr>
              <a:t>个</a:t>
            </a:r>
            <a:r>
              <a:rPr lang="en-US" altLang="zh-CN" b="0" i="0" dirty="0">
                <a:effectLst/>
                <a:latin typeface="Open Sans" panose="020B0606030504020204" pitchFamily="34" charset="0"/>
              </a:rPr>
              <a:t>m</a:t>
            </a:r>
            <a:r>
              <a:rPr lang="zh-CN" altLang="en-US" b="0" i="0" dirty="0">
                <a:effectLst/>
                <a:latin typeface="Open Sans" panose="020B0606030504020204" pitchFamily="34" charset="0"/>
              </a:rPr>
              <a:t>维向量，保证这些向量张成的线性空间</a:t>
            </a:r>
            <a:r>
              <a:rPr lang="en-US" altLang="zh-CN" b="0" i="0" dirty="0">
                <a:effectLst/>
                <a:latin typeface="Open Sans" panose="020B0606030504020204" pitchFamily="34" charset="0"/>
              </a:rPr>
              <a:t>V</a:t>
            </a:r>
            <a:r>
              <a:rPr lang="zh-CN" altLang="en-US" b="0" i="0" dirty="0">
                <a:effectLst/>
                <a:latin typeface="Open Sans" panose="020B0606030504020204" pitchFamily="34" charset="0"/>
              </a:rPr>
              <a:t>的维数也是</a:t>
            </a:r>
            <a:r>
              <a:rPr lang="en-US" altLang="zh-CN" b="0" i="0" dirty="0">
                <a:effectLst/>
                <a:latin typeface="Open Sans" panose="020B0606030504020204" pitchFamily="34" charset="0"/>
              </a:rPr>
              <a:t>m</a:t>
            </a:r>
            <a:r>
              <a:rPr lang="zh-CN" altLang="en-US" b="0" i="0" dirty="0">
                <a:effectLst/>
                <a:latin typeface="Open Sans" panose="020B0606030504020204" pitchFamily="34" charset="0"/>
              </a:rPr>
              <a:t>。其中第</a:t>
            </a:r>
            <a:r>
              <a:rPr lang="en-US" altLang="zh-CN" b="0" i="0" dirty="0" err="1">
                <a:effectLst/>
                <a:latin typeface="Open Sans" panose="020B0606030504020204" pitchFamily="34" charset="0"/>
              </a:rPr>
              <a:t>i</a:t>
            </a:r>
            <a:r>
              <a:rPr lang="zh-CN" altLang="en-US" b="0" i="0" dirty="0">
                <a:effectLst/>
                <a:latin typeface="Open Sans" panose="020B0606030504020204" pitchFamily="34" charset="0"/>
              </a:rPr>
              <a:t>个向量有颜色</a:t>
            </a:r>
            <a:r>
              <a:rPr lang="en-US" altLang="zh-CN" b="0" i="0" dirty="0">
                <a:effectLst/>
                <a:latin typeface="Open Sans" panose="020B0606030504020204" pitchFamily="34" charset="0"/>
              </a:rPr>
              <a:t>ci</a:t>
            </a:r>
            <a:r>
              <a:rPr lang="zh-CN" altLang="en-US" b="0" i="0" dirty="0">
                <a:effectLst/>
                <a:latin typeface="Open Sans" panose="020B0606030504020204" pitchFamily="34" charset="0"/>
              </a:rPr>
              <a:t>。求从每种颜色中恰好选出一个向量，使得它们恰好是</a:t>
            </a:r>
            <a:r>
              <a:rPr lang="en-US" altLang="zh-CN" b="0" i="0" dirty="0">
                <a:effectLst/>
                <a:latin typeface="Open Sans" panose="020B0606030504020204" pitchFamily="34" charset="0"/>
              </a:rPr>
              <a:t>V</a:t>
            </a:r>
            <a:r>
              <a:rPr lang="zh-CN" altLang="en-US" b="0" i="0" dirty="0">
                <a:effectLst/>
                <a:latin typeface="Open Sans" panose="020B0606030504020204" pitchFamily="34" charset="0"/>
              </a:rPr>
              <a:t>的一组基的方案数。答案也对</a:t>
            </a:r>
            <a:r>
              <a:rPr lang="en-US" altLang="zh-CN" b="0" i="0" dirty="0">
                <a:effectLst/>
                <a:latin typeface="Open Sans" panose="020B0606030504020204" pitchFamily="34" charset="0"/>
              </a:rPr>
              <a:t>2</a:t>
            </a:r>
            <a:r>
              <a:rPr lang="zh-CN" altLang="en-US" b="0" i="0" dirty="0">
                <a:effectLst/>
                <a:latin typeface="Open Sans" panose="020B0606030504020204" pitchFamily="34" charset="0"/>
              </a:rPr>
              <a:t>取模。</a:t>
            </a:r>
            <a:endParaRPr lang="en-US" altLang="zh-CN" b="0" i="0" dirty="0">
              <a:effectLst/>
              <a:latin typeface="Open Sans" panose="020B0606030504020204" pitchFamily="34" charset="0"/>
            </a:endParaRPr>
          </a:p>
          <a:p>
            <a:pPr algn="l"/>
            <a:r>
              <a:rPr lang="en-US" altLang="zh-CN" dirty="0">
                <a:latin typeface="Open Sans" panose="020B0606030504020204" pitchFamily="34" charset="0"/>
              </a:rPr>
              <a:t>m&lt;=n&lt;=500</a:t>
            </a:r>
            <a:r>
              <a:rPr lang="zh-CN" altLang="en-US" dirty="0">
                <a:latin typeface="Open Sans" panose="020B0606030504020204" pitchFamily="34" charset="0"/>
              </a:rPr>
              <a:t>，</a:t>
            </a:r>
            <a:r>
              <a:rPr lang="en-US" altLang="zh-CN" dirty="0">
                <a:latin typeface="Open Sans" panose="020B0606030504020204" pitchFamily="34" charset="0"/>
              </a:rPr>
              <a:t>1&lt;=ci&lt;=m</a:t>
            </a:r>
            <a:endParaRPr lang="en-US" altLang="zh-CN" b="0" i="0" dirty="0">
              <a:effectLst/>
              <a:latin typeface="Open Sans" panose="020B0606030504020204" pitchFamily="34" charset="0"/>
            </a:endParaRP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47787149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135C9E-4546-449D-9D2D-971904F18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Loj</a:t>
            </a:r>
            <a:r>
              <a:rPr lang="zh-CN" altLang="en-US" dirty="0"/>
              <a:t> </a:t>
            </a:r>
            <a:r>
              <a:rPr lang="en-US" altLang="zh-CN" dirty="0"/>
              <a:t>3409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D90DC8-6657-4F29-BF2D-697B1E100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b="0" i="0" dirty="0">
                <a:effectLst/>
                <a:latin typeface="Open Sans" panose="020B0606030504020204" pitchFamily="34" charset="0"/>
              </a:rPr>
              <a:t>问题一：数域限制在</a:t>
            </a:r>
            <a:r>
              <a:rPr lang="en-US" altLang="zh-CN" b="0" i="0" dirty="0">
                <a:effectLst/>
                <a:latin typeface="Open Sans" panose="020B0606030504020204" pitchFamily="34" charset="0"/>
              </a:rPr>
              <a:t>mod3</a:t>
            </a:r>
            <a:r>
              <a:rPr lang="zh-CN" altLang="en-US" b="0" i="0" dirty="0">
                <a:effectLst/>
                <a:latin typeface="Open Sans" panose="020B0606030504020204" pitchFamily="34" charset="0"/>
              </a:rPr>
              <a:t>意义下</a:t>
            </a:r>
            <a:r>
              <a:rPr lang="zh-CN" altLang="en-US" dirty="0">
                <a:latin typeface="Open Sans" panose="020B0606030504020204" pitchFamily="34" charset="0"/>
              </a:rPr>
              <a:t>。</a:t>
            </a:r>
            <a:r>
              <a:rPr lang="zh-CN" altLang="en-US" b="0" i="0" dirty="0">
                <a:effectLst/>
                <a:latin typeface="Open Sans" panose="020B0606030504020204" pitchFamily="34" charset="0"/>
              </a:rPr>
              <a:t>给定</a:t>
            </a:r>
            <a:r>
              <a:rPr lang="en-US" altLang="zh-CN" b="0" i="0" dirty="0">
                <a:effectLst/>
                <a:latin typeface="Open Sans" panose="020B0606030504020204" pitchFamily="34" charset="0"/>
              </a:rPr>
              <a:t>n</a:t>
            </a:r>
            <a:r>
              <a:rPr lang="zh-CN" altLang="en-US" b="0" i="0" dirty="0">
                <a:effectLst/>
                <a:latin typeface="Open Sans" panose="020B0606030504020204" pitchFamily="34" charset="0"/>
              </a:rPr>
              <a:t>个</a:t>
            </a:r>
            <a:r>
              <a:rPr lang="en-US" altLang="zh-CN" b="0" i="0" dirty="0">
                <a:effectLst/>
                <a:latin typeface="Open Sans" panose="020B0606030504020204" pitchFamily="34" charset="0"/>
              </a:rPr>
              <a:t>m</a:t>
            </a:r>
            <a:r>
              <a:rPr lang="zh-CN" altLang="en-US" b="0" i="0" dirty="0">
                <a:effectLst/>
                <a:latin typeface="Open Sans" panose="020B0606030504020204" pitchFamily="34" charset="0"/>
              </a:rPr>
              <a:t>维向量，保证这些向量张成的线性空间</a:t>
            </a:r>
            <a:r>
              <a:rPr lang="en-US" altLang="zh-CN" b="0" i="0" dirty="0">
                <a:effectLst/>
                <a:latin typeface="Open Sans" panose="020B0606030504020204" pitchFamily="34" charset="0"/>
              </a:rPr>
              <a:t>V</a:t>
            </a:r>
            <a:r>
              <a:rPr lang="zh-CN" altLang="en-US" b="0" i="0" dirty="0">
                <a:effectLst/>
                <a:latin typeface="Open Sans" panose="020B0606030504020204" pitchFamily="34" charset="0"/>
              </a:rPr>
              <a:t>的维数也是</a:t>
            </a:r>
            <a:r>
              <a:rPr lang="en-US" altLang="zh-CN" b="0" i="0" dirty="0">
                <a:effectLst/>
                <a:latin typeface="Open Sans" panose="020B0606030504020204" pitchFamily="34" charset="0"/>
              </a:rPr>
              <a:t>m</a:t>
            </a:r>
            <a:r>
              <a:rPr lang="zh-CN" altLang="en-US" b="0" i="0" dirty="0">
                <a:effectLst/>
                <a:latin typeface="Open Sans" panose="020B0606030504020204" pitchFamily="34" charset="0"/>
              </a:rPr>
              <a:t>。求从</a:t>
            </a:r>
            <a:r>
              <a:rPr lang="en-US" altLang="zh-CN" b="0" i="0" dirty="0">
                <a:effectLst/>
                <a:latin typeface="Open Sans" panose="020B0606030504020204" pitchFamily="34" charset="0"/>
              </a:rPr>
              <a:t>n</a:t>
            </a:r>
            <a:r>
              <a:rPr lang="zh-CN" altLang="en-US" b="0" i="0" dirty="0">
                <a:effectLst/>
                <a:latin typeface="Open Sans" panose="020B0606030504020204" pitchFamily="34" charset="0"/>
              </a:rPr>
              <a:t>个向量中选出</a:t>
            </a:r>
            <a:r>
              <a:rPr lang="en-US" altLang="zh-CN" b="0" i="0" dirty="0">
                <a:effectLst/>
                <a:latin typeface="Open Sans" panose="020B0606030504020204" pitchFamily="34" charset="0"/>
              </a:rPr>
              <a:t>m</a:t>
            </a:r>
            <a:r>
              <a:rPr lang="zh-CN" altLang="en-US" b="0" i="0" dirty="0">
                <a:effectLst/>
                <a:latin typeface="Open Sans" panose="020B0606030504020204" pitchFamily="34" charset="0"/>
              </a:rPr>
              <a:t>个向量，使得它们恰好是</a:t>
            </a:r>
            <a:r>
              <a:rPr lang="en-US" altLang="zh-CN" b="0" i="0" dirty="0">
                <a:effectLst/>
                <a:latin typeface="Open Sans" panose="020B0606030504020204" pitchFamily="34" charset="0"/>
              </a:rPr>
              <a:t>V</a:t>
            </a:r>
            <a:r>
              <a:rPr lang="zh-CN" altLang="en-US" b="0" i="0" dirty="0">
                <a:effectLst/>
                <a:latin typeface="Open Sans" panose="020B0606030504020204" pitchFamily="34" charset="0"/>
              </a:rPr>
              <a:t>的一组基的方案数。答案也对</a:t>
            </a:r>
            <a:r>
              <a:rPr lang="en-US" altLang="zh-CN" b="0" i="0" dirty="0">
                <a:effectLst/>
                <a:latin typeface="Open Sans" panose="020B0606030504020204" pitchFamily="34" charset="0"/>
              </a:rPr>
              <a:t>3</a:t>
            </a:r>
            <a:r>
              <a:rPr lang="zh-CN" altLang="en-US" b="0" i="0" dirty="0">
                <a:effectLst/>
                <a:latin typeface="Open Sans" panose="020B0606030504020204" pitchFamily="34" charset="0"/>
              </a:rPr>
              <a:t>取模。</a:t>
            </a:r>
            <a:endParaRPr lang="en-US" altLang="zh-CN" b="0" i="0" dirty="0">
              <a:effectLst/>
              <a:latin typeface="Open Sans" panose="020B0606030504020204" pitchFamily="34" charset="0"/>
            </a:endParaRPr>
          </a:p>
          <a:p>
            <a:pPr algn="l"/>
            <a:r>
              <a:rPr lang="zh-CN" altLang="en-US" b="0" i="0" dirty="0">
                <a:effectLst/>
                <a:latin typeface="Open Sans" panose="020B0606030504020204" pitchFamily="34" charset="0"/>
              </a:rPr>
              <a:t>问题二：数域限制在</a:t>
            </a:r>
            <a:r>
              <a:rPr lang="en-US" altLang="zh-CN" b="0" i="0" dirty="0">
                <a:effectLst/>
                <a:latin typeface="Open Sans" panose="020B0606030504020204" pitchFamily="34" charset="0"/>
              </a:rPr>
              <a:t>mod2</a:t>
            </a:r>
            <a:r>
              <a:rPr lang="zh-CN" altLang="en-US" b="0" i="0" dirty="0">
                <a:effectLst/>
                <a:latin typeface="Open Sans" panose="020B0606030504020204" pitchFamily="34" charset="0"/>
              </a:rPr>
              <a:t>意义下</a:t>
            </a:r>
            <a:r>
              <a:rPr lang="zh-CN" altLang="en-US" dirty="0">
                <a:latin typeface="Open Sans" panose="020B0606030504020204" pitchFamily="34" charset="0"/>
              </a:rPr>
              <a:t>。</a:t>
            </a:r>
            <a:r>
              <a:rPr lang="zh-CN" altLang="en-US" b="0" i="0" dirty="0">
                <a:effectLst/>
                <a:latin typeface="Open Sans" panose="020B0606030504020204" pitchFamily="34" charset="0"/>
              </a:rPr>
              <a:t>给定</a:t>
            </a:r>
            <a:r>
              <a:rPr lang="en-US" altLang="zh-CN" b="0" i="0" dirty="0">
                <a:effectLst/>
                <a:latin typeface="Open Sans" panose="020B0606030504020204" pitchFamily="34" charset="0"/>
              </a:rPr>
              <a:t>n</a:t>
            </a:r>
            <a:r>
              <a:rPr lang="zh-CN" altLang="en-US" b="0" i="0" dirty="0">
                <a:effectLst/>
                <a:latin typeface="Open Sans" panose="020B0606030504020204" pitchFamily="34" charset="0"/>
              </a:rPr>
              <a:t>个</a:t>
            </a:r>
            <a:r>
              <a:rPr lang="en-US" altLang="zh-CN" b="0" i="0" dirty="0">
                <a:effectLst/>
                <a:latin typeface="Open Sans" panose="020B0606030504020204" pitchFamily="34" charset="0"/>
              </a:rPr>
              <a:t>m</a:t>
            </a:r>
            <a:r>
              <a:rPr lang="zh-CN" altLang="en-US" b="0" i="0" dirty="0">
                <a:effectLst/>
                <a:latin typeface="Open Sans" panose="020B0606030504020204" pitchFamily="34" charset="0"/>
              </a:rPr>
              <a:t>维向量，保证这些向量张成的线性空间</a:t>
            </a:r>
            <a:r>
              <a:rPr lang="en-US" altLang="zh-CN" b="0" i="0" dirty="0">
                <a:effectLst/>
                <a:latin typeface="Open Sans" panose="020B0606030504020204" pitchFamily="34" charset="0"/>
              </a:rPr>
              <a:t>V</a:t>
            </a:r>
            <a:r>
              <a:rPr lang="zh-CN" altLang="en-US" b="0" i="0" dirty="0">
                <a:effectLst/>
                <a:latin typeface="Open Sans" panose="020B0606030504020204" pitchFamily="34" charset="0"/>
              </a:rPr>
              <a:t>的维数也是</a:t>
            </a:r>
            <a:r>
              <a:rPr lang="en-US" altLang="zh-CN" b="0" i="0" dirty="0">
                <a:effectLst/>
                <a:latin typeface="Open Sans" panose="020B0606030504020204" pitchFamily="34" charset="0"/>
              </a:rPr>
              <a:t>m</a:t>
            </a:r>
            <a:r>
              <a:rPr lang="zh-CN" altLang="en-US" b="0" i="0" dirty="0">
                <a:effectLst/>
                <a:latin typeface="Open Sans" panose="020B0606030504020204" pitchFamily="34" charset="0"/>
              </a:rPr>
              <a:t>。其中第</a:t>
            </a:r>
            <a:r>
              <a:rPr lang="en-US" altLang="zh-CN" b="0" i="0" dirty="0" err="1">
                <a:effectLst/>
                <a:latin typeface="Open Sans" panose="020B0606030504020204" pitchFamily="34" charset="0"/>
              </a:rPr>
              <a:t>i</a:t>
            </a:r>
            <a:r>
              <a:rPr lang="zh-CN" altLang="en-US" b="0" i="0" dirty="0">
                <a:effectLst/>
                <a:latin typeface="Open Sans" panose="020B0606030504020204" pitchFamily="34" charset="0"/>
              </a:rPr>
              <a:t>个向量有颜色</a:t>
            </a:r>
            <a:r>
              <a:rPr lang="en-US" altLang="zh-CN" b="0" i="0" dirty="0">
                <a:effectLst/>
                <a:latin typeface="Open Sans" panose="020B0606030504020204" pitchFamily="34" charset="0"/>
              </a:rPr>
              <a:t>ci</a:t>
            </a:r>
            <a:r>
              <a:rPr lang="zh-CN" altLang="en-US" b="0" i="0" dirty="0">
                <a:effectLst/>
                <a:latin typeface="Open Sans" panose="020B0606030504020204" pitchFamily="34" charset="0"/>
              </a:rPr>
              <a:t>。求从每种颜色中恰好选出一个向量，使得它们恰好是</a:t>
            </a:r>
            <a:r>
              <a:rPr lang="en-US" altLang="zh-CN" b="0" i="0" dirty="0">
                <a:effectLst/>
                <a:latin typeface="Open Sans" panose="020B0606030504020204" pitchFamily="34" charset="0"/>
              </a:rPr>
              <a:t>V</a:t>
            </a:r>
            <a:r>
              <a:rPr lang="zh-CN" altLang="en-US" b="0" i="0" dirty="0">
                <a:effectLst/>
                <a:latin typeface="Open Sans" panose="020B0606030504020204" pitchFamily="34" charset="0"/>
              </a:rPr>
              <a:t>的一组基的方案数。答案也对</a:t>
            </a:r>
            <a:r>
              <a:rPr lang="en-US" altLang="zh-CN" b="0" i="0" dirty="0">
                <a:effectLst/>
                <a:latin typeface="Open Sans" panose="020B0606030504020204" pitchFamily="34" charset="0"/>
              </a:rPr>
              <a:t>2</a:t>
            </a:r>
            <a:r>
              <a:rPr lang="zh-CN" altLang="en-US" b="0" i="0" dirty="0">
                <a:effectLst/>
                <a:latin typeface="Open Sans" panose="020B0606030504020204" pitchFamily="34" charset="0"/>
              </a:rPr>
              <a:t>取模。</a:t>
            </a:r>
            <a:endParaRPr lang="en-US" altLang="zh-CN" b="0" i="0" dirty="0">
              <a:effectLst/>
              <a:latin typeface="Open Sans" panose="020B0606030504020204" pitchFamily="34" charset="0"/>
            </a:endParaRPr>
          </a:p>
          <a:p>
            <a:pPr algn="l"/>
            <a:r>
              <a:rPr lang="zh-CN" altLang="en-US" dirty="0">
                <a:latin typeface="Open Sans" panose="020B0606030504020204" pitchFamily="34" charset="0"/>
              </a:rPr>
              <a:t>提示：</a:t>
            </a:r>
            <a:r>
              <a:rPr lang="en-US" altLang="zh-CN" dirty="0" err="1">
                <a:latin typeface="Open Sans" panose="020B0606030504020204" pitchFamily="34" charset="0"/>
              </a:rPr>
              <a:t>binet-cauchy</a:t>
            </a:r>
            <a:r>
              <a:rPr lang="en-US" altLang="zh-CN" dirty="0">
                <a:latin typeface="Open Sans" panose="020B0606030504020204" pitchFamily="34" charset="0"/>
              </a:rPr>
              <a:t> </a:t>
            </a:r>
            <a:r>
              <a:rPr lang="zh-CN" altLang="en-US" dirty="0">
                <a:latin typeface="Open Sans" panose="020B0606030504020204" pitchFamily="34" charset="0"/>
              </a:rPr>
              <a:t>公式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81829909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135C9E-4546-449D-9D2D-971904F18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Loj</a:t>
            </a:r>
            <a:r>
              <a:rPr lang="zh-CN" altLang="en-US" dirty="0"/>
              <a:t> </a:t>
            </a:r>
            <a:r>
              <a:rPr lang="en-US" altLang="zh-CN" dirty="0"/>
              <a:t>3409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D90DC8-6657-4F29-BF2D-697B1E100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b="0" i="0" dirty="0">
                <a:effectLst/>
                <a:latin typeface="Open Sans" panose="020B0606030504020204" pitchFamily="34" charset="0"/>
              </a:rPr>
              <a:t>问题一：数域限制在</a:t>
            </a:r>
            <a:r>
              <a:rPr lang="en-US" altLang="zh-CN" b="0" i="0" dirty="0">
                <a:effectLst/>
                <a:latin typeface="Open Sans" panose="020B0606030504020204" pitchFamily="34" charset="0"/>
              </a:rPr>
              <a:t>mod3</a:t>
            </a:r>
            <a:r>
              <a:rPr lang="zh-CN" altLang="en-US" b="0" i="0" dirty="0">
                <a:effectLst/>
                <a:latin typeface="Open Sans" panose="020B0606030504020204" pitchFamily="34" charset="0"/>
              </a:rPr>
              <a:t>意义下</a:t>
            </a:r>
            <a:r>
              <a:rPr lang="zh-CN" altLang="en-US" dirty="0">
                <a:latin typeface="Open Sans" panose="020B0606030504020204" pitchFamily="34" charset="0"/>
              </a:rPr>
              <a:t>。</a:t>
            </a:r>
            <a:r>
              <a:rPr lang="zh-CN" altLang="en-US" b="0" i="0" dirty="0">
                <a:effectLst/>
                <a:latin typeface="Open Sans" panose="020B0606030504020204" pitchFamily="34" charset="0"/>
              </a:rPr>
              <a:t>给定</a:t>
            </a:r>
            <a:r>
              <a:rPr lang="en-US" altLang="zh-CN" b="0" i="0" dirty="0">
                <a:effectLst/>
                <a:latin typeface="Open Sans" panose="020B0606030504020204" pitchFamily="34" charset="0"/>
              </a:rPr>
              <a:t>n</a:t>
            </a:r>
            <a:r>
              <a:rPr lang="zh-CN" altLang="en-US" b="0" i="0" dirty="0">
                <a:effectLst/>
                <a:latin typeface="Open Sans" panose="020B0606030504020204" pitchFamily="34" charset="0"/>
              </a:rPr>
              <a:t>个</a:t>
            </a:r>
            <a:r>
              <a:rPr lang="en-US" altLang="zh-CN" b="0" i="0" dirty="0">
                <a:effectLst/>
                <a:latin typeface="Open Sans" panose="020B0606030504020204" pitchFamily="34" charset="0"/>
              </a:rPr>
              <a:t>m</a:t>
            </a:r>
            <a:r>
              <a:rPr lang="zh-CN" altLang="en-US" b="0" i="0" dirty="0">
                <a:effectLst/>
                <a:latin typeface="Open Sans" panose="020B0606030504020204" pitchFamily="34" charset="0"/>
              </a:rPr>
              <a:t>维向量，保证这些向量张成的线性空间</a:t>
            </a:r>
            <a:r>
              <a:rPr lang="en-US" altLang="zh-CN" b="0" i="0" dirty="0">
                <a:effectLst/>
                <a:latin typeface="Open Sans" panose="020B0606030504020204" pitchFamily="34" charset="0"/>
              </a:rPr>
              <a:t>V</a:t>
            </a:r>
            <a:r>
              <a:rPr lang="zh-CN" altLang="en-US" b="0" i="0" dirty="0">
                <a:effectLst/>
                <a:latin typeface="Open Sans" panose="020B0606030504020204" pitchFamily="34" charset="0"/>
              </a:rPr>
              <a:t>的维数也是</a:t>
            </a:r>
            <a:r>
              <a:rPr lang="en-US" altLang="zh-CN" b="0" i="0" dirty="0">
                <a:effectLst/>
                <a:latin typeface="Open Sans" panose="020B0606030504020204" pitchFamily="34" charset="0"/>
              </a:rPr>
              <a:t>m</a:t>
            </a:r>
            <a:r>
              <a:rPr lang="zh-CN" altLang="en-US" b="0" i="0" dirty="0">
                <a:effectLst/>
                <a:latin typeface="Open Sans" panose="020B0606030504020204" pitchFamily="34" charset="0"/>
              </a:rPr>
              <a:t>。求从</a:t>
            </a:r>
            <a:r>
              <a:rPr lang="en-US" altLang="zh-CN" b="0" i="0" dirty="0">
                <a:effectLst/>
                <a:latin typeface="Open Sans" panose="020B0606030504020204" pitchFamily="34" charset="0"/>
              </a:rPr>
              <a:t>n</a:t>
            </a:r>
            <a:r>
              <a:rPr lang="zh-CN" altLang="en-US" b="0" i="0" dirty="0">
                <a:effectLst/>
                <a:latin typeface="Open Sans" panose="020B0606030504020204" pitchFamily="34" charset="0"/>
              </a:rPr>
              <a:t>个向量中选出</a:t>
            </a:r>
            <a:r>
              <a:rPr lang="en-US" altLang="zh-CN" b="0" i="0" dirty="0">
                <a:effectLst/>
                <a:latin typeface="Open Sans" panose="020B0606030504020204" pitchFamily="34" charset="0"/>
              </a:rPr>
              <a:t>m</a:t>
            </a:r>
            <a:r>
              <a:rPr lang="zh-CN" altLang="en-US" b="0" i="0" dirty="0">
                <a:effectLst/>
                <a:latin typeface="Open Sans" panose="020B0606030504020204" pitchFamily="34" charset="0"/>
              </a:rPr>
              <a:t>个向量，使得它们恰好是</a:t>
            </a:r>
            <a:r>
              <a:rPr lang="en-US" altLang="zh-CN" b="0" i="0" dirty="0">
                <a:effectLst/>
                <a:latin typeface="Open Sans" panose="020B0606030504020204" pitchFamily="34" charset="0"/>
              </a:rPr>
              <a:t>V</a:t>
            </a:r>
            <a:r>
              <a:rPr lang="zh-CN" altLang="en-US" b="0" i="0" dirty="0">
                <a:effectLst/>
                <a:latin typeface="Open Sans" panose="020B0606030504020204" pitchFamily="34" charset="0"/>
              </a:rPr>
              <a:t>的一组基的方案数。答案也对</a:t>
            </a:r>
            <a:r>
              <a:rPr lang="en-US" altLang="zh-CN" b="0" i="0" dirty="0">
                <a:effectLst/>
                <a:latin typeface="Open Sans" panose="020B0606030504020204" pitchFamily="34" charset="0"/>
              </a:rPr>
              <a:t>3</a:t>
            </a:r>
            <a:r>
              <a:rPr lang="zh-CN" altLang="en-US" b="0" i="0" dirty="0">
                <a:effectLst/>
                <a:latin typeface="Open Sans" panose="020B0606030504020204" pitchFamily="34" charset="0"/>
              </a:rPr>
              <a:t>取模。</a:t>
            </a:r>
            <a:endParaRPr lang="en-US" altLang="zh-CN" b="0" i="0" dirty="0">
              <a:effectLst/>
              <a:latin typeface="Open Sans" panose="020B0606030504020204" pitchFamily="34" charset="0"/>
            </a:endParaRPr>
          </a:p>
          <a:p>
            <a:pPr algn="l"/>
            <a:r>
              <a:rPr lang="zh-CN" altLang="en-US" b="0" i="0" dirty="0">
                <a:effectLst/>
                <a:latin typeface="Open Sans" panose="020B0606030504020204" pitchFamily="34" charset="0"/>
              </a:rPr>
              <a:t>问题二：数域限制在</a:t>
            </a:r>
            <a:r>
              <a:rPr lang="en-US" altLang="zh-CN" b="0" i="0" dirty="0">
                <a:effectLst/>
                <a:latin typeface="Open Sans" panose="020B0606030504020204" pitchFamily="34" charset="0"/>
              </a:rPr>
              <a:t>mod2</a:t>
            </a:r>
            <a:r>
              <a:rPr lang="zh-CN" altLang="en-US" b="0" i="0" dirty="0">
                <a:effectLst/>
                <a:latin typeface="Open Sans" panose="020B0606030504020204" pitchFamily="34" charset="0"/>
              </a:rPr>
              <a:t>意义下</a:t>
            </a:r>
            <a:r>
              <a:rPr lang="zh-CN" altLang="en-US" dirty="0">
                <a:latin typeface="Open Sans" panose="020B0606030504020204" pitchFamily="34" charset="0"/>
              </a:rPr>
              <a:t>。</a:t>
            </a:r>
            <a:r>
              <a:rPr lang="zh-CN" altLang="en-US" b="0" i="0" dirty="0">
                <a:effectLst/>
                <a:latin typeface="Open Sans" panose="020B0606030504020204" pitchFamily="34" charset="0"/>
              </a:rPr>
              <a:t>给定</a:t>
            </a:r>
            <a:r>
              <a:rPr lang="en-US" altLang="zh-CN" b="0" i="0" dirty="0">
                <a:effectLst/>
                <a:latin typeface="Open Sans" panose="020B0606030504020204" pitchFamily="34" charset="0"/>
              </a:rPr>
              <a:t>n</a:t>
            </a:r>
            <a:r>
              <a:rPr lang="zh-CN" altLang="en-US" b="0" i="0" dirty="0">
                <a:effectLst/>
                <a:latin typeface="Open Sans" panose="020B0606030504020204" pitchFamily="34" charset="0"/>
              </a:rPr>
              <a:t>个</a:t>
            </a:r>
            <a:r>
              <a:rPr lang="en-US" altLang="zh-CN" b="0" i="0" dirty="0">
                <a:effectLst/>
                <a:latin typeface="Open Sans" panose="020B0606030504020204" pitchFamily="34" charset="0"/>
              </a:rPr>
              <a:t>m</a:t>
            </a:r>
            <a:r>
              <a:rPr lang="zh-CN" altLang="en-US" b="0" i="0" dirty="0">
                <a:effectLst/>
                <a:latin typeface="Open Sans" panose="020B0606030504020204" pitchFamily="34" charset="0"/>
              </a:rPr>
              <a:t>维向量，保证这些向量张成的线性空间</a:t>
            </a:r>
            <a:r>
              <a:rPr lang="en-US" altLang="zh-CN" b="0" i="0" dirty="0">
                <a:effectLst/>
                <a:latin typeface="Open Sans" panose="020B0606030504020204" pitchFamily="34" charset="0"/>
              </a:rPr>
              <a:t>V</a:t>
            </a:r>
            <a:r>
              <a:rPr lang="zh-CN" altLang="en-US" b="0" i="0" dirty="0">
                <a:effectLst/>
                <a:latin typeface="Open Sans" panose="020B0606030504020204" pitchFamily="34" charset="0"/>
              </a:rPr>
              <a:t>的维数也是</a:t>
            </a:r>
            <a:r>
              <a:rPr lang="en-US" altLang="zh-CN" b="0" i="0" dirty="0">
                <a:effectLst/>
                <a:latin typeface="Open Sans" panose="020B0606030504020204" pitchFamily="34" charset="0"/>
              </a:rPr>
              <a:t>m</a:t>
            </a:r>
            <a:r>
              <a:rPr lang="zh-CN" altLang="en-US" b="0" i="0" dirty="0">
                <a:effectLst/>
                <a:latin typeface="Open Sans" panose="020B0606030504020204" pitchFamily="34" charset="0"/>
              </a:rPr>
              <a:t>。其中第</a:t>
            </a:r>
            <a:r>
              <a:rPr lang="en-US" altLang="zh-CN" b="0" i="0" dirty="0" err="1">
                <a:effectLst/>
                <a:latin typeface="Open Sans" panose="020B0606030504020204" pitchFamily="34" charset="0"/>
              </a:rPr>
              <a:t>i</a:t>
            </a:r>
            <a:r>
              <a:rPr lang="zh-CN" altLang="en-US" b="0" i="0" dirty="0">
                <a:effectLst/>
                <a:latin typeface="Open Sans" panose="020B0606030504020204" pitchFamily="34" charset="0"/>
              </a:rPr>
              <a:t>个向量有颜色</a:t>
            </a:r>
            <a:r>
              <a:rPr lang="en-US" altLang="zh-CN" b="0" i="0" dirty="0">
                <a:effectLst/>
                <a:latin typeface="Open Sans" panose="020B0606030504020204" pitchFamily="34" charset="0"/>
              </a:rPr>
              <a:t>ci</a:t>
            </a:r>
            <a:r>
              <a:rPr lang="zh-CN" altLang="en-US" b="0" i="0" dirty="0">
                <a:effectLst/>
                <a:latin typeface="Open Sans" panose="020B0606030504020204" pitchFamily="34" charset="0"/>
              </a:rPr>
              <a:t>。求从每种颜色中恰好选出一个向量，使得它们恰好是</a:t>
            </a:r>
            <a:r>
              <a:rPr lang="en-US" altLang="zh-CN" b="0" i="0" dirty="0">
                <a:effectLst/>
                <a:latin typeface="Open Sans" panose="020B0606030504020204" pitchFamily="34" charset="0"/>
              </a:rPr>
              <a:t>V</a:t>
            </a:r>
            <a:r>
              <a:rPr lang="zh-CN" altLang="en-US" b="0" i="0" dirty="0">
                <a:effectLst/>
                <a:latin typeface="Open Sans" panose="020B0606030504020204" pitchFamily="34" charset="0"/>
              </a:rPr>
              <a:t>的一组基的方案数。答案也对</a:t>
            </a:r>
            <a:r>
              <a:rPr lang="en-US" altLang="zh-CN" b="0" i="0" dirty="0">
                <a:effectLst/>
                <a:latin typeface="Open Sans" panose="020B0606030504020204" pitchFamily="34" charset="0"/>
              </a:rPr>
              <a:t>2</a:t>
            </a:r>
            <a:r>
              <a:rPr lang="zh-CN" altLang="en-US" b="0" i="0" dirty="0">
                <a:effectLst/>
                <a:latin typeface="Open Sans" panose="020B0606030504020204" pitchFamily="34" charset="0"/>
              </a:rPr>
              <a:t>取模。</a:t>
            </a:r>
            <a:endParaRPr lang="en-US" altLang="zh-CN" b="0" i="0" dirty="0">
              <a:effectLst/>
              <a:latin typeface="Open Sans" panose="020B0606030504020204" pitchFamily="34" charset="0"/>
            </a:endParaRPr>
          </a:p>
          <a:p>
            <a:pPr algn="l"/>
            <a:r>
              <a:rPr lang="zh-CN" altLang="en-US" dirty="0"/>
              <a:t>证明：问题</a:t>
            </a:r>
            <a:r>
              <a:rPr lang="en-US" altLang="zh-CN" dirty="0"/>
              <a:t>1</a:t>
            </a:r>
            <a:r>
              <a:rPr lang="zh-CN" altLang="en-US" dirty="0"/>
              <a:t>的答案是</a:t>
            </a:r>
            <a:r>
              <a:rPr lang="en-US" altLang="zh-CN" dirty="0"/>
              <a:t>det(</a:t>
            </a:r>
            <a:r>
              <a:rPr lang="en-US" altLang="zh-CN" dirty="0" err="1"/>
              <a:t>XX^t</a:t>
            </a:r>
            <a:r>
              <a:rPr lang="en-US" altLang="zh-CN" dirty="0"/>
              <a:t>)</a:t>
            </a:r>
            <a:r>
              <a:rPr lang="zh-CN" altLang="en-US" dirty="0"/>
              <a:t>，问题</a:t>
            </a:r>
            <a:r>
              <a:rPr lang="en-US" altLang="zh-CN" dirty="0"/>
              <a:t>2</a:t>
            </a:r>
            <a:r>
              <a:rPr lang="zh-CN" altLang="en-US" dirty="0"/>
              <a:t>的答案是</a:t>
            </a:r>
            <a:r>
              <a:rPr lang="en-US" altLang="zh-CN" dirty="0"/>
              <a:t>det(XA)</a:t>
            </a:r>
            <a:r>
              <a:rPr lang="zh-CN" altLang="en-US" dirty="0"/>
              <a:t>，其中，</a:t>
            </a:r>
            <a:r>
              <a:rPr lang="en-US" altLang="zh-CN" dirty="0"/>
              <a:t>X</a:t>
            </a:r>
            <a:r>
              <a:rPr lang="zh-CN" altLang="en-US" dirty="0"/>
              <a:t>是这</a:t>
            </a:r>
            <a:r>
              <a:rPr lang="en-US" altLang="zh-CN" dirty="0"/>
              <a:t>n</a:t>
            </a:r>
            <a:r>
              <a:rPr lang="zh-CN" altLang="en-US" dirty="0"/>
              <a:t>个行向量的堆叠，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表示第</a:t>
            </a:r>
            <a:r>
              <a:rPr lang="en-US" altLang="zh-CN" dirty="0" err="1"/>
              <a:t>i</a:t>
            </a:r>
            <a:r>
              <a:rPr lang="zh-CN" altLang="en-US" dirty="0"/>
              <a:t>个向量是否有颜色</a:t>
            </a:r>
            <a:r>
              <a:rPr lang="en-US" altLang="zh-CN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78032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C12BE8-BA10-484B-995F-0FDB08C23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定长最短路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1F0756-FBAA-4CF3-98ED-E98AEB067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广义矩阵乘法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8E11DA-111B-4DE3-A321-E615A2747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09812"/>
            <a:ext cx="67627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787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C12BE8-BA10-484B-995F-0FDB08C23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限长路径统计</a:t>
            </a:r>
            <a:r>
              <a:rPr lang="en-US" altLang="zh-CN" dirty="0"/>
              <a:t>/</a:t>
            </a:r>
            <a:r>
              <a:rPr lang="zh-CN" altLang="en-US" dirty="0"/>
              <a:t>最短路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1F0756-FBAA-4CF3-98ED-E98AEB067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恰好</a:t>
            </a:r>
            <a:r>
              <a:rPr lang="en-US" altLang="zh-CN" dirty="0"/>
              <a:t>k</a:t>
            </a:r>
            <a:r>
              <a:rPr lang="zh-CN" altLang="en-US" dirty="0"/>
              <a:t>条边</a:t>
            </a:r>
            <a:r>
              <a:rPr lang="en-US" altLang="zh-CN" dirty="0"/>
              <a:t>-&gt;</a:t>
            </a:r>
            <a:r>
              <a:rPr lang="zh-CN" altLang="en-US" dirty="0"/>
              <a:t>最多</a:t>
            </a:r>
            <a:r>
              <a:rPr lang="en-US" altLang="zh-CN" dirty="0"/>
              <a:t>k</a:t>
            </a:r>
            <a:r>
              <a:rPr lang="zh-CN" altLang="en-US" dirty="0"/>
              <a:t>条边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20926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C12BE8-BA10-484B-995F-0FDB08C23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限长路径统计</a:t>
            </a:r>
            <a:r>
              <a:rPr lang="en-US" altLang="zh-CN" dirty="0"/>
              <a:t>/</a:t>
            </a:r>
            <a:r>
              <a:rPr lang="zh-CN" altLang="en-US" dirty="0"/>
              <a:t>最短路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1F0756-FBAA-4CF3-98ED-E98AEB067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恰好</a:t>
            </a:r>
            <a:r>
              <a:rPr lang="en-US" altLang="zh-CN" dirty="0"/>
              <a:t>k</a:t>
            </a:r>
            <a:r>
              <a:rPr lang="zh-CN" altLang="en-US" dirty="0"/>
              <a:t>条边</a:t>
            </a:r>
            <a:r>
              <a:rPr lang="en-US" altLang="zh-CN" dirty="0"/>
              <a:t>-&gt;</a:t>
            </a:r>
            <a:r>
              <a:rPr lang="zh-CN" altLang="en-US" dirty="0"/>
              <a:t>最多</a:t>
            </a:r>
            <a:r>
              <a:rPr lang="en-US" altLang="zh-CN" dirty="0"/>
              <a:t>k</a:t>
            </a:r>
            <a:r>
              <a:rPr lang="zh-CN" altLang="en-US" dirty="0"/>
              <a:t>条边</a:t>
            </a:r>
            <a:endParaRPr lang="en-US" altLang="zh-CN" dirty="0"/>
          </a:p>
          <a:p>
            <a:r>
              <a:rPr lang="zh-CN" altLang="en-US" dirty="0"/>
              <a:t>给图添加自环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63593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C12BE8-BA10-484B-995F-0FDB08C23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ZJOI2005 </a:t>
            </a:r>
            <a:r>
              <a:rPr lang="zh-CN" altLang="en-US" dirty="0"/>
              <a:t>沼泽鳄鱼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1F0756-FBAA-4CF3-98ED-E98AEB067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一张无向图</a:t>
            </a:r>
            <a:r>
              <a:rPr lang="en-US" altLang="zh-CN" dirty="0"/>
              <a:t>,</a:t>
            </a:r>
            <a:r>
              <a:rPr lang="zh-CN" altLang="en-US" dirty="0"/>
              <a:t>不超过 </a:t>
            </a:r>
            <a:r>
              <a:rPr lang="en-US" altLang="zh-CN" dirty="0"/>
              <a:t>50 </a:t>
            </a:r>
            <a:r>
              <a:rPr lang="zh-CN" altLang="en-US" dirty="0"/>
              <a:t>个点</a:t>
            </a:r>
          </a:p>
          <a:p>
            <a:r>
              <a:rPr lang="zh-CN" altLang="en-US" dirty="0"/>
              <a:t>起点 </a:t>
            </a:r>
            <a:r>
              <a:rPr lang="en-US" altLang="zh-CN" dirty="0"/>
              <a:t>s </a:t>
            </a:r>
            <a:r>
              <a:rPr lang="zh-CN" altLang="en-US" dirty="0"/>
              <a:t>终点 </a:t>
            </a:r>
            <a:r>
              <a:rPr lang="en-US" altLang="zh-CN" dirty="0"/>
              <a:t>t</a:t>
            </a:r>
          </a:p>
          <a:p>
            <a:r>
              <a:rPr lang="zh-CN" altLang="en-US" dirty="0"/>
              <a:t>一个单位时间移动一次</a:t>
            </a:r>
          </a:p>
          <a:p>
            <a:r>
              <a:rPr lang="zh-CN" altLang="en-US" dirty="0"/>
              <a:t>一些食人鱼作周期运动 长度不超过 </a:t>
            </a:r>
            <a:r>
              <a:rPr lang="en-US" altLang="zh-CN" dirty="0"/>
              <a:t>4</a:t>
            </a:r>
          </a:p>
          <a:p>
            <a:r>
              <a:rPr lang="zh-CN" altLang="en-US" dirty="0"/>
              <a:t>人不能碰到食人鱼</a:t>
            </a:r>
          </a:p>
          <a:p>
            <a:r>
              <a:rPr lang="zh-CN" altLang="en-US" dirty="0"/>
              <a:t>求时刻 </a:t>
            </a:r>
            <a:r>
              <a:rPr lang="en-US" altLang="zh-CN" dirty="0"/>
              <a:t>u </a:t>
            </a:r>
            <a:r>
              <a:rPr lang="zh-CN" altLang="en-US" dirty="0"/>
              <a:t>到达终点的方案数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en-US" altLang="zh-CN" dirty="0"/>
              <a:t>u&lt;=2∗10^9</a:t>
            </a:r>
          </a:p>
        </p:txBody>
      </p:sp>
    </p:spTree>
    <p:extLst>
      <p:ext uri="{BB962C8B-B14F-4D97-AF65-F5344CB8AC3E}">
        <p14:creationId xmlns:p14="http://schemas.microsoft.com/office/powerpoint/2010/main" val="3686840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C12BE8-BA10-484B-995F-0FDB08C23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ZJOI2005 </a:t>
            </a:r>
            <a:r>
              <a:rPr lang="zh-CN" altLang="en-US" dirty="0"/>
              <a:t>沼泽鳄鱼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1F0756-FBAA-4CF3-98ED-E98AEB067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找循环节，循环节矩阵加速</a:t>
            </a:r>
            <a:endParaRPr lang="en-US" altLang="zh-CN" dirty="0"/>
          </a:p>
          <a:p>
            <a:r>
              <a:rPr lang="zh-CN" altLang="en-US" dirty="0"/>
              <a:t>再处理剩余的一块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10518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C12BE8-BA10-484B-995F-0FDB08C23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[NOI Online #1 </a:t>
            </a:r>
            <a:r>
              <a:rPr lang="zh-CN" altLang="en-US" dirty="0"/>
              <a:t>入门组</a:t>
            </a:r>
            <a:r>
              <a:rPr lang="en-US" altLang="zh-CN" dirty="0"/>
              <a:t>] </a:t>
            </a:r>
            <a:r>
              <a:rPr lang="zh-CN" altLang="en-US" dirty="0"/>
              <a:t>魔法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1F0756-FBAA-4CF3-98ED-E98AEB067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给定一个</a:t>
            </a:r>
            <a:r>
              <a:rPr lang="en-US" altLang="zh-CN" dirty="0"/>
              <a:t>n</a:t>
            </a:r>
            <a:r>
              <a:rPr lang="zh-CN" altLang="en-US" dirty="0"/>
              <a:t>个点</a:t>
            </a:r>
            <a:r>
              <a:rPr lang="en-US" altLang="zh-CN" dirty="0"/>
              <a:t>m</a:t>
            </a:r>
            <a:r>
              <a:rPr lang="zh-CN" altLang="en-US" dirty="0"/>
              <a:t>条边的图</a:t>
            </a:r>
            <a:r>
              <a:rPr lang="en-US" altLang="zh-CN" dirty="0"/>
              <a:t>,</a:t>
            </a:r>
            <a:r>
              <a:rPr lang="zh-CN" altLang="en-US" dirty="0"/>
              <a:t>你有</a:t>
            </a:r>
            <a:r>
              <a:rPr lang="en-US" altLang="zh-CN" dirty="0"/>
              <a:t>k</a:t>
            </a:r>
            <a:r>
              <a:rPr lang="zh-CN" altLang="en-US" dirty="0"/>
              <a:t>次施展魔法的机会，每次施展魔法可以让经过下一条边的权值在这一刻取负，求从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n</a:t>
            </a:r>
            <a:r>
              <a:rPr lang="zh-CN" altLang="en-US" dirty="0"/>
              <a:t>的最小花费</a:t>
            </a:r>
            <a:endParaRPr lang="en-US" altLang="zh-CN" dirty="0"/>
          </a:p>
          <a:p>
            <a:r>
              <a:rPr lang="en-US" altLang="zh-CN" dirty="0"/>
              <a:t>1≤n≤100</a:t>
            </a:r>
            <a:r>
              <a:rPr lang="zh-CN" altLang="en-US" dirty="0"/>
              <a:t>，</a:t>
            </a:r>
            <a:r>
              <a:rPr lang="en-US" altLang="zh-CN" dirty="0"/>
              <a:t>1≤m≤2500</a:t>
            </a:r>
            <a:r>
              <a:rPr lang="zh-CN" altLang="en-US" dirty="0"/>
              <a:t>，</a:t>
            </a:r>
            <a:r>
              <a:rPr lang="en-US" altLang="zh-CN" dirty="0"/>
              <a:t>0≤k≤10^6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817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205BB6-68B1-405A-8A10-4C58960B4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BBB6583-9CA2-4008-A68A-C098F1F216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590354" cy="3638550"/>
          </a:xfrm>
        </p:spPr>
      </p:pic>
    </p:spTree>
    <p:extLst>
      <p:ext uri="{BB962C8B-B14F-4D97-AF65-F5344CB8AC3E}">
        <p14:creationId xmlns:p14="http://schemas.microsoft.com/office/powerpoint/2010/main" val="26715759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C12BE8-BA10-484B-995F-0FDB08C23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[NOI Online #1 </a:t>
            </a:r>
            <a:r>
              <a:rPr lang="zh-CN" altLang="en-US" dirty="0"/>
              <a:t>入门组</a:t>
            </a:r>
            <a:r>
              <a:rPr lang="en-US" altLang="zh-CN" dirty="0"/>
              <a:t>] </a:t>
            </a:r>
            <a:r>
              <a:rPr lang="zh-CN" altLang="en-US" dirty="0"/>
              <a:t>魔法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1F0756-FBAA-4CF3-98ED-E98AEB067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F(</a:t>
            </a:r>
            <a:r>
              <a:rPr lang="en-US" altLang="zh-CN" dirty="0" err="1"/>
              <a:t>i,j,k</a:t>
            </a:r>
            <a:r>
              <a:rPr lang="en-US" altLang="zh-CN" dirty="0"/>
              <a:t>)</a:t>
            </a:r>
            <a:r>
              <a:rPr lang="zh-CN" altLang="en-US" dirty="0"/>
              <a:t>表示从</a:t>
            </a:r>
            <a:r>
              <a:rPr lang="en-US" altLang="zh-CN" dirty="0" err="1"/>
              <a:t>i</a:t>
            </a:r>
            <a:r>
              <a:rPr lang="zh-CN" altLang="en-US" dirty="0"/>
              <a:t>到</a:t>
            </a:r>
            <a:r>
              <a:rPr lang="en-US" altLang="zh-CN" dirty="0"/>
              <a:t>j</a:t>
            </a:r>
            <a:r>
              <a:rPr lang="zh-CN" altLang="en-US" dirty="0"/>
              <a:t>使用</a:t>
            </a:r>
            <a:r>
              <a:rPr lang="en-US" altLang="zh-CN" dirty="0"/>
              <a:t>k</a:t>
            </a:r>
            <a:r>
              <a:rPr lang="zh-CN" altLang="en-US" dirty="0"/>
              <a:t>次魔法的最短路</a:t>
            </a:r>
            <a:endParaRPr lang="en-US" altLang="zh-CN" dirty="0"/>
          </a:p>
          <a:p>
            <a:r>
              <a:rPr lang="en-US" altLang="zh-CN" dirty="0"/>
              <a:t>F(i,j,0)</a:t>
            </a:r>
            <a:r>
              <a:rPr lang="zh-CN" altLang="en-US" dirty="0"/>
              <a:t>就是</a:t>
            </a:r>
            <a:r>
              <a:rPr lang="en-US" altLang="zh-CN" dirty="0"/>
              <a:t>Floyd</a:t>
            </a:r>
          </a:p>
          <a:p>
            <a:r>
              <a:rPr lang="en-US" altLang="zh-CN" dirty="0"/>
              <a:t>F(i,j,1)=min_{</a:t>
            </a:r>
            <a:r>
              <a:rPr lang="en-US" altLang="zh-CN" dirty="0" err="1"/>
              <a:t>u,v</a:t>
            </a:r>
            <a:r>
              <a:rPr lang="en-US" altLang="zh-CN" dirty="0"/>
              <a:t>} F(i,u,0)+F(v,j,0)-w(</a:t>
            </a:r>
            <a:r>
              <a:rPr lang="en-US" altLang="zh-CN" dirty="0" err="1"/>
              <a:t>u,v</a:t>
            </a:r>
            <a:r>
              <a:rPr lang="en-US" altLang="zh-CN" dirty="0"/>
              <a:t>) </a:t>
            </a:r>
          </a:p>
          <a:p>
            <a:r>
              <a:rPr lang="en-US" altLang="zh-CN" dirty="0"/>
              <a:t>F(</a:t>
            </a:r>
            <a:r>
              <a:rPr lang="en-US" altLang="zh-CN" dirty="0" err="1"/>
              <a:t>i,j,k</a:t>
            </a:r>
            <a:r>
              <a:rPr lang="en-US" altLang="zh-CN" dirty="0"/>
              <a:t>)=</a:t>
            </a:r>
            <a:r>
              <a:rPr lang="en-US" altLang="zh-CN" dirty="0" err="1"/>
              <a:t>min_u</a:t>
            </a:r>
            <a:r>
              <a:rPr lang="en-US" altLang="zh-CN" dirty="0"/>
              <a:t> F(i,u,k-1)+F(u,j,1) k&gt;2</a:t>
            </a:r>
          </a:p>
          <a:p>
            <a:r>
              <a:rPr lang="zh-CN" altLang="en-US" dirty="0"/>
              <a:t>广义矩阵乘法加速，或者倍增</a:t>
            </a:r>
            <a:r>
              <a:rPr lang="en-US" altLang="zh-CN" dirty="0" err="1"/>
              <a:t>dp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174870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C12BE8-BA10-484B-995F-0FDB08C23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[HNOI2008]GT</a:t>
            </a:r>
            <a:r>
              <a:rPr lang="zh-CN" altLang="en-US" dirty="0"/>
              <a:t>考试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1F0756-FBAA-4CF3-98ED-E98AEB067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有一个长度为</a:t>
            </a:r>
            <a:r>
              <a:rPr lang="en-US" altLang="zh-CN" dirty="0"/>
              <a:t>n(n≤1e9)</a:t>
            </a:r>
            <a:r>
              <a:rPr lang="zh-CN" altLang="en-US" dirty="0"/>
              <a:t>只由阿拉伯数字组成的串</a:t>
            </a:r>
            <a:r>
              <a:rPr lang="en-US" altLang="zh-CN" dirty="0"/>
              <a:t>A</a:t>
            </a:r>
            <a:r>
              <a:rPr lang="zh-CN" altLang="en-US" dirty="0"/>
              <a:t>，现在给一个长度为</a:t>
            </a:r>
            <a:r>
              <a:rPr lang="en-US" altLang="zh-CN" dirty="0"/>
              <a:t>m(m≤20)</a:t>
            </a:r>
            <a:r>
              <a:rPr lang="zh-CN" altLang="en-US" dirty="0"/>
              <a:t>同样只由阿拉伯数字组成的串</a:t>
            </a:r>
            <a:r>
              <a:rPr lang="en-US" altLang="zh-CN" dirty="0"/>
              <a:t>B</a:t>
            </a:r>
            <a:r>
              <a:rPr lang="zh-CN" altLang="en-US" dirty="0"/>
              <a:t>，求满足条件的</a:t>
            </a:r>
            <a:r>
              <a:rPr lang="en-US" altLang="zh-CN" dirty="0"/>
              <a:t>A</a:t>
            </a:r>
            <a:r>
              <a:rPr lang="zh-CN" altLang="en-US" dirty="0"/>
              <a:t>串个数，条件：</a:t>
            </a:r>
            <a:r>
              <a:rPr lang="en-US" altLang="zh-CN" dirty="0"/>
              <a:t>B</a:t>
            </a:r>
            <a:r>
              <a:rPr lang="zh-CN" altLang="en-US" dirty="0"/>
              <a:t>串不包含在</a:t>
            </a:r>
            <a:r>
              <a:rPr lang="en-US" altLang="zh-CN" dirty="0"/>
              <a:t>A</a:t>
            </a:r>
            <a:r>
              <a:rPr lang="zh-CN" altLang="en-US" dirty="0"/>
              <a:t>串。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315755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C12BE8-BA10-484B-995F-0FDB08C23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[HNOI2008]GT</a:t>
            </a:r>
            <a:r>
              <a:rPr lang="zh-CN" altLang="en-US" dirty="0"/>
              <a:t>考试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1F0756-FBAA-4CF3-98ED-E98AEB067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][j]= </a:t>
            </a:r>
            <a:r>
              <a:rPr lang="zh-CN" altLang="en-US" dirty="0"/>
              <a:t>长度为</a:t>
            </a:r>
            <a:r>
              <a:rPr lang="en-US" altLang="zh-CN" dirty="0" err="1"/>
              <a:t>i</a:t>
            </a:r>
            <a:r>
              <a:rPr lang="zh-CN" altLang="en-US" dirty="0"/>
              <a:t>且末尾（后缀）已经与</a:t>
            </a:r>
            <a:r>
              <a:rPr lang="en-US" altLang="zh-CN" dirty="0"/>
              <a:t>B</a:t>
            </a:r>
            <a:r>
              <a:rPr lang="zh-CN" altLang="en-US" dirty="0"/>
              <a:t>串首部（前缀）匹配了</a:t>
            </a:r>
            <a:r>
              <a:rPr lang="en-US" altLang="zh-CN" dirty="0"/>
              <a:t>j</a:t>
            </a:r>
            <a:r>
              <a:rPr lang="zh-CN" altLang="en-US" dirty="0"/>
              <a:t>位的满足条件的串的方案数。则：</a:t>
            </a:r>
          </a:p>
          <a:p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][j]=∑_k=0^m−1 </a:t>
            </a:r>
            <a:r>
              <a:rPr lang="en-US" altLang="zh-CN" dirty="0" err="1"/>
              <a:t>dp</a:t>
            </a:r>
            <a:r>
              <a:rPr lang="en-US" altLang="zh-CN" dirty="0"/>
              <a:t>[i−1][k]∗a[k][j]</a:t>
            </a:r>
          </a:p>
          <a:p>
            <a:r>
              <a:rPr lang="en-US" altLang="zh-CN" dirty="0"/>
              <a:t>a[k][j]= B</a:t>
            </a:r>
            <a:r>
              <a:rPr lang="zh-CN" altLang="en-US" dirty="0"/>
              <a:t>串已经匹配了</a:t>
            </a:r>
            <a:r>
              <a:rPr lang="en-US" altLang="zh-CN" dirty="0"/>
              <a:t>k</a:t>
            </a:r>
            <a:r>
              <a:rPr lang="zh-CN" altLang="en-US" dirty="0"/>
              <a:t>位现在再加一个数字而能匹配</a:t>
            </a:r>
            <a:r>
              <a:rPr lang="en-US" altLang="zh-CN" dirty="0"/>
              <a:t>j</a:t>
            </a:r>
            <a:r>
              <a:rPr lang="zh-CN" altLang="en-US" dirty="0"/>
              <a:t>位的方案数。</a:t>
            </a:r>
            <a:endParaRPr lang="en-US" altLang="zh-CN" dirty="0"/>
          </a:p>
          <a:p>
            <a:r>
              <a:rPr lang="en-US" altLang="zh-CN" dirty="0"/>
              <a:t>a[k][j]</a:t>
            </a:r>
            <a:r>
              <a:rPr lang="zh-CN" altLang="en-US" dirty="0"/>
              <a:t>可以预处理出来。我们可以使用 </a:t>
            </a:r>
            <a:r>
              <a:rPr lang="en-US" altLang="zh-CN" dirty="0"/>
              <a:t>KMP </a:t>
            </a:r>
            <a:r>
              <a:rPr lang="zh-CN" altLang="en-US" dirty="0"/>
              <a:t>算法，求出 </a:t>
            </a:r>
            <a:r>
              <a:rPr lang="en-US" altLang="zh-CN" dirty="0"/>
              <a:t>next </a:t>
            </a:r>
            <a:r>
              <a:rPr lang="zh-CN" altLang="en-US" dirty="0"/>
              <a:t>数组后，枚举匹配长度 </a:t>
            </a:r>
            <a:r>
              <a:rPr lang="en-US" altLang="zh-CN" dirty="0"/>
              <a:t>k </a:t>
            </a:r>
            <a:r>
              <a:rPr lang="zh-CN" altLang="en-US" dirty="0"/>
              <a:t>和字符 </a:t>
            </a:r>
            <a:r>
              <a:rPr lang="en-US" altLang="zh-CN" dirty="0" err="1"/>
              <a:t>ch</a:t>
            </a:r>
            <a:r>
              <a:rPr lang="zh-CN" altLang="en-US" dirty="0"/>
              <a:t>，统计能匹配到多长的前缀。</a:t>
            </a:r>
            <a:endParaRPr lang="en-US" altLang="zh-CN" dirty="0"/>
          </a:p>
          <a:p>
            <a:r>
              <a:rPr lang="zh-CN" altLang="en-US" dirty="0"/>
              <a:t>然后矩阵加速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393170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3CDCD2-7492-4151-BDB4-45281BD82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POJ 3420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598DE5-7583-4399-B8AC-5B9CDB355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在一个</a:t>
            </a:r>
            <a:r>
              <a:rPr lang="en-US" altLang="zh-CN" dirty="0"/>
              <a:t>4*n</a:t>
            </a:r>
            <a:r>
              <a:rPr lang="zh-CN" altLang="en-US" dirty="0"/>
              <a:t>的棋盘上，用</a:t>
            </a:r>
            <a:r>
              <a:rPr lang="en-US" altLang="zh-CN" dirty="0"/>
              <a:t>1*2</a:t>
            </a:r>
            <a:r>
              <a:rPr lang="zh-CN" altLang="en-US" dirty="0"/>
              <a:t>的多米诺骨牌来平铺，问铺满的方法有多少种。答案对</a:t>
            </a:r>
            <a:r>
              <a:rPr lang="en-US" altLang="zh-CN" dirty="0"/>
              <a:t>m</a:t>
            </a:r>
            <a:r>
              <a:rPr lang="zh-CN" altLang="en-US" dirty="0"/>
              <a:t>取模。</a:t>
            </a:r>
            <a:endParaRPr lang="en-US" altLang="zh-CN" dirty="0"/>
          </a:p>
          <a:p>
            <a:r>
              <a:rPr lang="en-US" altLang="zh-CN" dirty="0"/>
              <a:t>1 ≤ N ≤ 10^9</a:t>
            </a:r>
            <a:r>
              <a:rPr lang="zh-CN" altLang="en-US" dirty="0"/>
              <a:t>，</a:t>
            </a:r>
            <a:r>
              <a:rPr lang="en-US" altLang="zh-CN" dirty="0"/>
              <a:t>0 &lt; M ≤ 10^5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00992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3CDCD2-7492-4151-BDB4-45281BD82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POJ 3420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598DE5-7583-4399-B8AC-5B9CDB355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</a:t>
            </a:r>
            <a:r>
              <a:rPr lang="en-US" altLang="zh-CN" dirty="0"/>
              <a:t>f(</a:t>
            </a:r>
            <a:r>
              <a:rPr lang="en-US" altLang="zh-CN" dirty="0" err="1"/>
              <a:t>i,s</a:t>
            </a:r>
            <a:r>
              <a:rPr lang="en-US" altLang="zh-CN" dirty="0"/>
              <a:t>)</a:t>
            </a:r>
            <a:r>
              <a:rPr lang="zh-CN" altLang="en-US" dirty="0"/>
              <a:t>表示前</a:t>
            </a:r>
            <a:r>
              <a:rPr lang="en-US" altLang="zh-CN" dirty="0" err="1"/>
              <a:t>i</a:t>
            </a:r>
            <a:r>
              <a:rPr lang="zh-CN" altLang="en-US" dirty="0"/>
              <a:t>行铺满，当前行铺成</a:t>
            </a:r>
            <a:r>
              <a:rPr lang="en-US" altLang="zh-CN" dirty="0"/>
              <a:t>s</a:t>
            </a:r>
            <a:r>
              <a:rPr lang="zh-CN" altLang="en-US" dirty="0"/>
              <a:t>状态的方案数</a:t>
            </a:r>
            <a:endParaRPr lang="en-US" altLang="zh-CN" dirty="0"/>
          </a:p>
          <a:p>
            <a:r>
              <a:rPr lang="en-US" altLang="zh-CN" dirty="0"/>
              <a:t>f(</a:t>
            </a:r>
            <a:r>
              <a:rPr lang="en-US" altLang="zh-CN" dirty="0" err="1"/>
              <a:t>i,s</a:t>
            </a:r>
            <a:r>
              <a:rPr lang="en-US" altLang="zh-CN" dirty="0"/>
              <a:t>)=\</a:t>
            </a:r>
            <a:r>
              <a:rPr lang="en-US" altLang="zh-CN" dirty="0" err="1"/>
              <a:t>sum_s</a:t>
            </a:r>
            <a:r>
              <a:rPr lang="en-US" altLang="zh-CN" dirty="0"/>
              <a:t>’ f(i-1,s’) | s’</a:t>
            </a:r>
            <a:r>
              <a:rPr lang="zh-CN" altLang="en-US" dirty="0"/>
              <a:t>能转移到</a:t>
            </a:r>
            <a:r>
              <a:rPr lang="en-US" altLang="zh-CN" dirty="0"/>
              <a:t>s</a:t>
            </a:r>
          </a:p>
          <a:p>
            <a:r>
              <a:rPr lang="en-US" altLang="zh-CN" dirty="0"/>
              <a:t>      =\</a:t>
            </a:r>
            <a:r>
              <a:rPr lang="en-US" altLang="zh-CN" dirty="0" err="1"/>
              <a:t>sum_s</a:t>
            </a:r>
            <a:r>
              <a:rPr lang="en-US" altLang="zh-CN" dirty="0"/>
              <a:t>’ f(i-1,s’)A[s’][s]</a:t>
            </a:r>
          </a:p>
          <a:p>
            <a:r>
              <a:rPr lang="zh-CN" altLang="en-US" dirty="0"/>
              <a:t>其中，</a:t>
            </a:r>
            <a:r>
              <a:rPr lang="en-US" altLang="zh-CN" dirty="0"/>
              <a:t>A[s’][s]</a:t>
            </a:r>
            <a:r>
              <a:rPr lang="zh-CN" altLang="en-US" dirty="0"/>
              <a:t>表示若</a:t>
            </a:r>
            <a:r>
              <a:rPr lang="en-US" altLang="zh-CN" dirty="0"/>
              <a:t>s’</a:t>
            </a:r>
            <a:r>
              <a:rPr lang="zh-CN" altLang="en-US" dirty="0"/>
              <a:t>能转移到</a:t>
            </a:r>
            <a:r>
              <a:rPr lang="en-US" altLang="zh-CN" dirty="0"/>
              <a:t>s</a:t>
            </a:r>
            <a:r>
              <a:rPr lang="zh-CN" altLang="en-US" dirty="0"/>
              <a:t>，则</a:t>
            </a:r>
            <a:r>
              <a:rPr lang="en-US" altLang="zh-CN" dirty="0"/>
              <a:t>A[s’][s]=1</a:t>
            </a:r>
            <a:r>
              <a:rPr lang="zh-CN" altLang="en-US" dirty="0"/>
              <a:t>，否则</a:t>
            </a:r>
            <a:r>
              <a:rPr lang="en-US" altLang="zh-CN" dirty="0"/>
              <a:t>=0</a:t>
            </a:r>
          </a:p>
          <a:p>
            <a:r>
              <a:rPr lang="zh-CN" altLang="en-US" dirty="0"/>
              <a:t>手玩一下可以发现只会出现其中的</a:t>
            </a:r>
            <a:r>
              <a:rPr lang="en-US" altLang="zh-CN" dirty="0"/>
              <a:t>6</a:t>
            </a:r>
            <a:r>
              <a:rPr lang="zh-CN" altLang="en-US" dirty="0"/>
              <a:t>种状态，所以可以减少矩阵的阶数，所以这题也是可以直接递推的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958851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3CDCD2-7492-4151-BDB4-45281BD82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POJ 3420</a:t>
            </a: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8A90EB8-1D35-48EB-90D3-B50FF452607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860" y="1825625"/>
            <a:ext cx="1020627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22995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4B465D-6F73-4065-93BA-4BBFB0663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hihoCoder1743:K-</a:t>
            </a:r>
            <a:r>
              <a:rPr lang="zh-CN" altLang="en-US" dirty="0"/>
              <a:t>偏差排列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AE432D-474A-44BD-8CC9-AEA86B65D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如果一个 </a:t>
            </a:r>
            <a:r>
              <a:rPr lang="en-US" altLang="zh-CN" dirty="0"/>
              <a:t>1→N </a:t>
            </a:r>
            <a:r>
              <a:rPr lang="zh-CN" altLang="en-US" dirty="0"/>
              <a:t>的排列 </a:t>
            </a:r>
            <a:r>
              <a:rPr lang="en-US" altLang="zh-CN" dirty="0"/>
              <a:t>P=[P1,P2,...PN] </a:t>
            </a:r>
            <a:r>
              <a:rPr lang="zh-CN" altLang="en-US" dirty="0"/>
              <a:t>中的任意元素 </a:t>
            </a:r>
            <a:r>
              <a:rPr lang="en-US" altLang="zh-CN" dirty="0"/>
              <a:t>Pi </a:t>
            </a:r>
            <a:r>
              <a:rPr lang="zh-CN" altLang="en-US" dirty="0"/>
              <a:t>都满足 </a:t>
            </a:r>
            <a:r>
              <a:rPr lang="en-US" altLang="zh-CN" dirty="0"/>
              <a:t>|Pi−</a:t>
            </a:r>
            <a:r>
              <a:rPr lang="en-US" altLang="zh-CN" dirty="0" err="1"/>
              <a:t>i</a:t>
            </a:r>
            <a:r>
              <a:rPr lang="en-US" altLang="zh-CN" dirty="0"/>
              <a:t>|≤K </a:t>
            </a:r>
            <a:r>
              <a:rPr lang="zh-CN" altLang="en-US" dirty="0"/>
              <a:t>，我们就称 </a:t>
            </a:r>
            <a:r>
              <a:rPr lang="en-US" altLang="zh-CN" dirty="0"/>
              <a:t>P </a:t>
            </a:r>
            <a:r>
              <a:rPr lang="zh-CN" altLang="en-US" dirty="0"/>
              <a:t>是 </a:t>
            </a:r>
            <a:r>
              <a:rPr lang="en-US" altLang="zh-CN" dirty="0"/>
              <a:t>K-</a:t>
            </a:r>
            <a:r>
              <a:rPr lang="zh-CN" altLang="en-US" dirty="0"/>
              <a:t>偏差排列。</a:t>
            </a:r>
          </a:p>
          <a:p>
            <a:r>
              <a:rPr lang="zh-CN" altLang="en-US" dirty="0"/>
              <a:t>给定 </a:t>
            </a:r>
            <a:r>
              <a:rPr lang="en-US" altLang="zh-CN" dirty="0"/>
              <a:t>N </a:t>
            </a:r>
            <a:r>
              <a:rPr lang="zh-CN" altLang="en-US" dirty="0"/>
              <a:t>和 </a:t>
            </a:r>
            <a:r>
              <a:rPr lang="en-US" altLang="zh-CN" dirty="0"/>
              <a:t>K </a:t>
            </a:r>
            <a:r>
              <a:rPr lang="zh-CN" altLang="en-US" dirty="0"/>
              <a:t>，请你计算一共有少个不同的排列是 </a:t>
            </a:r>
            <a:r>
              <a:rPr lang="en-US" altLang="zh-CN" dirty="0"/>
              <a:t>K-</a:t>
            </a:r>
            <a:r>
              <a:rPr lang="zh-CN" altLang="en-US" dirty="0"/>
              <a:t>偏差排列。</a:t>
            </a:r>
          </a:p>
          <a:p>
            <a:r>
              <a:rPr lang="zh-CN" altLang="en-US" dirty="0"/>
              <a:t>例如对于 </a:t>
            </a:r>
            <a:r>
              <a:rPr lang="en-US" altLang="zh-CN" dirty="0"/>
              <a:t>N=3 </a:t>
            </a:r>
            <a:r>
              <a:rPr lang="zh-CN" altLang="en-US" dirty="0"/>
              <a:t>，有 </a:t>
            </a:r>
            <a:r>
              <a:rPr lang="en-US" altLang="zh-CN" dirty="0"/>
              <a:t>3 </a:t>
            </a:r>
            <a:r>
              <a:rPr lang="zh-CN" altLang="en-US" dirty="0"/>
              <a:t>个 </a:t>
            </a:r>
            <a:r>
              <a:rPr lang="en-US" altLang="zh-CN" dirty="0"/>
              <a:t>1-</a:t>
            </a:r>
            <a:r>
              <a:rPr lang="zh-CN" altLang="en-US" dirty="0"/>
              <a:t>偏差排列：</a:t>
            </a:r>
            <a:r>
              <a:rPr lang="en-US" altLang="zh-CN" dirty="0"/>
              <a:t>[1,2,3],[1,3,2],[2,1,3]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由于答案可能非常大，你只需要输出答案模 </a:t>
            </a:r>
            <a:r>
              <a:rPr lang="en-US" altLang="zh-CN" dirty="0"/>
              <a:t>1000000007 </a:t>
            </a:r>
            <a:r>
              <a:rPr lang="zh-CN" altLang="en-US" dirty="0"/>
              <a:t>的余数。</a:t>
            </a:r>
          </a:p>
          <a:p>
            <a:r>
              <a:rPr lang="zh-CN" altLang="en-US" dirty="0"/>
              <a:t>对于 </a:t>
            </a:r>
            <a:r>
              <a:rPr lang="en-US" altLang="zh-CN" dirty="0"/>
              <a:t>100% </a:t>
            </a:r>
            <a:r>
              <a:rPr lang="zh-CN" altLang="en-US" dirty="0"/>
              <a:t>的数据，</a:t>
            </a:r>
            <a:r>
              <a:rPr lang="en-US" altLang="zh-CN" dirty="0"/>
              <a:t>1≤N≤1000000000,1≤K≤3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80941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4B465D-6F73-4065-93BA-4BBFB0663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hihoCoder1743:K-</a:t>
            </a:r>
            <a:r>
              <a:rPr lang="zh-CN" altLang="en-US" dirty="0"/>
              <a:t>偏差排列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AE432D-474A-44BD-8CC9-AEA86B65D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位置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能放 </a:t>
            </a:r>
            <a:r>
              <a:rPr lang="en-US" altLang="zh-CN" dirty="0"/>
              <a:t>[</a:t>
            </a:r>
            <a:r>
              <a:rPr lang="en-US" altLang="zh-CN" dirty="0" err="1"/>
              <a:t>i−k,i+k</a:t>
            </a:r>
            <a:r>
              <a:rPr lang="en-US" altLang="zh-CN" dirty="0"/>
              <a:t>] </a:t>
            </a:r>
            <a:r>
              <a:rPr lang="zh-CN" altLang="en-US" dirty="0"/>
              <a:t>的数</a:t>
            </a:r>
            <a:endParaRPr lang="en-US" altLang="zh-CN" dirty="0"/>
          </a:p>
          <a:p>
            <a:r>
              <a:rPr lang="zh-CN" altLang="en-US" dirty="0"/>
              <a:t>考虑</a:t>
            </a:r>
            <a:r>
              <a:rPr lang="en-US" altLang="zh-CN" dirty="0" err="1"/>
              <a:t>dp</a:t>
            </a:r>
            <a:r>
              <a:rPr lang="zh-CN" altLang="en-US" dirty="0"/>
              <a:t>到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这个点</a:t>
            </a:r>
            <a:r>
              <a:rPr lang="en-US" altLang="zh-CN" dirty="0"/>
              <a:t>, </a:t>
            </a:r>
            <a:r>
              <a:rPr lang="zh-CN" altLang="en-US" dirty="0"/>
              <a:t>用状态记录这些数中的哪些被放了</a:t>
            </a:r>
            <a:endParaRPr lang="en-US" altLang="zh-CN" dirty="0"/>
          </a:p>
          <a:p>
            <a:r>
              <a:rPr lang="zh-CN" altLang="en-US" dirty="0"/>
              <a:t>每次转移的时候考虑放入一个数</a:t>
            </a:r>
            <a:r>
              <a:rPr lang="en-US" altLang="zh-CN" dirty="0"/>
              <a:t>, </a:t>
            </a:r>
            <a:r>
              <a:rPr lang="zh-CN" altLang="en-US" dirty="0"/>
              <a:t>这个数之前不能出现</a:t>
            </a:r>
            <a:endParaRPr lang="en-US" altLang="zh-CN" dirty="0"/>
          </a:p>
          <a:p>
            <a:r>
              <a:rPr lang="en-US" altLang="zh-CN" dirty="0"/>
              <a:t>f(</a:t>
            </a:r>
            <a:r>
              <a:rPr lang="en-US" altLang="zh-CN" dirty="0" err="1"/>
              <a:t>i</a:t>
            </a:r>
            <a:r>
              <a:rPr lang="en-US" altLang="zh-CN" dirty="0"/>
              <a:t>,(s&gt;&gt;1)|(1 &lt;&lt; t))+=f(i-1,s) | 0&lt;=t&lt;=2*k</a:t>
            </a:r>
            <a:r>
              <a:rPr lang="zh-CN" altLang="en-US" dirty="0"/>
              <a:t>，</a:t>
            </a:r>
            <a:r>
              <a:rPr lang="en-US" altLang="zh-CN" dirty="0" err="1"/>
              <a:t>i-k+t</a:t>
            </a:r>
            <a:r>
              <a:rPr lang="en-US" altLang="zh-CN" dirty="0"/>
              <a:t>&gt;=1</a:t>
            </a:r>
            <a:r>
              <a:rPr lang="zh-CN" altLang="en-US" dirty="0"/>
              <a:t>，</a:t>
            </a:r>
            <a:r>
              <a:rPr lang="en-US" altLang="zh-CN" dirty="0" err="1"/>
              <a:t>i-k+t</a:t>
            </a:r>
            <a:r>
              <a:rPr lang="en-US" altLang="zh-CN" dirty="0"/>
              <a:t>&lt;=n</a:t>
            </a:r>
            <a:r>
              <a:rPr lang="zh-CN" altLang="en-US" dirty="0"/>
              <a:t>，</a:t>
            </a:r>
            <a:r>
              <a:rPr lang="en-US" altLang="zh-CN" dirty="0"/>
              <a:t>(s&gt;&gt;1)</a:t>
            </a:r>
            <a:r>
              <a:rPr lang="zh-CN" altLang="en-US" dirty="0"/>
              <a:t>中没有选择</a:t>
            </a:r>
            <a:r>
              <a:rPr lang="en-US" altLang="zh-CN" dirty="0"/>
              <a:t>t</a:t>
            </a:r>
          </a:p>
          <a:p>
            <a:r>
              <a:rPr lang="zh-CN" altLang="en-US" dirty="0"/>
              <a:t>最后到 </a:t>
            </a:r>
            <a:r>
              <a:rPr lang="en-US" altLang="zh-CN" dirty="0"/>
              <a:t>n </a:t>
            </a:r>
            <a:r>
              <a:rPr lang="zh-CN" altLang="en-US" dirty="0"/>
              <a:t>的时候</a:t>
            </a:r>
            <a:r>
              <a:rPr lang="en-US" altLang="zh-CN" dirty="0"/>
              <a:t>, </a:t>
            </a:r>
            <a:r>
              <a:rPr lang="zh-CN" altLang="en-US" dirty="0"/>
              <a:t>不能放比 </a:t>
            </a:r>
            <a:r>
              <a:rPr lang="en-US" altLang="zh-CN" dirty="0"/>
              <a:t>n </a:t>
            </a:r>
            <a:r>
              <a:rPr lang="zh-CN" altLang="en-US" dirty="0"/>
              <a:t>大的数</a:t>
            </a:r>
            <a:r>
              <a:rPr lang="en-US" altLang="zh-CN" dirty="0"/>
              <a:t>, </a:t>
            </a:r>
            <a:r>
              <a:rPr lang="zh-CN" altLang="en-US" dirty="0"/>
              <a:t>且小于等于 </a:t>
            </a:r>
            <a:r>
              <a:rPr lang="en-US" altLang="zh-CN" dirty="0"/>
              <a:t>n </a:t>
            </a:r>
            <a:r>
              <a:rPr lang="zh-CN" altLang="en-US" dirty="0"/>
              <a:t>的数都要放进去（排列）</a:t>
            </a:r>
            <a:r>
              <a:rPr lang="en-US" altLang="zh-CN" dirty="0"/>
              <a:t>, </a:t>
            </a:r>
            <a:r>
              <a:rPr lang="zh-CN" altLang="en-US" dirty="0"/>
              <a:t>只会有那个位置存在正确答案</a:t>
            </a:r>
            <a:r>
              <a:rPr lang="en-US" altLang="zh-CN" dirty="0"/>
              <a:t>, </a:t>
            </a:r>
            <a:r>
              <a:rPr lang="zh-CN" altLang="en-US" dirty="0"/>
              <a:t>这个状态 </a:t>
            </a:r>
            <a:r>
              <a:rPr lang="en-US" altLang="zh-CN" dirty="0" err="1"/>
              <a:t>sta</a:t>
            </a:r>
            <a:r>
              <a:rPr lang="en-US" altLang="zh-CN" dirty="0"/>
              <a:t>=2^(k+1)−1 (</a:t>
            </a:r>
            <a:r>
              <a:rPr lang="zh-CN" altLang="en-US" dirty="0"/>
              <a:t>也就是意味着 </a:t>
            </a:r>
            <a:r>
              <a:rPr lang="en-US" altLang="zh-CN" dirty="0"/>
              <a:t>[n−</a:t>
            </a:r>
            <a:r>
              <a:rPr lang="en-US" altLang="zh-CN" dirty="0" err="1"/>
              <a:t>k,n</a:t>
            </a:r>
            <a:r>
              <a:rPr lang="en-US" altLang="zh-CN" dirty="0"/>
              <a:t>]</a:t>
            </a:r>
            <a:r>
              <a:rPr lang="zh-CN" altLang="en-US" dirty="0"/>
              <a:t>都得选</a:t>
            </a:r>
            <a:r>
              <a:rPr lang="en-US" altLang="zh-CN" dirty="0"/>
              <a:t>) .</a:t>
            </a:r>
            <a:r>
              <a:rPr lang="zh-CN" altLang="en-US" dirty="0"/>
              <a:t>所以答案是</a:t>
            </a:r>
            <a:r>
              <a:rPr lang="en-US" altLang="zh-CN" dirty="0"/>
              <a:t>f[n][</a:t>
            </a:r>
            <a:r>
              <a:rPr lang="en-US" altLang="zh-CN" dirty="0" err="1"/>
              <a:t>sta</a:t>
            </a:r>
            <a:r>
              <a:rPr lang="en-US" altLang="zh-CN" dirty="0"/>
              <a:t>]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59626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4B465D-6F73-4065-93BA-4BBFB0663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hihoCoder1743:K-</a:t>
            </a:r>
            <a:r>
              <a:rPr lang="zh-CN" altLang="en-US" dirty="0"/>
              <a:t>偏差排列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AE432D-474A-44BD-8CC9-AEA86B65D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矩阵加速，可以像上题一样凑转移矩阵</a:t>
            </a:r>
            <a:endParaRPr lang="en-US" altLang="zh-CN" dirty="0"/>
          </a:p>
          <a:p>
            <a:r>
              <a:rPr lang="zh-CN" altLang="en-US" dirty="0"/>
              <a:t>也可以当成一个图，</a:t>
            </a:r>
            <a:r>
              <a:rPr lang="en-US" altLang="zh-CN" dirty="0"/>
              <a:t> s</a:t>
            </a:r>
            <a:r>
              <a:rPr lang="zh-CN" altLang="en-US" dirty="0"/>
              <a:t>向</a:t>
            </a:r>
            <a:r>
              <a:rPr lang="en-US" altLang="zh-CN" dirty="0"/>
              <a:t>(s&gt;&gt;1)|(1 &lt;&lt; t)</a:t>
            </a:r>
            <a:r>
              <a:rPr lang="zh-CN" altLang="en-US" dirty="0"/>
              <a:t>连边，问从</a:t>
            </a:r>
            <a:r>
              <a:rPr lang="en-US" altLang="zh-CN" dirty="0"/>
              <a:t>0</a:t>
            </a:r>
            <a:r>
              <a:rPr lang="zh-CN" altLang="en-US" dirty="0"/>
              <a:t>走到</a:t>
            </a:r>
            <a:r>
              <a:rPr lang="en-US" altLang="zh-CN" dirty="0" err="1"/>
              <a:t>sta</a:t>
            </a:r>
            <a:r>
              <a:rPr lang="zh-CN" altLang="en-US" dirty="0"/>
              <a:t>，走</a:t>
            </a:r>
            <a:r>
              <a:rPr lang="en-US" altLang="zh-CN" dirty="0"/>
              <a:t>n</a:t>
            </a:r>
            <a:r>
              <a:rPr lang="zh-CN" altLang="en-US" dirty="0"/>
              <a:t>步的方案数。</a:t>
            </a:r>
            <a:endParaRPr lang="en-US" altLang="zh-CN" dirty="0"/>
          </a:p>
          <a:p>
            <a:r>
              <a:rPr lang="zh-CN" altLang="en-US" dirty="0"/>
              <a:t>对于</a:t>
            </a:r>
            <a:r>
              <a:rPr lang="en-US" altLang="zh-CN" dirty="0"/>
              <a:t>n&lt;k</a:t>
            </a:r>
            <a:r>
              <a:rPr lang="zh-CN" altLang="en-US" dirty="0"/>
              <a:t>的情况可能要特殊处理一下边界之类的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291530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E04BAF-6E27-423E-9A62-53E68BF84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luogu1357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B0AF3C-9FB7-4190-805F-F62904663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个花圃，形成一个环。每个花圃可以放两种花（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）。规定相邻</a:t>
            </a:r>
            <a:r>
              <a:rPr lang="en-US" altLang="zh-CN" dirty="0"/>
              <a:t>m</a:t>
            </a:r>
            <a:r>
              <a:rPr lang="zh-CN" altLang="en-US" dirty="0"/>
              <a:t>个花圃里的</a:t>
            </a:r>
            <a:r>
              <a:rPr lang="en-US" altLang="zh-CN" dirty="0"/>
              <a:t>B</a:t>
            </a:r>
            <a:r>
              <a:rPr lang="zh-CN" altLang="en-US" dirty="0"/>
              <a:t>花数量不超过</a:t>
            </a:r>
            <a:r>
              <a:rPr lang="en-US" altLang="zh-CN" dirty="0"/>
              <a:t>k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求方案总数（</a:t>
            </a:r>
            <a:r>
              <a:rPr lang="en-US" altLang="zh-CN" dirty="0"/>
              <a:t>%1e9+7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旋转后相同也记作不同</a:t>
            </a:r>
            <a:endParaRPr lang="en-US" altLang="zh-CN" dirty="0"/>
          </a:p>
          <a:p>
            <a:r>
              <a:rPr lang="en-US" altLang="zh-CN" dirty="0"/>
              <a:t>2&lt;=n&lt;=10^15</a:t>
            </a:r>
          </a:p>
          <a:p>
            <a:r>
              <a:rPr lang="en-US" altLang="zh-CN" dirty="0"/>
              <a:t>2&lt;=m&lt;=5</a:t>
            </a:r>
          </a:p>
          <a:p>
            <a:r>
              <a:rPr lang="en-US" altLang="zh-CN" dirty="0"/>
              <a:t>1&lt;=k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7678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205BB6-68B1-405A-8A10-4C58960B4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矩阵的概念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4B976F-CC55-4766-B610-1E7B6DB89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数表</a:t>
            </a:r>
            <a:endParaRPr lang="en-US" altLang="zh-CN" dirty="0"/>
          </a:p>
          <a:p>
            <a:r>
              <a:rPr lang="zh-CN" altLang="en-US" dirty="0"/>
              <a:t>向量表</a:t>
            </a:r>
          </a:p>
        </p:txBody>
      </p:sp>
    </p:spTree>
    <p:extLst>
      <p:ext uri="{BB962C8B-B14F-4D97-AF65-F5344CB8AC3E}">
        <p14:creationId xmlns:p14="http://schemas.microsoft.com/office/powerpoint/2010/main" val="29896167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E04BAF-6E27-423E-9A62-53E68BF84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luogu1357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B0AF3C-9FB7-4190-805F-F62904663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</a:t>
            </a:r>
            <a:r>
              <a:rPr lang="zh-CN" altLang="en-US" dirty="0"/>
              <a:t>表示前</a:t>
            </a:r>
            <a:r>
              <a:rPr lang="en-US" altLang="zh-CN" dirty="0" err="1"/>
              <a:t>m+i</a:t>
            </a:r>
            <a:r>
              <a:rPr lang="zh-CN" altLang="en-US" dirty="0"/>
              <a:t>个花圃，最近</a:t>
            </a:r>
            <a:r>
              <a:rPr lang="en-US" altLang="zh-CN" dirty="0"/>
              <a:t>m</a:t>
            </a:r>
            <a:r>
              <a:rPr lang="zh-CN" altLang="en-US" dirty="0"/>
              <a:t>个</a:t>
            </a:r>
            <a:r>
              <a:rPr lang="en-US" altLang="zh-CN" dirty="0"/>
              <a:t>A,B</a:t>
            </a:r>
            <a:r>
              <a:rPr lang="zh-CN" altLang="en-US" dirty="0"/>
              <a:t>选择状态是</a:t>
            </a:r>
            <a:r>
              <a:rPr lang="en-US" altLang="zh-CN" dirty="0"/>
              <a:t>S</a:t>
            </a:r>
            <a:r>
              <a:rPr lang="zh-CN" altLang="en-US" dirty="0"/>
              <a:t>的方案数</a:t>
            </a:r>
            <a:endParaRPr lang="en-US" altLang="zh-CN" dirty="0"/>
          </a:p>
          <a:p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][(S&gt;&gt;1)+</a:t>
            </a:r>
            <a:r>
              <a:rPr lang="zh-CN" altLang="en-US" dirty="0"/>
              <a:t>当前第</a:t>
            </a:r>
            <a:r>
              <a:rPr lang="en-US" altLang="zh-CN" dirty="0" err="1"/>
              <a:t>i</a:t>
            </a:r>
            <a:r>
              <a:rPr lang="zh-CN" altLang="en-US" dirty="0"/>
              <a:t>个选</a:t>
            </a:r>
            <a:r>
              <a:rPr lang="en-US" altLang="zh-CN" dirty="0"/>
              <a:t>A</a:t>
            </a:r>
            <a:r>
              <a:rPr lang="zh-CN" altLang="en-US" dirty="0"/>
              <a:t>或选</a:t>
            </a:r>
            <a:r>
              <a:rPr lang="en-US" altLang="zh-CN" dirty="0"/>
              <a:t>B</a:t>
            </a:r>
            <a:r>
              <a:rPr lang="zh-CN" altLang="en-US" dirty="0"/>
              <a:t>且合法</a:t>
            </a:r>
            <a:r>
              <a:rPr lang="en-US" altLang="zh-CN" dirty="0"/>
              <a:t>]+=f[i-1][S]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46373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E04BAF-6E27-423E-9A62-53E68BF84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luogu1357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B0AF3C-9FB7-4190-805F-F62904663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统计答案</a:t>
            </a:r>
            <a:endParaRPr lang="en-US" altLang="zh-CN" dirty="0"/>
          </a:p>
          <a:p>
            <a:r>
              <a:rPr lang="zh-CN" altLang="en-US" dirty="0"/>
              <a:t>枚举</a:t>
            </a:r>
            <a:r>
              <a:rPr lang="en-US" altLang="zh-CN" dirty="0"/>
              <a:t>0 ~ m-1</a:t>
            </a:r>
            <a:r>
              <a:rPr lang="zh-CN" altLang="en-US" dirty="0"/>
              <a:t>个花圃的状态</a:t>
            </a:r>
            <a:r>
              <a:rPr lang="en-US" altLang="zh-CN" dirty="0"/>
              <a:t>S</a:t>
            </a:r>
            <a:r>
              <a:rPr lang="zh-CN" altLang="en-US" dirty="0"/>
              <a:t>，由于是一个环，所以破环为链后末尾</a:t>
            </a:r>
            <a:r>
              <a:rPr lang="en-US" altLang="zh-CN" dirty="0"/>
              <a:t>n~n+m-1</a:t>
            </a:r>
            <a:r>
              <a:rPr lang="zh-CN" altLang="en-US" dirty="0"/>
              <a:t>也必定状态为</a:t>
            </a:r>
            <a:r>
              <a:rPr lang="en-US" altLang="zh-CN" dirty="0"/>
              <a:t>S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ANS=\sum_{S=0}^{2^m-1}(</a:t>
            </a:r>
            <a:r>
              <a:rPr lang="zh-CN" altLang="en-US" dirty="0"/>
              <a:t>初始</a:t>
            </a:r>
            <a:r>
              <a:rPr lang="en-US" altLang="zh-CN" dirty="0"/>
              <a:t>f[0][S]=1,</a:t>
            </a:r>
            <a:r>
              <a:rPr lang="zh-CN" altLang="en-US" dirty="0"/>
              <a:t>答案为</a:t>
            </a:r>
            <a:r>
              <a:rPr lang="en-US" altLang="zh-CN" dirty="0"/>
              <a:t>f[n][S])</a:t>
            </a:r>
          </a:p>
          <a:p>
            <a:r>
              <a:rPr lang="zh-CN" altLang="en-US" dirty="0"/>
              <a:t>当然，枚举的状态也要是合法的。</a:t>
            </a:r>
          </a:p>
        </p:txBody>
      </p:sp>
    </p:spTree>
    <p:extLst>
      <p:ext uri="{BB962C8B-B14F-4D97-AF65-F5344CB8AC3E}">
        <p14:creationId xmlns:p14="http://schemas.microsoft.com/office/powerpoint/2010/main" val="515300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E04BAF-6E27-423E-9A62-53E68BF84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SPOJ GSS3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B0AF3C-9FB7-4190-805F-F62904663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 </a:t>
            </a:r>
            <a:r>
              <a:rPr lang="zh-CN" altLang="en-US" dirty="0"/>
              <a:t>个数，</a:t>
            </a:r>
            <a:r>
              <a:rPr lang="en-US" altLang="zh-CN" dirty="0"/>
              <a:t>q </a:t>
            </a:r>
            <a:r>
              <a:rPr lang="zh-CN" altLang="en-US" dirty="0"/>
              <a:t>次操作，初始序列</a:t>
            </a:r>
            <a:r>
              <a:rPr lang="en-US" altLang="zh-CN" dirty="0"/>
              <a:t>A</a:t>
            </a:r>
            <a:endParaRPr lang="zh-CN" altLang="en-US" dirty="0"/>
          </a:p>
          <a:p>
            <a:r>
              <a:rPr lang="zh-CN" altLang="en-US" dirty="0"/>
              <a:t>操作</a:t>
            </a:r>
            <a:r>
              <a:rPr lang="en-US" altLang="zh-CN" dirty="0"/>
              <a:t>0 x y</a:t>
            </a:r>
            <a:r>
              <a:rPr lang="zh-CN" altLang="en-US" dirty="0"/>
              <a:t>把</a:t>
            </a:r>
            <a:r>
              <a:rPr lang="en-US" altLang="zh-CN" dirty="0"/>
              <a:t>A[x]</a:t>
            </a:r>
            <a:r>
              <a:rPr lang="zh-CN" altLang="en-US" dirty="0"/>
              <a:t>修改为</a:t>
            </a:r>
            <a:r>
              <a:rPr lang="en-US" altLang="zh-CN" dirty="0"/>
              <a:t>y</a:t>
            </a:r>
          </a:p>
          <a:p>
            <a:r>
              <a:rPr lang="zh-CN" altLang="en-US" dirty="0"/>
              <a:t>操作</a:t>
            </a:r>
            <a:r>
              <a:rPr lang="en-US" altLang="zh-CN" dirty="0"/>
              <a:t>1 l r</a:t>
            </a:r>
            <a:r>
              <a:rPr lang="zh-CN" altLang="en-US" dirty="0"/>
              <a:t>询问区间</a:t>
            </a:r>
            <a:r>
              <a:rPr lang="en-US" altLang="zh-CN" dirty="0"/>
              <a:t>[l, r] </a:t>
            </a:r>
            <a:r>
              <a:rPr lang="zh-CN" altLang="en-US" dirty="0"/>
              <a:t>的最大子段和</a:t>
            </a:r>
            <a:endParaRPr lang="en-US" altLang="zh-CN" dirty="0"/>
          </a:p>
          <a:p>
            <a:r>
              <a:rPr lang="en-US" altLang="zh-CN" dirty="0" err="1"/>
              <a:t>n,q</a:t>
            </a:r>
            <a:r>
              <a:rPr lang="en-US" altLang="zh-CN" dirty="0"/>
              <a:t>&lt;=50000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16663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E04BAF-6E27-423E-9A62-53E68BF84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SPOJ GSS3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B0AF3C-9FB7-4190-805F-F62904663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定义状态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表示以</a:t>
            </a:r>
            <a:r>
              <a:rPr lang="en-US" altLang="zh-CN" dirty="0" err="1"/>
              <a:t>i</a:t>
            </a:r>
            <a:r>
              <a:rPr lang="zh-CN" altLang="en-US" dirty="0"/>
              <a:t>结尾的最大子段和</a:t>
            </a:r>
            <a:endParaRPr lang="en-US" altLang="zh-CN" dirty="0"/>
          </a:p>
          <a:p>
            <a:r>
              <a:rPr lang="en-US" altLang="zh-CN" dirty="0"/>
              <a:t>g[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表示</a:t>
            </a:r>
            <a:r>
              <a:rPr lang="en-US" altLang="zh-CN" dirty="0"/>
              <a:t>[1, 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的最大子段和</a:t>
            </a:r>
            <a:endParaRPr lang="en-US" altLang="zh-CN" dirty="0"/>
          </a:p>
          <a:p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]=max(f[i-1]+a[</a:t>
            </a:r>
            <a:r>
              <a:rPr lang="en-US" altLang="zh-CN" dirty="0" err="1"/>
              <a:t>i</a:t>
            </a:r>
            <a:r>
              <a:rPr lang="en-US" altLang="zh-CN" dirty="0"/>
              <a:t>],a[</a:t>
            </a:r>
            <a:r>
              <a:rPr lang="en-US" altLang="zh-CN" dirty="0" err="1"/>
              <a:t>i</a:t>
            </a:r>
            <a:r>
              <a:rPr lang="en-US" altLang="zh-CN" dirty="0"/>
              <a:t>])</a:t>
            </a:r>
          </a:p>
          <a:p>
            <a:r>
              <a:rPr lang="en-US" altLang="zh-CN" dirty="0"/>
              <a:t>g[</a:t>
            </a:r>
            <a:r>
              <a:rPr lang="en-US" altLang="zh-CN" dirty="0" err="1"/>
              <a:t>i</a:t>
            </a:r>
            <a:r>
              <a:rPr lang="en-US" altLang="zh-CN" dirty="0"/>
              <a:t>]=max(g[i-1],f[</a:t>
            </a:r>
            <a:r>
              <a:rPr lang="en-US" altLang="zh-CN" dirty="0" err="1"/>
              <a:t>i</a:t>
            </a:r>
            <a:r>
              <a:rPr lang="en-US" altLang="zh-CN" dirty="0"/>
              <a:t>])=max(g[i-1],f[i-1]+a[</a:t>
            </a:r>
            <a:r>
              <a:rPr lang="en-US" altLang="zh-CN" dirty="0" err="1"/>
              <a:t>i</a:t>
            </a:r>
            <a:r>
              <a:rPr lang="en-US" altLang="zh-CN" dirty="0"/>
              <a:t>],a[</a:t>
            </a:r>
            <a:r>
              <a:rPr lang="en-US" altLang="zh-CN" dirty="0" err="1"/>
              <a:t>i</a:t>
            </a:r>
            <a:r>
              <a:rPr lang="en-US" altLang="zh-CN" dirty="0"/>
              <a:t>])</a:t>
            </a:r>
          </a:p>
          <a:p>
            <a:r>
              <a:rPr lang="zh-CN" altLang="en-US" dirty="0"/>
              <a:t>广义乘法，原来的乘法</a:t>
            </a:r>
            <a:r>
              <a:rPr lang="en-US" altLang="zh-CN" dirty="0"/>
              <a:t>=</a:t>
            </a:r>
            <a:r>
              <a:rPr lang="zh-CN" altLang="en-US" dirty="0"/>
              <a:t>加法，原来的加法</a:t>
            </a:r>
            <a:r>
              <a:rPr lang="en-US" altLang="zh-CN" dirty="0"/>
              <a:t>=</a:t>
            </a:r>
            <a:r>
              <a:rPr lang="zh-CN" altLang="en-US" dirty="0"/>
              <a:t>取</a:t>
            </a:r>
            <a:r>
              <a:rPr lang="en-US" altLang="zh-CN" dirty="0"/>
              <a:t>max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1C6B66F-3B94-437B-B5E1-CB9B6C4A5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462" y="4344194"/>
            <a:ext cx="450532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5718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E04BAF-6E27-423E-9A62-53E68BF84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SPOJ GSS3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B0AF3C-9FB7-4190-805F-F62904663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对于一个询问</a:t>
            </a:r>
            <a:r>
              <a:rPr lang="en-US" altLang="zh-CN" dirty="0"/>
              <a:t>[</a:t>
            </a:r>
            <a:r>
              <a:rPr lang="en-US" altLang="zh-CN" dirty="0" err="1"/>
              <a:t>l,r</a:t>
            </a:r>
            <a:r>
              <a:rPr lang="en-US" altLang="zh-CN" dirty="0"/>
              <a:t>]</a:t>
            </a:r>
            <a:r>
              <a:rPr lang="zh-CN" altLang="en-US" dirty="0"/>
              <a:t>，考虑到矩阵乘法有结合律，用线段树维护区间矩阵乘积即可</a:t>
            </a:r>
            <a:endParaRPr lang="en-US" altLang="zh-CN" dirty="0"/>
          </a:p>
          <a:p>
            <a:r>
              <a:rPr lang="zh-CN" altLang="en-US" dirty="0"/>
              <a:t>对于单点修改，就修改对应矩阵即可</a:t>
            </a:r>
          </a:p>
        </p:txBody>
      </p:sp>
    </p:spTree>
    <p:extLst>
      <p:ext uri="{BB962C8B-B14F-4D97-AF65-F5344CB8AC3E}">
        <p14:creationId xmlns:p14="http://schemas.microsoft.com/office/powerpoint/2010/main" val="18911003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E04BAF-6E27-423E-9A62-53E68BF84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luogu4719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B0AF3C-9FB7-4190-805F-F62904663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给定一棵</a:t>
            </a:r>
            <a:r>
              <a:rPr lang="en-US" altLang="zh-CN" dirty="0"/>
              <a:t>n</a:t>
            </a:r>
            <a:r>
              <a:rPr lang="zh-CN" altLang="en-US" dirty="0"/>
              <a:t>个点的树，点带点权。有</a:t>
            </a:r>
            <a:r>
              <a:rPr lang="en-US" altLang="zh-CN" dirty="0"/>
              <a:t>m</a:t>
            </a:r>
            <a:r>
              <a:rPr lang="zh-CN" altLang="en-US" dirty="0"/>
              <a:t>次操作，每次操作给定</a:t>
            </a:r>
            <a:r>
              <a:rPr lang="en-US" altLang="zh-CN" dirty="0" err="1"/>
              <a:t>x,y</a:t>
            </a:r>
            <a:r>
              <a:rPr lang="zh-CN" altLang="en-US" dirty="0"/>
              <a:t>表示修改点</a:t>
            </a:r>
            <a:r>
              <a:rPr lang="en-US" altLang="zh-CN" dirty="0"/>
              <a:t>x</a:t>
            </a:r>
            <a:r>
              <a:rPr lang="zh-CN" altLang="en-US" dirty="0"/>
              <a:t>的权值为</a:t>
            </a:r>
            <a:r>
              <a:rPr lang="en-US" altLang="zh-CN" dirty="0"/>
              <a:t>y</a:t>
            </a:r>
            <a:r>
              <a:rPr lang="zh-CN" altLang="en-US" dirty="0"/>
              <a:t>。你需要在每次操作之后求出这棵树的最大权独立集的权值大小。</a:t>
            </a:r>
            <a:endParaRPr lang="en-US" altLang="zh-CN" dirty="0"/>
          </a:p>
          <a:p>
            <a:r>
              <a:rPr lang="en-US" altLang="zh-CN" dirty="0"/>
              <a:t>1≤n,m≤10^5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52936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E04BAF-6E27-423E-9A62-53E68BF84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luogu4719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B0AF3C-9FB7-4190-805F-F62904663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令</a:t>
            </a:r>
            <a:r>
              <a:rPr lang="en-US" altLang="zh-CN" dirty="0"/>
              <a:t>f(i,0)</a:t>
            </a:r>
            <a:r>
              <a:rPr lang="zh-CN" altLang="en-US" dirty="0"/>
              <a:t>表示不选择</a:t>
            </a:r>
            <a:r>
              <a:rPr lang="en-US" altLang="zh-CN" dirty="0" err="1"/>
              <a:t>i</a:t>
            </a:r>
            <a:r>
              <a:rPr lang="zh-CN" altLang="en-US" dirty="0"/>
              <a:t>的最大答案</a:t>
            </a:r>
            <a:r>
              <a:rPr lang="en-US" altLang="zh-CN" dirty="0"/>
              <a:t>,f(i,1)</a:t>
            </a:r>
            <a:r>
              <a:rPr lang="zh-CN" altLang="en-US" dirty="0"/>
              <a:t>表示选择</a:t>
            </a:r>
            <a:r>
              <a:rPr lang="en-US" altLang="zh-CN" dirty="0" err="1"/>
              <a:t>i</a:t>
            </a:r>
            <a:r>
              <a:rPr lang="zh-CN" altLang="en-US" dirty="0"/>
              <a:t>的最大答案。</a:t>
            </a:r>
          </a:p>
          <a:p>
            <a:r>
              <a:rPr lang="zh-CN" altLang="en-US" dirty="0"/>
              <a:t>则有 </a:t>
            </a:r>
            <a:r>
              <a:rPr lang="en-US" altLang="zh-CN" dirty="0"/>
              <a:t>DP </a:t>
            </a:r>
            <a:r>
              <a:rPr lang="zh-CN" altLang="en-US" dirty="0"/>
              <a:t>方程：</a:t>
            </a:r>
          </a:p>
          <a:p>
            <a:r>
              <a:rPr lang="en-US" altLang="zh-CN" dirty="0"/>
              <a:t>f(i,0)=\</a:t>
            </a:r>
            <a:r>
              <a:rPr lang="en-US" altLang="zh-CN" dirty="0" err="1"/>
              <a:t>sum_son</a:t>
            </a:r>
            <a:r>
              <a:rPr lang="en-US" altLang="zh-CN" dirty="0"/>
              <a:t> max(f(son,0),f(son,1))</a:t>
            </a:r>
          </a:p>
          <a:p>
            <a:r>
              <a:rPr lang="en-US" altLang="zh-CN" dirty="0"/>
              <a:t>f(i,1)=w[</a:t>
            </a:r>
            <a:r>
              <a:rPr lang="en-US" altLang="zh-CN" dirty="0" err="1"/>
              <a:t>i</a:t>
            </a:r>
            <a:r>
              <a:rPr lang="en-US" altLang="zh-CN" dirty="0"/>
              <a:t>] + \</a:t>
            </a:r>
            <a:r>
              <a:rPr lang="en-US" altLang="zh-CN" dirty="0" err="1"/>
              <a:t>sum_son</a:t>
            </a:r>
            <a:r>
              <a:rPr lang="en-US" altLang="zh-CN" dirty="0"/>
              <a:t> f(son,0)</a:t>
            </a:r>
          </a:p>
          <a:p>
            <a:r>
              <a:rPr lang="zh-CN" altLang="en-US" dirty="0"/>
              <a:t>答案就是</a:t>
            </a:r>
            <a:r>
              <a:rPr lang="en-US" altLang="zh-CN" dirty="0"/>
              <a:t>max(f(rt,0),f(rt,1)).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14406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E04BAF-6E27-423E-9A62-53E68BF84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luogu4719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B0AF3C-9FB7-4190-805F-F62904663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令</a:t>
            </a:r>
            <a:r>
              <a:rPr lang="en-US" altLang="zh-CN" dirty="0"/>
              <a:t>f(i,0)</a:t>
            </a:r>
            <a:r>
              <a:rPr lang="zh-CN" altLang="en-US" dirty="0"/>
              <a:t>表示不选择</a:t>
            </a:r>
            <a:r>
              <a:rPr lang="en-US" altLang="zh-CN" dirty="0" err="1"/>
              <a:t>i</a:t>
            </a:r>
            <a:r>
              <a:rPr lang="zh-CN" altLang="en-US" dirty="0"/>
              <a:t>的最大答案</a:t>
            </a:r>
            <a:r>
              <a:rPr lang="en-US" altLang="zh-CN" dirty="0"/>
              <a:t>,f(i,1)</a:t>
            </a:r>
            <a:r>
              <a:rPr lang="zh-CN" altLang="en-US" dirty="0"/>
              <a:t>表示选择</a:t>
            </a:r>
            <a:r>
              <a:rPr lang="en-US" altLang="zh-CN" dirty="0" err="1"/>
              <a:t>i</a:t>
            </a:r>
            <a:r>
              <a:rPr lang="zh-CN" altLang="en-US" dirty="0"/>
              <a:t>的最大答案。</a:t>
            </a:r>
          </a:p>
          <a:p>
            <a:r>
              <a:rPr lang="zh-CN" altLang="en-US" dirty="0"/>
              <a:t>则有 </a:t>
            </a:r>
            <a:r>
              <a:rPr lang="en-US" altLang="zh-CN" dirty="0"/>
              <a:t>DP </a:t>
            </a:r>
            <a:r>
              <a:rPr lang="zh-CN" altLang="en-US" dirty="0"/>
              <a:t>方程：</a:t>
            </a:r>
          </a:p>
          <a:p>
            <a:r>
              <a:rPr lang="en-US" altLang="zh-CN" dirty="0"/>
              <a:t>f(i,0)=\</a:t>
            </a:r>
            <a:r>
              <a:rPr lang="en-US" altLang="zh-CN" dirty="0" err="1"/>
              <a:t>sum_son</a:t>
            </a:r>
            <a:r>
              <a:rPr lang="en-US" altLang="zh-CN" dirty="0"/>
              <a:t> max(f(son,0),f(son,1))</a:t>
            </a:r>
          </a:p>
          <a:p>
            <a:r>
              <a:rPr lang="en-US" altLang="zh-CN" dirty="0"/>
              <a:t>f(i,1)=w[</a:t>
            </a:r>
            <a:r>
              <a:rPr lang="en-US" altLang="zh-CN" dirty="0" err="1"/>
              <a:t>i</a:t>
            </a:r>
            <a:r>
              <a:rPr lang="en-US" altLang="zh-CN" dirty="0"/>
              <a:t>] + \</a:t>
            </a:r>
            <a:r>
              <a:rPr lang="en-US" altLang="zh-CN" dirty="0" err="1"/>
              <a:t>sum_son</a:t>
            </a:r>
            <a:r>
              <a:rPr lang="en-US" altLang="zh-CN" dirty="0"/>
              <a:t> f(son,0)</a:t>
            </a:r>
          </a:p>
          <a:p>
            <a:r>
              <a:rPr lang="zh-CN" altLang="en-US" dirty="0"/>
              <a:t>答案就是</a:t>
            </a:r>
            <a:r>
              <a:rPr lang="en-US" altLang="zh-CN" dirty="0"/>
              <a:t>max(f(rt,0),f(rt,1)).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93428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E04BAF-6E27-423E-9A62-53E68BF84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luogu4719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B0AF3C-9FB7-4190-805F-F62904663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树剖，令</a:t>
            </a:r>
            <a:r>
              <a:rPr lang="en-US" altLang="zh-CN" dirty="0"/>
              <a:t>g(i,0)</a:t>
            </a:r>
            <a:r>
              <a:rPr lang="zh-CN" altLang="en-US" dirty="0"/>
              <a:t>表示不选择</a:t>
            </a:r>
            <a:r>
              <a:rPr lang="en-US" altLang="zh-CN" dirty="0"/>
              <a:t>i</a:t>
            </a:r>
            <a:r>
              <a:rPr lang="zh-CN" altLang="en-US" dirty="0"/>
              <a:t>，由</a:t>
            </a:r>
            <a:r>
              <a:rPr lang="en-US" altLang="zh-CN" dirty="0" err="1"/>
              <a:t>i</a:t>
            </a:r>
            <a:r>
              <a:rPr lang="zh-CN" altLang="en-US" dirty="0"/>
              <a:t>的非重链部分构成的最大答案</a:t>
            </a:r>
            <a:endParaRPr lang="en-US" altLang="zh-CN" dirty="0"/>
          </a:p>
          <a:p>
            <a:r>
              <a:rPr lang="en-US" altLang="zh-CN" dirty="0"/>
              <a:t>g(i,1)</a:t>
            </a:r>
            <a:r>
              <a:rPr lang="zh-CN" altLang="en-US" dirty="0"/>
              <a:t>表示选择</a:t>
            </a:r>
            <a:r>
              <a:rPr lang="en-US" altLang="zh-CN" dirty="0" err="1"/>
              <a:t>i</a:t>
            </a:r>
            <a:r>
              <a:rPr lang="zh-CN" altLang="en-US" dirty="0"/>
              <a:t>，由</a:t>
            </a:r>
            <a:r>
              <a:rPr lang="en-US" altLang="zh-CN" dirty="0" err="1"/>
              <a:t>i</a:t>
            </a:r>
            <a:r>
              <a:rPr lang="zh-CN" altLang="en-US" dirty="0"/>
              <a:t>的非重链部分构成的最大答案。</a:t>
            </a:r>
          </a:p>
          <a:p>
            <a:r>
              <a:rPr lang="zh-CN" altLang="en-US" dirty="0"/>
              <a:t>则有 </a:t>
            </a:r>
            <a:r>
              <a:rPr lang="en-US" altLang="zh-CN" dirty="0"/>
              <a:t>DP </a:t>
            </a:r>
            <a:r>
              <a:rPr lang="zh-CN" altLang="en-US" dirty="0"/>
              <a:t>方程：</a:t>
            </a:r>
          </a:p>
          <a:p>
            <a:r>
              <a:rPr lang="en-US" altLang="zh-CN" dirty="0"/>
              <a:t>g(i,0)=\</a:t>
            </a:r>
            <a:r>
              <a:rPr lang="en-US" altLang="zh-CN" dirty="0" err="1"/>
              <a:t>sum_lson</a:t>
            </a:r>
            <a:r>
              <a:rPr lang="en-US" altLang="zh-CN" dirty="0"/>
              <a:t> max(f(lson,0),f(lson,1))</a:t>
            </a:r>
          </a:p>
          <a:p>
            <a:r>
              <a:rPr lang="en-US" altLang="zh-CN" dirty="0"/>
              <a:t>g(i,1)=w[</a:t>
            </a:r>
            <a:r>
              <a:rPr lang="en-US" altLang="zh-CN" dirty="0" err="1"/>
              <a:t>i</a:t>
            </a:r>
            <a:r>
              <a:rPr lang="en-US" altLang="zh-CN" dirty="0"/>
              <a:t>] + \</a:t>
            </a:r>
            <a:r>
              <a:rPr lang="en-US" altLang="zh-CN" dirty="0" err="1"/>
              <a:t>sum_lson</a:t>
            </a:r>
            <a:r>
              <a:rPr lang="en-US" altLang="zh-CN" dirty="0"/>
              <a:t> f(lson,0)</a:t>
            </a:r>
          </a:p>
          <a:p>
            <a:r>
              <a:rPr lang="en-US" altLang="zh-CN" dirty="0"/>
              <a:t>f(i,0)=g(i,0)+max(f(hson,0),f(hson,1))</a:t>
            </a:r>
          </a:p>
          <a:p>
            <a:r>
              <a:rPr lang="en-US" altLang="zh-CN" dirty="0"/>
              <a:t>f(i,1)=g(i,1)+f(hson,0)</a:t>
            </a:r>
          </a:p>
        </p:txBody>
      </p:sp>
    </p:spTree>
    <p:extLst>
      <p:ext uri="{BB962C8B-B14F-4D97-AF65-F5344CB8AC3E}">
        <p14:creationId xmlns:p14="http://schemas.microsoft.com/office/powerpoint/2010/main" val="31492488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E04BAF-6E27-423E-9A62-53E68BF84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luogu4719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B0AF3C-9FB7-4190-805F-F62904663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g(i,0)=\</a:t>
            </a:r>
            <a:r>
              <a:rPr lang="en-US" altLang="zh-CN" dirty="0" err="1"/>
              <a:t>sum_lson</a:t>
            </a:r>
            <a:r>
              <a:rPr lang="en-US" altLang="zh-CN" dirty="0"/>
              <a:t> max(f(lson,0),f(lson,1))</a:t>
            </a:r>
          </a:p>
          <a:p>
            <a:r>
              <a:rPr lang="en-US" altLang="zh-CN" dirty="0"/>
              <a:t>g(i,1)=w[</a:t>
            </a:r>
            <a:r>
              <a:rPr lang="en-US" altLang="zh-CN" dirty="0" err="1"/>
              <a:t>i</a:t>
            </a:r>
            <a:r>
              <a:rPr lang="en-US" altLang="zh-CN" dirty="0"/>
              <a:t>] + \</a:t>
            </a:r>
            <a:r>
              <a:rPr lang="en-US" altLang="zh-CN" dirty="0" err="1"/>
              <a:t>sum_lson</a:t>
            </a:r>
            <a:r>
              <a:rPr lang="en-US" altLang="zh-CN" dirty="0"/>
              <a:t> f(lson,0)</a:t>
            </a:r>
          </a:p>
          <a:p>
            <a:r>
              <a:rPr lang="en-US" altLang="zh-CN" dirty="0"/>
              <a:t>f(i,0)=g(i,0)+max(f(hson,0),f(hson,1))</a:t>
            </a:r>
          </a:p>
          <a:p>
            <a:r>
              <a:rPr lang="en-US" altLang="zh-CN" dirty="0"/>
              <a:t>f(i,1)=g(i,1)+f(hson,0)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对于修改</a:t>
            </a:r>
            <a:r>
              <a:rPr lang="en-US" altLang="zh-CN" dirty="0"/>
              <a:t>u</a:t>
            </a:r>
            <a:r>
              <a:rPr lang="zh-CN" altLang="en-US" dirty="0"/>
              <a:t>这个点，先是</a:t>
            </a:r>
            <a:r>
              <a:rPr lang="en-US" altLang="zh-CN" dirty="0"/>
              <a:t>g(u,1)</a:t>
            </a:r>
            <a:r>
              <a:rPr lang="zh-CN" altLang="en-US" dirty="0"/>
              <a:t>有变化，修改</a:t>
            </a:r>
            <a:r>
              <a:rPr lang="en-US" altLang="zh-CN" dirty="0"/>
              <a:t>u</a:t>
            </a:r>
            <a:r>
              <a:rPr lang="zh-CN" altLang="en-US" dirty="0"/>
              <a:t>上面的矩阵</a:t>
            </a:r>
            <a:endParaRPr lang="en-US" altLang="zh-CN" dirty="0"/>
          </a:p>
          <a:p>
            <a:r>
              <a:rPr lang="zh-CN" altLang="en-US" dirty="0"/>
              <a:t>然后线段树就</a:t>
            </a:r>
            <a:r>
              <a:rPr lang="en-US" altLang="zh-CN" dirty="0" err="1"/>
              <a:t>push_up</a:t>
            </a:r>
            <a:r>
              <a:rPr lang="zh-CN" altLang="en-US" dirty="0"/>
              <a:t>上去，</a:t>
            </a:r>
            <a:r>
              <a:rPr lang="en-US" altLang="zh-CN" dirty="0"/>
              <a:t>u</a:t>
            </a:r>
            <a:r>
              <a:rPr lang="zh-CN" altLang="en-US" dirty="0"/>
              <a:t>到链顶的一段矩阵积都维护好了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69629E0-5B71-4555-8363-F56BE5FD3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2" y="3790950"/>
            <a:ext cx="481012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420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9CBB01-71D7-47DD-B06E-E71B1D7A9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矩阵的简单运算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00F8BA-0BC1-4776-BAF7-864A5CB38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加法</a:t>
            </a:r>
            <a:endParaRPr lang="en-US" altLang="zh-CN" dirty="0"/>
          </a:p>
          <a:p>
            <a:r>
              <a:rPr lang="zh-CN" altLang="en-US" dirty="0"/>
              <a:t>数乘</a:t>
            </a:r>
            <a:endParaRPr lang="en-US" altLang="zh-CN" dirty="0"/>
          </a:p>
          <a:p>
            <a:r>
              <a:rPr lang="zh-CN" altLang="en-US" dirty="0"/>
              <a:t>乘法</a:t>
            </a:r>
            <a:endParaRPr lang="en-US" altLang="zh-CN" dirty="0"/>
          </a:p>
          <a:p>
            <a:pPr lvl="1"/>
            <a:r>
              <a:rPr lang="zh-CN" altLang="en-US" dirty="0"/>
              <a:t>乘法不具有交换律，但是具有结合律</a:t>
            </a:r>
            <a:endParaRPr lang="en-US" altLang="zh-CN" dirty="0"/>
          </a:p>
          <a:p>
            <a:pPr lvl="1"/>
            <a:r>
              <a:rPr lang="zh-CN" altLang="en-US" dirty="0"/>
              <a:t>向量乘法：内积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41125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E04BAF-6E27-423E-9A62-53E68BF84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luogu4719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B0AF3C-9FB7-4190-805F-F62904663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对于修改</a:t>
            </a:r>
            <a:r>
              <a:rPr lang="en-US" altLang="zh-CN" dirty="0"/>
              <a:t>u</a:t>
            </a:r>
            <a:r>
              <a:rPr lang="zh-CN" altLang="en-US" dirty="0"/>
              <a:t>这个点，先是</a:t>
            </a:r>
            <a:r>
              <a:rPr lang="en-US" altLang="zh-CN" dirty="0"/>
              <a:t>g(u,1)</a:t>
            </a:r>
            <a:r>
              <a:rPr lang="zh-CN" altLang="en-US" dirty="0"/>
              <a:t>有变化，修改</a:t>
            </a:r>
            <a:r>
              <a:rPr lang="en-US" altLang="zh-CN" dirty="0"/>
              <a:t>u</a:t>
            </a:r>
            <a:r>
              <a:rPr lang="zh-CN" altLang="en-US" dirty="0"/>
              <a:t>上面的矩阵</a:t>
            </a:r>
            <a:endParaRPr lang="en-US" altLang="zh-CN" dirty="0"/>
          </a:p>
          <a:p>
            <a:r>
              <a:rPr lang="zh-CN" altLang="en-US" dirty="0"/>
              <a:t>然后线段树就</a:t>
            </a:r>
            <a:r>
              <a:rPr lang="en-US" altLang="zh-CN" dirty="0" err="1"/>
              <a:t>push_up</a:t>
            </a:r>
            <a:r>
              <a:rPr lang="zh-CN" altLang="en-US" dirty="0"/>
              <a:t>上去，</a:t>
            </a:r>
            <a:r>
              <a:rPr lang="en-US" altLang="zh-CN" dirty="0"/>
              <a:t>u</a:t>
            </a:r>
            <a:r>
              <a:rPr lang="zh-CN" altLang="en-US" dirty="0"/>
              <a:t>到链顶的一段矩阵积都维护好了</a:t>
            </a:r>
            <a:endParaRPr lang="en-US" altLang="zh-CN" dirty="0"/>
          </a:p>
          <a:p>
            <a:r>
              <a:rPr lang="zh-CN" altLang="en-US" dirty="0"/>
              <a:t>然后更新链顶</a:t>
            </a:r>
            <a:r>
              <a:rPr lang="en-US" altLang="zh-CN" dirty="0"/>
              <a:t>top[u]</a:t>
            </a:r>
            <a:r>
              <a:rPr lang="zh-CN" altLang="en-US" dirty="0"/>
              <a:t>的</a:t>
            </a:r>
            <a:r>
              <a:rPr lang="en-US" altLang="zh-CN" dirty="0"/>
              <a:t>f</a:t>
            </a:r>
            <a:r>
              <a:rPr lang="zh-CN" altLang="en-US" dirty="0"/>
              <a:t>，再用这个</a:t>
            </a:r>
            <a:r>
              <a:rPr lang="en-US" altLang="zh-CN" dirty="0"/>
              <a:t>f</a:t>
            </a:r>
            <a:r>
              <a:rPr lang="zh-CN" altLang="en-US" dirty="0"/>
              <a:t>去更新</a:t>
            </a:r>
            <a:r>
              <a:rPr lang="en-US" altLang="zh-CN" dirty="0"/>
              <a:t>fa[top[u]]</a:t>
            </a:r>
            <a:r>
              <a:rPr lang="zh-CN" altLang="en-US" dirty="0"/>
              <a:t>的</a:t>
            </a:r>
            <a:r>
              <a:rPr lang="en-US" altLang="zh-CN" dirty="0"/>
              <a:t>g</a:t>
            </a:r>
            <a:r>
              <a:rPr lang="zh-CN" altLang="en-US" dirty="0"/>
              <a:t>（显然链顶</a:t>
            </a:r>
            <a:r>
              <a:rPr lang="en-US" altLang="zh-CN" dirty="0"/>
              <a:t>top[u]</a:t>
            </a:r>
            <a:r>
              <a:rPr lang="zh-CN" altLang="en-US" dirty="0"/>
              <a:t>往上的边是轻边）</a:t>
            </a:r>
            <a:endParaRPr lang="en-US" altLang="zh-CN" dirty="0"/>
          </a:p>
          <a:p>
            <a:r>
              <a:rPr lang="en-US" altLang="zh-CN" dirty="0"/>
              <a:t>fa[top[u]]</a:t>
            </a:r>
            <a:r>
              <a:rPr lang="zh-CN" altLang="en-US" dirty="0"/>
              <a:t>的</a:t>
            </a:r>
            <a:r>
              <a:rPr lang="en-US" altLang="zh-CN" dirty="0"/>
              <a:t>g</a:t>
            </a:r>
            <a:r>
              <a:rPr lang="zh-CN" altLang="en-US" dirty="0"/>
              <a:t>更新之后，就又修改矩阵</a:t>
            </a:r>
            <a:endParaRPr lang="en-US" altLang="zh-CN" dirty="0"/>
          </a:p>
          <a:p>
            <a:r>
              <a:rPr lang="zh-CN" altLang="en-US" dirty="0"/>
              <a:t>经过若干次爬树之后，到根，更新了根的</a:t>
            </a:r>
            <a:r>
              <a:rPr lang="en-US" altLang="zh-CN" dirty="0"/>
              <a:t>f</a:t>
            </a:r>
            <a:r>
              <a:rPr lang="zh-CN" altLang="en-US" dirty="0"/>
              <a:t>，就更新了答案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244277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6F124-AF9E-477A-9E75-53A859F15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线性（向量）空间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C640AC-C829-4577-8F8F-5FA3AF530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八条公理</a:t>
            </a:r>
            <a:endParaRPr lang="en-US" altLang="zh-CN" dirty="0"/>
          </a:p>
          <a:p>
            <a:r>
              <a:rPr lang="zh-CN" altLang="en-US" dirty="0"/>
              <a:t>看看就行了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6F206C-9E22-0C6C-E6A1-81DBD3D3A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1804" y="1454337"/>
            <a:ext cx="7270196" cy="540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6558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6F124-AF9E-477A-9E75-53A859F15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线性（向量）空间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7C640AC-C829-4577-8F8F-5FA3AF5304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线性相关和线性无关</a:t>
                </a:r>
                <a:endParaRPr lang="en-US" altLang="zh-CN" dirty="0"/>
              </a:p>
              <a:p>
                <a:r>
                  <a:rPr lang="zh-CN" altLang="en-US" dirty="0"/>
                  <a:t>如果</a:t>
                </a:r>
                <a:r>
                  <a:rPr lang="en-US" altLang="zh-CN" dirty="0"/>
                  <a:t>V</a:t>
                </a:r>
                <a:r>
                  <a:rPr lang="zh-CN" altLang="en-US" dirty="0"/>
                  <a:t>是一个线性空间，</a:t>
                </a:r>
                <a:r>
                  <a:rPr lang="en-US" altLang="zh-CN" dirty="0"/>
                  <a:t>v1,…,</a:t>
                </a:r>
                <a:r>
                  <a:rPr lang="en-US" altLang="zh-CN" dirty="0" err="1"/>
                  <a:t>vn</a:t>
                </a:r>
                <a:r>
                  <a:rPr lang="zh-CN" altLang="en-US" dirty="0"/>
                  <a:t>是其中的元素（向量），如果存在不全为零的系数</a:t>
                </a:r>
                <a:r>
                  <a:rPr lang="en-US" altLang="zh-CN" dirty="0"/>
                  <a:t>c1, c2, ..., </a:t>
                </a:r>
                <a:r>
                  <a:rPr lang="en-US" altLang="zh-CN" dirty="0" err="1"/>
                  <a:t>cn∈F</a:t>
                </a:r>
                <a:r>
                  <a:rPr lang="zh-CN" altLang="en-US" dirty="0"/>
                  <a:t>，使得</a:t>
                </a:r>
                <a:r>
                  <a:rPr lang="en-US" altLang="zh-CN" dirty="0"/>
                  <a:t>c1v1+ c2v2+ ... + </a:t>
                </a:r>
                <a:r>
                  <a:rPr lang="en-US" altLang="zh-CN" dirty="0" err="1"/>
                  <a:t>cnvn</a:t>
                </a:r>
                <a:r>
                  <a:rPr lang="en-US" altLang="zh-CN" dirty="0"/>
                  <a:t>= 0</a:t>
                </a:r>
                <a:r>
                  <a:rPr lang="zh-CN" altLang="en-US" dirty="0"/>
                  <a:t>，那么</a:t>
                </a:r>
                <a:r>
                  <a:rPr lang="en-US" altLang="zh-CN" dirty="0"/>
                  <a:t>v1, v2, ..., </a:t>
                </a:r>
                <a:r>
                  <a:rPr lang="en-US" altLang="zh-CN" dirty="0" err="1"/>
                  <a:t>vn</a:t>
                </a:r>
                <a:r>
                  <a:rPr lang="zh-CN" altLang="en-US" dirty="0"/>
                  <a:t>线性相关。反之，线性无关。</a:t>
                </a:r>
                <a:endParaRPr lang="en-US" altLang="zh-CN" dirty="0"/>
              </a:p>
              <a:p>
                <a:r>
                  <a:rPr lang="zh-CN" altLang="en-US" dirty="0"/>
                  <a:t>在</a:t>
                </a:r>
                <a:r>
                  <a:rPr lang="en-US" altLang="zh-CN" dirty="0"/>
                  <a:t>V</a:t>
                </a:r>
                <a:r>
                  <a:rPr lang="zh-CN" altLang="en-US" dirty="0"/>
                  <a:t>中找一个最大的线性无关向量组，其大小称为</a:t>
                </a:r>
                <a:r>
                  <a:rPr lang="en-US" altLang="zh-CN" dirty="0"/>
                  <a:t>V</a:t>
                </a:r>
                <a:r>
                  <a:rPr lang="zh-CN" altLang="en-US" dirty="0"/>
                  <a:t>的维数，记作</a:t>
                </a:r>
                <a:r>
                  <a:rPr lang="en-US" altLang="zh-CN" dirty="0" err="1"/>
                  <a:t>dimV</a:t>
                </a:r>
                <a:r>
                  <a:rPr lang="zh-CN" altLang="en-US" dirty="0"/>
                  <a:t>。这组向量也叫做</a:t>
                </a:r>
                <a:r>
                  <a:rPr lang="en-US" altLang="zh-CN" dirty="0"/>
                  <a:t>V</a:t>
                </a:r>
                <a:r>
                  <a:rPr lang="zh-CN" altLang="en-US" dirty="0"/>
                  <a:t>的一组基。</a:t>
                </a:r>
                <a:endParaRPr lang="en-US" altLang="zh-CN" dirty="0"/>
              </a:p>
              <a:p>
                <a:r>
                  <a:rPr lang="zh-CN" altLang="en-US" dirty="0"/>
                  <a:t>这里我们只讨论有限维空间。</a:t>
                </a:r>
                <a:endParaRPr lang="en-US" altLang="zh-CN" dirty="0"/>
              </a:p>
              <a:p>
                <a:r>
                  <a:rPr lang="zh-CN" altLang="en-US" dirty="0"/>
                  <a:t>显然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dim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7C640AC-C829-4577-8F8F-5FA3AF5304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4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13530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6F124-AF9E-477A-9E75-53A859F15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线性（向量）空间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C640AC-C829-4577-8F8F-5FA3AF530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线性相关和线性无关</a:t>
            </a:r>
            <a:endParaRPr lang="en-US" altLang="zh-CN" dirty="0"/>
          </a:p>
          <a:p>
            <a:r>
              <a:rPr lang="zh-CN" altLang="en-US" dirty="0"/>
              <a:t>如果</a:t>
            </a:r>
            <a:r>
              <a:rPr lang="en-US" altLang="zh-CN" dirty="0"/>
              <a:t>V</a:t>
            </a:r>
            <a:r>
              <a:rPr lang="zh-CN" altLang="en-US" dirty="0"/>
              <a:t>是一个线性空间，</a:t>
            </a:r>
            <a:r>
              <a:rPr lang="en-US" altLang="zh-CN" dirty="0"/>
              <a:t>v1,…,</a:t>
            </a:r>
            <a:r>
              <a:rPr lang="en-US" altLang="zh-CN" dirty="0" err="1"/>
              <a:t>vn</a:t>
            </a:r>
            <a:r>
              <a:rPr lang="zh-CN" altLang="en-US" dirty="0"/>
              <a:t>是其中的元素（向量），如果存在不全为零的系数</a:t>
            </a:r>
            <a:r>
              <a:rPr lang="en-US" altLang="zh-CN" dirty="0"/>
              <a:t>c1, c2, ..., </a:t>
            </a:r>
            <a:r>
              <a:rPr lang="en-US" altLang="zh-CN" dirty="0" err="1"/>
              <a:t>cn∈F</a:t>
            </a:r>
            <a:r>
              <a:rPr lang="zh-CN" altLang="en-US" dirty="0"/>
              <a:t>，使得</a:t>
            </a:r>
            <a:r>
              <a:rPr lang="en-US" altLang="zh-CN" dirty="0"/>
              <a:t>c1v1+ c2v2+ ... + </a:t>
            </a:r>
            <a:r>
              <a:rPr lang="en-US" altLang="zh-CN" dirty="0" err="1"/>
              <a:t>cnvn</a:t>
            </a:r>
            <a:r>
              <a:rPr lang="en-US" altLang="zh-CN" dirty="0"/>
              <a:t>= 0</a:t>
            </a:r>
            <a:r>
              <a:rPr lang="zh-CN" altLang="en-US" dirty="0"/>
              <a:t>，那么</a:t>
            </a:r>
            <a:r>
              <a:rPr lang="en-US" altLang="zh-CN" dirty="0"/>
              <a:t>v1, v2, ..., </a:t>
            </a:r>
            <a:r>
              <a:rPr lang="en-US" altLang="zh-CN" dirty="0" err="1"/>
              <a:t>vn</a:t>
            </a:r>
            <a:r>
              <a:rPr lang="zh-CN" altLang="en-US" dirty="0"/>
              <a:t>线性相关。反之，线性无关。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V</a:t>
            </a:r>
            <a:r>
              <a:rPr lang="zh-CN" altLang="en-US" dirty="0"/>
              <a:t>中找一个最大的线性无关向量组，其大小称为</a:t>
            </a:r>
            <a:r>
              <a:rPr lang="en-US" altLang="zh-CN" dirty="0"/>
              <a:t>V</a:t>
            </a:r>
            <a:r>
              <a:rPr lang="zh-CN" altLang="en-US" dirty="0"/>
              <a:t>的维数，记作</a:t>
            </a:r>
            <a:r>
              <a:rPr lang="en-US" altLang="zh-CN" dirty="0" err="1"/>
              <a:t>dimV</a:t>
            </a:r>
            <a:r>
              <a:rPr lang="zh-CN" altLang="en-US" dirty="0"/>
              <a:t>。这组向量也叫做</a:t>
            </a:r>
            <a:r>
              <a:rPr lang="en-US" altLang="zh-CN" dirty="0"/>
              <a:t>V</a:t>
            </a:r>
            <a:r>
              <a:rPr lang="zh-CN" altLang="en-US" dirty="0"/>
              <a:t>的一组基。</a:t>
            </a:r>
            <a:endParaRPr lang="en-US" altLang="zh-CN" dirty="0"/>
          </a:p>
          <a:p>
            <a:r>
              <a:rPr lang="zh-CN" altLang="en-US" dirty="0"/>
              <a:t>给定一组基，对其做任意的线性组合反过来也会得到一个线性空间。（所谓“张成（</a:t>
            </a:r>
            <a:r>
              <a:rPr lang="en-US" altLang="zh-CN" dirty="0"/>
              <a:t>span</a:t>
            </a:r>
            <a:r>
              <a:rPr lang="zh-CN" altLang="en-US" dirty="0"/>
              <a:t>）”的空间）</a:t>
            </a:r>
          </a:p>
        </p:txBody>
      </p:sp>
    </p:spTree>
    <p:extLst>
      <p:ext uri="{BB962C8B-B14F-4D97-AF65-F5344CB8AC3E}">
        <p14:creationId xmlns:p14="http://schemas.microsoft.com/office/powerpoint/2010/main" val="10300720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6F124-AF9E-477A-9E75-53A859F15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线性（向量）空间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C640AC-C829-4577-8F8F-5FA3AF530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子空间</a:t>
            </a:r>
            <a:endParaRPr lang="en-US" altLang="zh-CN" dirty="0"/>
          </a:p>
          <a:p>
            <a:r>
              <a:rPr lang="zh-CN" altLang="en-US" dirty="0"/>
              <a:t>首先是子集</a:t>
            </a:r>
            <a:endParaRPr lang="en-US" altLang="zh-CN" dirty="0"/>
          </a:p>
          <a:p>
            <a:r>
              <a:rPr lang="zh-CN" altLang="en-US" dirty="0"/>
              <a:t>然后这个子集也必须满足上面的八条公理，这样才能成为子空间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886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6F124-AF9E-477A-9E75-53A859F15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线性（向量）空间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7C640AC-C829-4577-8F8F-5FA3AF5304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子空间的交与和</a:t>
                </a:r>
                <a:endParaRPr lang="en-US" altLang="zh-CN" dirty="0"/>
              </a:p>
              <a:p>
                <a:r>
                  <a:rPr lang="zh-CN" altLang="en-US" dirty="0"/>
                  <a:t>子空间的交就是集合的交</a:t>
                </a:r>
                <a:endParaRPr lang="en-US" altLang="zh-CN" dirty="0"/>
              </a:p>
              <a:p>
                <a:r>
                  <a:rPr lang="zh-CN" altLang="en-US" dirty="0"/>
                  <a:t>注意子空间的和不是集合的并，而是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子空间的基的并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张成的空间</a:t>
                </a:r>
                <a:endParaRPr lang="en-US" altLang="zh-CN" dirty="0"/>
              </a:p>
              <a:p>
                <a:r>
                  <a:rPr lang="zh-CN" altLang="en-US" dirty="0"/>
                  <a:t>或者换句话说，设</a:t>
                </a:r>
                <a:r>
                  <a:rPr lang="en-US" altLang="zh-CN" dirty="0"/>
                  <a:t>U,W</a:t>
                </a:r>
                <a:r>
                  <a:rPr lang="zh-CN" altLang="en-US" dirty="0"/>
                  <a:t>是两个线性空间，那么和空间定义为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补空间</a:t>
                </a:r>
                <a:endParaRPr lang="en-US" altLang="zh-CN" dirty="0"/>
              </a:p>
              <a:p>
                <a:r>
                  <a:rPr lang="zh-CN" altLang="en-US" dirty="0"/>
                  <a:t>若</a:t>
                </a:r>
                <a:r>
                  <a:rPr lang="en-US" altLang="zh-CN" dirty="0"/>
                  <a:t>U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W</a:t>
                </a:r>
                <a:r>
                  <a:rPr lang="zh-CN" altLang="en-US" dirty="0"/>
                  <a:t>是</a:t>
                </a:r>
                <a:r>
                  <a:rPr lang="en-US" altLang="zh-CN" dirty="0"/>
                  <a:t>V</a:t>
                </a:r>
                <a:r>
                  <a:rPr lang="zh-CN" altLang="en-US" dirty="0"/>
                  <a:t>的子空间，且</a:t>
                </a:r>
                <a:r>
                  <a:rPr lang="en-US" altLang="zh-CN" dirty="0"/>
                  <a:t>U+W=V</a:t>
                </a:r>
                <a:r>
                  <a:rPr lang="zh-CN" altLang="en-US" dirty="0"/>
                  <a:t>，则称</a:t>
                </a:r>
                <a:r>
                  <a:rPr lang="en-US" altLang="zh-CN" dirty="0"/>
                  <a:t>U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W</a:t>
                </a:r>
                <a:r>
                  <a:rPr lang="zh-CN" altLang="en-US" dirty="0"/>
                  <a:t>互为彼此的补空间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7C640AC-C829-4577-8F8F-5FA3AF5304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62653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6F124-AF9E-477A-9E75-53A859F15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线性（向量）空间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7C640AC-C829-4577-8F8F-5FA3AF5304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正交补</a:t>
                </a:r>
                <a:endParaRPr lang="en-US" altLang="zh-CN" dirty="0"/>
              </a:p>
              <a:p>
                <a:r>
                  <a:rPr lang="zh-CN" altLang="en-US" dirty="0"/>
                  <a:t>若</a:t>
                </a:r>
                <a:r>
                  <a:rPr lang="en-US" altLang="zh-CN" dirty="0"/>
                  <a:t>U</a:t>
                </a:r>
                <a:r>
                  <a:rPr lang="zh-CN" altLang="en-US" dirty="0"/>
                  <a:t>是</a:t>
                </a:r>
                <a:r>
                  <a:rPr lang="en-US" altLang="zh-CN" dirty="0"/>
                  <a:t>V</a:t>
                </a:r>
                <a:r>
                  <a:rPr lang="zh-CN" altLang="en-US" dirty="0"/>
                  <a:t>的子空间，且</a:t>
                </a:r>
                <a:r>
                  <a:rPr lang="en-US" altLang="zh-CN" dirty="0"/>
                  <a:t>V</a:t>
                </a:r>
                <a:r>
                  <a:rPr lang="zh-CN" altLang="en-US" dirty="0"/>
                  <a:t>定义了内积（如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/>
                  <a:t>），则定义</a:t>
                </a:r>
                <a:r>
                  <a:rPr lang="en-US" altLang="zh-CN" dirty="0"/>
                  <a:t>U</a:t>
                </a:r>
                <a:r>
                  <a:rPr lang="zh-CN" altLang="en-US" dirty="0"/>
                  <a:t>的正交补为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)=0}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直和</a:t>
                </a:r>
                <a:endParaRPr lang="en-US" altLang="zh-CN" dirty="0"/>
              </a:p>
              <a:p>
                <a:r>
                  <a:rPr lang="en-US" altLang="zh-CN" dirty="0"/>
                  <a:t>U+W=V</a:t>
                </a:r>
                <a:r>
                  <a:rPr lang="zh-CN" altLang="en-US" dirty="0"/>
                  <a:t>且</a:t>
                </a:r>
                <a:r>
                  <a:rPr lang="en-US" altLang="zh-CN" dirty="0"/>
                  <a:t>U</a:t>
                </a:r>
                <a:r>
                  <a:rPr lang="zh-CN" altLang="en-US" dirty="0"/>
                  <a:t>∩</a:t>
                </a:r>
                <a:r>
                  <a:rPr lang="en-US" altLang="zh-CN" dirty="0"/>
                  <a:t>W=0</a:t>
                </a:r>
                <a:r>
                  <a:rPr lang="zh-CN" altLang="en-US" dirty="0"/>
                  <a:t>。有性质：</a:t>
                </a:r>
                <a:r>
                  <a:rPr lang="en-US" altLang="zh-CN" dirty="0" err="1"/>
                  <a:t>dimU+dimW</a:t>
                </a:r>
                <a:r>
                  <a:rPr lang="en-US" altLang="zh-CN" dirty="0"/>
                  <a:t>=</a:t>
                </a:r>
                <a:r>
                  <a:rPr lang="en-US" altLang="zh-CN" dirty="0" err="1"/>
                  <a:t>dimV</a:t>
                </a:r>
                <a:r>
                  <a:rPr lang="zh-CN" altLang="en-US" dirty="0"/>
                  <a:t>，且</a:t>
                </a:r>
                <a:r>
                  <a:rPr lang="en-US" altLang="zh-CN" dirty="0"/>
                  <a:t>V</a:t>
                </a:r>
                <a:r>
                  <a:rPr lang="zh-CN" altLang="en-US" dirty="0"/>
                  <a:t>中每个元素能唯一分解成</a:t>
                </a:r>
                <a:r>
                  <a:rPr lang="en-US" altLang="zh-CN" dirty="0"/>
                  <a:t>U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W</a:t>
                </a:r>
                <a:r>
                  <a:rPr lang="zh-CN" altLang="en-US" dirty="0"/>
                  <a:t>中元素的和。</a:t>
                </a:r>
                <a:endParaRPr lang="en-US" altLang="zh-CN" dirty="0"/>
              </a:p>
              <a:p>
                <a:r>
                  <a:rPr lang="zh-CN" altLang="en-US" dirty="0"/>
                  <a:t>注意直和可以推出维数可以相加；但反过来不一定成立。</a:t>
                </a:r>
                <a:endParaRPr lang="en-US" altLang="zh-CN" dirty="0"/>
              </a:p>
              <a:p>
                <a:r>
                  <a:rPr lang="zh-CN" altLang="en-US" dirty="0"/>
                  <a:t>正交补和直和的关系</a:t>
                </a:r>
                <a:endParaRPr lang="en-US" altLang="zh-CN" dirty="0"/>
              </a:p>
              <a:p>
                <a:r>
                  <a:rPr lang="zh-CN" altLang="en-US" dirty="0"/>
                  <a:t>若</a:t>
                </a:r>
                <a:r>
                  <a:rPr lang="en-US" altLang="zh-CN" dirty="0"/>
                  <a:t>U</a:t>
                </a:r>
                <a:r>
                  <a:rPr lang="zh-CN" altLang="en-US" dirty="0"/>
                  <a:t>是</a:t>
                </a:r>
                <a:r>
                  <a:rPr lang="en-US" altLang="zh-CN" dirty="0"/>
                  <a:t>V</a:t>
                </a:r>
                <a:r>
                  <a:rPr lang="zh-CN" altLang="en-US" dirty="0"/>
                  <a:t>的子空间，则</a:t>
                </a:r>
                <a:r>
                  <a:rPr lang="en-US" altLang="zh-CN" dirty="0"/>
                  <a:t>U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U</a:t>
                </a:r>
                <a:r>
                  <a:rPr lang="zh-CN" altLang="en-US" dirty="0"/>
                  <a:t>的正交补的和是直和。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7C640AC-C829-4577-8F8F-5FA3AF5304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521" r="-696" b="-2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59947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6F124-AF9E-477A-9E75-53A859F15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线性空间和矩阵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7C640AC-C829-4577-8F8F-5FA3AF5304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CN" altLang="en-US" dirty="0"/>
                  <a:t>若 </a:t>
                </a:r>
                <a:r>
                  <a:rPr lang="en-US" altLang="zh-CN" dirty="0"/>
                  <a:t>V </a:t>
                </a:r>
                <a:r>
                  <a:rPr lang="zh-CN" altLang="en-US" dirty="0"/>
                  <a:t>和 </a:t>
                </a:r>
                <a:r>
                  <a:rPr lang="en-US" altLang="zh-CN" dirty="0"/>
                  <a:t>W </a:t>
                </a:r>
                <a:r>
                  <a:rPr lang="zh-CN" altLang="en-US" dirty="0"/>
                  <a:t>都是域</a:t>
                </a:r>
                <a:r>
                  <a:rPr lang="en-US" altLang="zh-CN" dirty="0"/>
                  <a:t>F</a:t>
                </a:r>
                <a:r>
                  <a:rPr lang="zh-CN" altLang="en-US" dirty="0"/>
                  <a:t>上的向量空间，可以设定由</a:t>
                </a:r>
                <a:r>
                  <a:rPr lang="en-US" altLang="zh-CN" dirty="0"/>
                  <a:t>V</a:t>
                </a:r>
                <a:r>
                  <a:rPr lang="zh-CN" altLang="en-US" dirty="0"/>
                  <a:t>到</a:t>
                </a:r>
                <a:r>
                  <a:rPr lang="en-US" altLang="zh-CN" dirty="0"/>
                  <a:t>W</a:t>
                </a:r>
                <a:r>
                  <a:rPr lang="zh-CN" altLang="en-US" dirty="0"/>
                  <a:t>的线性映射。</a:t>
                </a:r>
                <a:endParaRPr lang="en-US" altLang="zh-CN" dirty="0"/>
              </a:p>
              <a:p>
                <a:r>
                  <a:rPr lang="zh-CN" altLang="en-US" dirty="0"/>
                  <a:t>当 </a:t>
                </a:r>
                <a:r>
                  <a:rPr lang="en-US" altLang="zh-CN" dirty="0"/>
                  <a:t>V </a:t>
                </a:r>
                <a:r>
                  <a:rPr lang="zh-CN" altLang="en-US" dirty="0"/>
                  <a:t>及 </a:t>
                </a:r>
                <a:r>
                  <a:rPr lang="en-US" altLang="zh-CN" dirty="0"/>
                  <a:t>W </a:t>
                </a:r>
                <a:r>
                  <a:rPr lang="zh-CN" altLang="en-US" dirty="0"/>
                  <a:t>的基都被确定后，线性映射可以用矩阵来表达。</a:t>
                </a:r>
                <a:endParaRPr lang="en-US" altLang="zh-CN" dirty="0"/>
              </a:p>
              <a:p>
                <a:r>
                  <a:rPr lang="zh-CN" altLang="en-US" dirty="0"/>
                  <a:t>为了便于大家理解，我们就用直角坐标系的单位向量吧。</a:t>
                </a:r>
                <a:endParaRPr lang="en-US" altLang="zh-CN" dirty="0"/>
              </a:p>
              <a:p>
                <a:r>
                  <a:rPr lang="zh-CN" altLang="en-US" dirty="0"/>
                  <a:t>在基确定后，对于</a:t>
                </a:r>
                <a:r>
                  <a:rPr lang="en-US" altLang="zh-CN" dirty="0"/>
                  <a:t>m*n</a:t>
                </a:r>
                <a:r>
                  <a:rPr lang="zh-CN" altLang="en-US" dirty="0"/>
                  <a:t>的矩阵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，实际上就是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/>
                  <a:t>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zh-CN" altLang="en-US" dirty="0"/>
                  <a:t>的线性映射。</a:t>
                </a:r>
                <a:endParaRPr lang="en-US" altLang="zh-CN" dirty="0"/>
              </a:p>
              <a:p>
                <a:r>
                  <a:rPr lang="zh-CN" altLang="en-US" dirty="0"/>
                  <a:t>另外，映射（函数）有一些定义：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单射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满射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双射（一一对应）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7C640AC-C829-4577-8F8F-5FA3AF5304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89040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6F124-AF9E-477A-9E75-53A859F15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线性空间和矩阵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7C640AC-C829-4577-8F8F-5FA3AF5304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线性映射还有一些定义：</a:t>
                </a:r>
                <a:endParaRPr lang="en-US" altLang="zh-CN" dirty="0"/>
              </a:p>
              <a:p>
                <a:r>
                  <a:rPr lang="zh-CN" altLang="en-US" dirty="0"/>
                  <a:t>其像空间</a:t>
                </a:r>
                <a:r>
                  <a:rPr lang="en-US" altLang="zh-CN" dirty="0" err="1"/>
                  <a:t>Im</a:t>
                </a:r>
                <a:r>
                  <a:rPr lang="en-US" altLang="zh-CN" dirty="0"/>
                  <a:t>(A)</a:t>
                </a:r>
                <a:r>
                  <a:rPr lang="zh-CN" altLang="en-US" dirty="0"/>
                  <a:t>定义为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其核空间</a:t>
                </a:r>
                <a:r>
                  <a:rPr lang="en-US" altLang="zh-CN" dirty="0"/>
                  <a:t>Ker(A)</a:t>
                </a:r>
                <a:r>
                  <a:rPr lang="zh-CN" altLang="en-US" dirty="0"/>
                  <a:t>定义为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可以自行验证</a:t>
                </a:r>
                <a:r>
                  <a:rPr lang="en-US" altLang="zh-CN" dirty="0" err="1"/>
                  <a:t>Im</a:t>
                </a:r>
                <a:r>
                  <a:rPr lang="en-US" altLang="zh-CN" dirty="0"/>
                  <a:t>(A)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Ker(A)</a:t>
                </a:r>
                <a:r>
                  <a:rPr lang="zh-CN" altLang="en-US" dirty="0"/>
                  <a:t>确实是线性空间。</a:t>
                </a:r>
                <a:endParaRPr lang="en-US" altLang="zh-CN" dirty="0"/>
              </a:p>
              <a:p>
                <a:r>
                  <a:rPr lang="zh-CN" altLang="en-US" dirty="0"/>
                  <a:t>并且不难验证</a:t>
                </a:r>
                <a:r>
                  <a:rPr lang="en-US" altLang="zh-CN" dirty="0" err="1"/>
                  <a:t>Im</a:t>
                </a:r>
                <a:r>
                  <a:rPr lang="en-US" altLang="zh-CN" dirty="0"/>
                  <a:t>(A)</a:t>
                </a:r>
                <a:r>
                  <a:rPr lang="zh-CN" altLang="en-US" dirty="0"/>
                  <a:t>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zh-CN" altLang="en-US" dirty="0"/>
                  <a:t>的子空间，</a:t>
                </a:r>
                <a:r>
                  <a:rPr lang="en-US" altLang="zh-CN" dirty="0"/>
                  <a:t>Ker(A)</a:t>
                </a:r>
                <a:r>
                  <a:rPr lang="zh-CN" altLang="en-US" dirty="0"/>
                  <a:t>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/>
                  <a:t>的子空间。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7C640AC-C829-4577-8F8F-5FA3AF5304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70430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6F124-AF9E-477A-9E75-53A859F15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线性空间和矩阵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7C640AC-C829-4577-8F8F-5FA3AF5304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考虑</a:t>
                </a:r>
                <a:r>
                  <a:rPr lang="en-US" altLang="zh-CN" dirty="0"/>
                  <a:t>m*n</a:t>
                </a:r>
                <a:r>
                  <a:rPr lang="zh-CN" altLang="en-US" dirty="0"/>
                  <a:t>矩阵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，设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由</a:t>
                </a:r>
                <a:r>
                  <a:rPr lang="en-US" altLang="zh-CN" dirty="0"/>
                  <a:t>w</a:t>
                </a:r>
                <a:r>
                  <a:rPr lang="zh-CN" altLang="en-US" dirty="0"/>
                  <a:t>的任意性可知，</a:t>
                </a:r>
                <a:r>
                  <a:rPr lang="en-US" altLang="zh-CN" dirty="0" err="1"/>
                  <a:t>ker</a:t>
                </a:r>
                <a:r>
                  <a:rPr lang="en-US" altLang="zh-CN" dirty="0"/>
                  <a:t>(A^T)</a:t>
                </a:r>
                <a:r>
                  <a:rPr lang="zh-CN" altLang="en-US" dirty="0"/>
                  <a:t>和</a:t>
                </a:r>
                <a:r>
                  <a:rPr lang="en-US" altLang="zh-CN" dirty="0" err="1"/>
                  <a:t>Im</a:t>
                </a:r>
                <a:r>
                  <a:rPr lang="en-US" altLang="zh-CN" dirty="0"/>
                  <a:t>(A)</a:t>
                </a:r>
                <a:r>
                  <a:rPr lang="zh-CN" altLang="en-US" dirty="0"/>
                  <a:t>互为</a:t>
                </a:r>
                <a:r>
                  <a:rPr lang="en-US" altLang="zh-CN" dirty="0" err="1"/>
                  <a:t>R^m</a:t>
                </a:r>
                <a:r>
                  <a:rPr lang="zh-CN" altLang="en-US" dirty="0"/>
                  <a:t>的正交补</a:t>
                </a:r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7C640AC-C829-4577-8F8F-5FA3AF5304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F0F2D59B-9E28-B7E9-0C8A-023643456F51}"/>
                  </a:ext>
                </a:extLst>
              </p14:cNvPr>
              <p14:cNvContentPartPr/>
              <p14:nvPr/>
            </p14:nvContentPartPr>
            <p14:xfrm>
              <a:off x="490680" y="2003760"/>
              <a:ext cx="11651040" cy="223596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F0F2D59B-9E28-B7E9-0C8A-023643456F5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1320" y="1994400"/>
                <a:ext cx="11669760" cy="225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6047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9CBB01-71D7-47DD-B06E-E71B1D7A9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特殊矩阵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00F8BA-0BC1-4776-BAF7-864A5CB38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单位矩阵</a:t>
            </a:r>
            <a:endParaRPr lang="en-US" altLang="zh-CN" dirty="0"/>
          </a:p>
          <a:p>
            <a:r>
              <a:rPr lang="zh-CN" altLang="en-US" dirty="0"/>
              <a:t>对角矩阵</a:t>
            </a:r>
            <a:endParaRPr lang="en-US" altLang="zh-CN" dirty="0"/>
          </a:p>
          <a:p>
            <a:r>
              <a:rPr lang="zh-CN" altLang="en-US" dirty="0"/>
              <a:t>稀疏矩阵</a:t>
            </a:r>
            <a:endParaRPr lang="en-US" altLang="zh-CN" dirty="0"/>
          </a:p>
          <a:p>
            <a:r>
              <a:rPr lang="zh-CN" altLang="en-US" dirty="0"/>
              <a:t>三角矩阵</a:t>
            </a:r>
            <a:endParaRPr lang="en-US" altLang="zh-CN" dirty="0"/>
          </a:p>
          <a:p>
            <a:r>
              <a:rPr lang="zh-CN" altLang="en-US" dirty="0"/>
              <a:t>对称矩阵</a:t>
            </a:r>
          </a:p>
        </p:txBody>
      </p:sp>
    </p:spTree>
    <p:extLst>
      <p:ext uri="{BB962C8B-B14F-4D97-AF65-F5344CB8AC3E}">
        <p14:creationId xmlns:p14="http://schemas.microsoft.com/office/powerpoint/2010/main" val="14535326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6F124-AF9E-477A-9E75-53A859F15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线性代数基本定理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5999DBE-288B-F778-83B7-8EBB9F53AE9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912" y="1690688"/>
            <a:ext cx="9692176" cy="4846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03159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6F124-AF9E-477A-9E75-53A859F15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矩阵的秩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C640AC-C829-4577-8F8F-5FA3AF530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把矩阵看成是向量的堆叠，即向量组</a:t>
            </a:r>
            <a:endParaRPr lang="en-US" altLang="zh-CN" dirty="0"/>
          </a:p>
          <a:p>
            <a:r>
              <a:rPr lang="zh-CN" altLang="en-US" dirty="0"/>
              <a:t>矩阵的秩定义为极大线性无关向量组的大小</a:t>
            </a:r>
            <a:endParaRPr lang="en-US" altLang="zh-CN" dirty="0"/>
          </a:p>
          <a:p>
            <a:r>
              <a:rPr lang="zh-CN" altLang="en-US" dirty="0"/>
              <a:t>由定义，</a:t>
            </a:r>
            <a:r>
              <a:rPr lang="en-US" altLang="zh-CN" dirty="0"/>
              <a:t>rank(A)=dim </a:t>
            </a:r>
            <a:r>
              <a:rPr lang="en-US" altLang="zh-CN" dirty="0" err="1"/>
              <a:t>Im</a:t>
            </a:r>
            <a:r>
              <a:rPr lang="en-US" altLang="zh-CN" dirty="0"/>
              <a:t>(A)</a:t>
            </a:r>
          </a:p>
          <a:p>
            <a:r>
              <a:rPr lang="zh-CN" altLang="en-US" dirty="0"/>
              <a:t>再由线性代数基本定理，行秩等于列秩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182376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6F124-AF9E-477A-9E75-53A859F15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线性方程组和线性空间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C640AC-C829-4577-8F8F-5FA3AF530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总结一下：</a:t>
            </a:r>
            <a:endParaRPr lang="en-US" altLang="zh-CN" dirty="0"/>
          </a:p>
          <a:p>
            <a:r>
              <a:rPr lang="en-US" altLang="zh-CN" dirty="0"/>
              <a:t>dim </a:t>
            </a:r>
            <a:r>
              <a:rPr lang="en-US" altLang="zh-CN" dirty="0" err="1"/>
              <a:t>Im</a:t>
            </a:r>
            <a:r>
              <a:rPr lang="en-US" altLang="zh-CN" dirty="0"/>
              <a:t>(A) = rank(A)</a:t>
            </a:r>
          </a:p>
          <a:p>
            <a:r>
              <a:rPr lang="en-US" altLang="zh-CN" dirty="0"/>
              <a:t>dim Ker(A) = n-rank(A)</a:t>
            </a:r>
          </a:p>
          <a:p>
            <a:r>
              <a:rPr lang="en-US" altLang="zh-CN" dirty="0"/>
              <a:t>Ax=b</a:t>
            </a:r>
            <a:r>
              <a:rPr lang="zh-CN" altLang="en-US" dirty="0"/>
              <a:t>如果有解，解的结构是特解加上</a:t>
            </a:r>
            <a:r>
              <a:rPr lang="en-US" altLang="zh-CN" dirty="0"/>
              <a:t>Ker(A)</a:t>
            </a:r>
            <a:r>
              <a:rPr lang="zh-CN" altLang="en-US" dirty="0"/>
              <a:t>里面的元素</a:t>
            </a:r>
            <a:endParaRPr lang="en-US" altLang="zh-CN" dirty="0"/>
          </a:p>
          <a:p>
            <a:r>
              <a:rPr lang="en-US" altLang="zh-CN" dirty="0"/>
              <a:t>Ax=b</a:t>
            </a:r>
            <a:r>
              <a:rPr lang="zh-CN" altLang="en-US" dirty="0"/>
              <a:t>无解等价于</a:t>
            </a:r>
            <a:r>
              <a:rPr lang="en-US" altLang="zh-CN" dirty="0"/>
              <a:t>rank(A)&lt;rank(</a:t>
            </a:r>
            <a:r>
              <a:rPr lang="en-US" altLang="zh-CN" dirty="0" err="1"/>
              <a:t>A|b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47180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9CBB01-71D7-47DD-B06E-E71B1D7A9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矩阵的初等变换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F43BC0D-2296-4637-9987-5AEDC710AE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553450" cy="2019300"/>
          </a:xfrm>
        </p:spPr>
      </p:pic>
    </p:spTree>
    <p:extLst>
      <p:ext uri="{BB962C8B-B14F-4D97-AF65-F5344CB8AC3E}">
        <p14:creationId xmlns:p14="http://schemas.microsoft.com/office/powerpoint/2010/main" val="99620091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9CBB01-71D7-47DD-B06E-E71B1D7A9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矩阵的初等变换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1CA6800-79C2-4DAE-BF9E-4E130A9B6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950" y="1544137"/>
            <a:ext cx="9163050" cy="35242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E0E15948-3E55-BC53-D747-BD1AB3A77FBD}"/>
                  </a:ext>
                </a:extLst>
              </p14:cNvPr>
              <p14:cNvContentPartPr/>
              <p14:nvPr/>
            </p14:nvContentPartPr>
            <p14:xfrm>
              <a:off x="171360" y="2846520"/>
              <a:ext cx="7853040" cy="159120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E0E15948-3E55-BC53-D747-BD1AB3A77F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2000" y="2837160"/>
                <a:ext cx="7871760" cy="160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88264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9CBB01-71D7-47DD-B06E-E71B1D7A9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矩阵的初等变换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124EDC9-654C-47E8-AA8F-0840519A7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475" y="1676400"/>
            <a:ext cx="9153525" cy="35052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CD9FFC4B-6984-C284-DEC1-3E77408D8CB4}"/>
                  </a:ext>
                </a:extLst>
              </p14:cNvPr>
              <p14:cNvContentPartPr/>
              <p14:nvPr/>
            </p14:nvContentPartPr>
            <p14:xfrm>
              <a:off x="243720" y="3043080"/>
              <a:ext cx="8186400" cy="192384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CD9FFC4B-6984-C284-DEC1-3E77408D8CB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4360" y="3033720"/>
                <a:ext cx="8205120" cy="194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8461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9CBB01-71D7-47DD-B06E-E71B1D7A9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矩阵的初等变换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48EF52E-68ED-4456-95F6-777BD939B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350" y="1690688"/>
            <a:ext cx="9010650" cy="35909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8451C901-0F74-B44A-C88B-F024EB953550}"/>
                  </a:ext>
                </a:extLst>
              </p14:cNvPr>
              <p14:cNvContentPartPr/>
              <p14:nvPr/>
            </p14:nvContentPartPr>
            <p14:xfrm>
              <a:off x="83520" y="2383200"/>
              <a:ext cx="5050080" cy="233352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8451C901-0F74-B44A-C88B-F024EB95355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160" y="2373840"/>
                <a:ext cx="5068800" cy="235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86784FC5-59D0-DD88-67BB-1153ADFB1EA8}"/>
                  </a:ext>
                </a:extLst>
              </p14:cNvPr>
              <p14:cNvContentPartPr/>
              <p14:nvPr/>
            </p14:nvContentPartPr>
            <p14:xfrm>
              <a:off x="7597440" y="4510080"/>
              <a:ext cx="641880" cy="22284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86784FC5-59D0-DD88-67BB-1153ADFB1EA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88080" y="4500720"/>
                <a:ext cx="660600" cy="24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017959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6F124-AF9E-477A-9E75-53A859F15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矩阵的初等变换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C640AC-C829-4577-8F8F-5FA3AF530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总结一下：</a:t>
            </a:r>
            <a:endParaRPr lang="en-US" altLang="zh-CN" dirty="0"/>
          </a:p>
          <a:p>
            <a:r>
              <a:rPr lang="zh-CN" altLang="en-US" dirty="0"/>
              <a:t>矩阵的初等行（列）变换等价于左（右）乘一些特殊的矩阵</a:t>
            </a:r>
            <a:endParaRPr lang="en-US" altLang="zh-CN" dirty="0"/>
          </a:p>
          <a:p>
            <a:r>
              <a:rPr lang="zh-CN" altLang="en-US" dirty="0"/>
              <a:t>根据矩阵的秩的定义，对矩阵做初等变换，其不变量是矩阵的秩</a:t>
            </a:r>
            <a:endParaRPr lang="en-US" altLang="zh-CN" dirty="0"/>
          </a:p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如果矩阵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可以经过一系列初等行变换和初等列变换变成矩阵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，则称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与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是相抵，又称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与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等价。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矩阵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和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相抵的充要条件就是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rank(A)=rank(B)</a:t>
            </a:r>
          </a:p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相抵标准型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PAQ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4257289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6F124-AF9E-477A-9E75-53A859F15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解线性方程组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C640AC-C829-4577-8F8F-5FA3AF530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手动解线性方程组：克莱姆法则</a:t>
            </a:r>
            <a:endParaRPr lang="en-US" altLang="zh-CN" dirty="0"/>
          </a:p>
          <a:p>
            <a:r>
              <a:rPr lang="zh-CN" altLang="en-US" dirty="0"/>
              <a:t>之前说到</a:t>
            </a:r>
            <a:r>
              <a:rPr lang="en-US" altLang="zh-CN" dirty="0"/>
              <a:t>Ax=b</a:t>
            </a:r>
            <a:r>
              <a:rPr lang="zh-CN" altLang="en-US" dirty="0"/>
              <a:t>的解的结构，那么我们实际上要求的就是</a:t>
            </a:r>
            <a:endParaRPr lang="en-US" altLang="zh-CN" dirty="0"/>
          </a:p>
          <a:p>
            <a:pPr lvl="1"/>
            <a:r>
              <a:rPr lang="en-US" altLang="zh-CN" dirty="0"/>
              <a:t>Ker(A)</a:t>
            </a:r>
            <a:r>
              <a:rPr lang="zh-CN" altLang="en-US" dirty="0"/>
              <a:t>的基</a:t>
            </a:r>
            <a:endParaRPr lang="en-US" altLang="zh-CN" dirty="0"/>
          </a:p>
          <a:p>
            <a:pPr lvl="1"/>
            <a:r>
              <a:rPr lang="en-US" altLang="zh-CN" dirty="0"/>
              <a:t>Ax=b</a:t>
            </a:r>
            <a:r>
              <a:rPr lang="zh-CN" altLang="en-US" dirty="0"/>
              <a:t>的一组特解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2591791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6F124-AF9E-477A-9E75-53A859F15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高斯消元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C640AC-C829-4577-8F8F-5FA3AF530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783141D-51C2-0D67-9B04-CEA2101F6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" y="365125"/>
            <a:ext cx="12187024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663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9CBB01-71D7-47DD-B06E-E71B1D7A9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矩阵的简单运算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00F8BA-0BC1-4776-BAF7-864A5CB38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转置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(AB)^T=B^TA^T</a:t>
            </a:r>
          </a:p>
          <a:p>
            <a:r>
              <a:rPr lang="zh-CN" altLang="en-US" dirty="0"/>
              <a:t>逆</a:t>
            </a:r>
            <a:endParaRPr lang="en-US" altLang="zh-CN" dirty="0"/>
          </a:p>
          <a:p>
            <a:pPr lvl="1"/>
            <a:r>
              <a:rPr lang="zh-CN" altLang="en-US" dirty="0"/>
              <a:t>若有</a:t>
            </a:r>
            <a:r>
              <a:rPr lang="en-US" altLang="zh-CN" dirty="0"/>
              <a:t>n*n</a:t>
            </a:r>
            <a:r>
              <a:rPr lang="zh-CN" altLang="en-US" dirty="0"/>
              <a:t>矩阵</a:t>
            </a:r>
            <a:r>
              <a:rPr lang="en-US" altLang="zh-CN" dirty="0"/>
              <a:t>A</a:t>
            </a:r>
            <a:r>
              <a:rPr lang="zh-CN" altLang="en-US" dirty="0"/>
              <a:t>，存在</a:t>
            </a:r>
            <a:r>
              <a:rPr lang="en-US" altLang="zh-CN" dirty="0"/>
              <a:t>n*n</a:t>
            </a:r>
            <a:r>
              <a:rPr lang="zh-CN" altLang="en-US" dirty="0"/>
              <a:t>矩阵</a:t>
            </a:r>
            <a:r>
              <a:rPr lang="en-US" altLang="zh-CN" dirty="0"/>
              <a:t>B</a:t>
            </a:r>
            <a:r>
              <a:rPr lang="zh-CN" altLang="en-US" dirty="0"/>
              <a:t>，使得</a:t>
            </a:r>
            <a:r>
              <a:rPr lang="en-US" altLang="zh-CN" dirty="0"/>
              <a:t>AB=I(I</a:t>
            </a:r>
            <a:r>
              <a:rPr lang="zh-CN" altLang="en-US" dirty="0"/>
              <a:t>是</a:t>
            </a:r>
            <a:r>
              <a:rPr lang="en-US" altLang="zh-CN" dirty="0"/>
              <a:t>n*n</a:t>
            </a:r>
            <a:r>
              <a:rPr lang="zh-CN" altLang="en-US" dirty="0"/>
              <a:t>单位矩阵</a:t>
            </a:r>
            <a:r>
              <a:rPr lang="en-US" altLang="zh-CN" dirty="0"/>
              <a:t>)</a:t>
            </a:r>
            <a:r>
              <a:rPr lang="zh-CN" altLang="en-US" dirty="0"/>
              <a:t>，那么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互为逆</a:t>
            </a:r>
            <a:endParaRPr lang="en-US" altLang="zh-CN" dirty="0"/>
          </a:p>
          <a:p>
            <a:r>
              <a:rPr lang="zh-CN" altLang="en-US" dirty="0"/>
              <a:t>幂</a:t>
            </a:r>
            <a:endParaRPr lang="en-US" altLang="zh-CN" dirty="0"/>
          </a:p>
          <a:p>
            <a:pPr lvl="1"/>
            <a:r>
              <a:rPr lang="zh-CN" altLang="en-US" dirty="0"/>
              <a:t>矩阵加速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03556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6F124-AF9E-477A-9E75-53A859F15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高斯消元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C640AC-C829-4577-8F8F-5FA3AF530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高斯消元解线性方程组</a:t>
            </a:r>
            <a:r>
              <a:rPr lang="en-US" altLang="zh-CN" dirty="0"/>
              <a:t>Ax=b</a:t>
            </a:r>
          </a:p>
          <a:p>
            <a:r>
              <a:rPr lang="zh-CN" altLang="en-US" dirty="0"/>
              <a:t>用初等行变换把矩阵</a:t>
            </a:r>
            <a:r>
              <a:rPr lang="en-US" altLang="zh-CN" dirty="0"/>
              <a:t>(</a:t>
            </a:r>
            <a:r>
              <a:rPr lang="en-US" altLang="zh-CN" dirty="0" err="1"/>
              <a:t>A|b</a:t>
            </a:r>
            <a:r>
              <a:rPr lang="en-US" altLang="zh-CN" dirty="0"/>
              <a:t>)</a:t>
            </a:r>
            <a:r>
              <a:rPr lang="zh-CN" altLang="en-US" dirty="0"/>
              <a:t>变为行阶梯形</a:t>
            </a:r>
            <a:endParaRPr lang="en-US" altLang="zh-CN" dirty="0"/>
          </a:p>
          <a:p>
            <a:r>
              <a:rPr lang="zh-CN" altLang="en-US" dirty="0"/>
              <a:t>具体步骤是（假设当前做到第</a:t>
            </a:r>
            <a:r>
              <a:rPr lang="en-US" altLang="zh-CN" dirty="0" err="1"/>
              <a:t>i</a:t>
            </a:r>
            <a:r>
              <a:rPr lang="zh-CN" altLang="en-US" dirty="0"/>
              <a:t>行）</a:t>
            </a:r>
            <a:endParaRPr lang="en-US" altLang="zh-CN" dirty="0"/>
          </a:p>
          <a:p>
            <a:pPr lvl="1"/>
            <a:r>
              <a:rPr lang="zh-CN" altLang="en-US" dirty="0"/>
              <a:t>选主元：对于第</a:t>
            </a:r>
            <a:r>
              <a:rPr lang="en-US" altLang="zh-CN" dirty="0"/>
              <a:t>j</a:t>
            </a:r>
            <a:r>
              <a:rPr lang="zh-CN" altLang="en-US" dirty="0"/>
              <a:t>列来说，选择绝对值最大的为主元（若第</a:t>
            </a:r>
            <a:r>
              <a:rPr lang="en-US" altLang="zh-CN" dirty="0"/>
              <a:t>j</a:t>
            </a:r>
            <a:r>
              <a:rPr lang="zh-CN" altLang="en-US" dirty="0"/>
              <a:t>列全为</a:t>
            </a:r>
            <a:r>
              <a:rPr lang="en-US" altLang="zh-CN" dirty="0"/>
              <a:t>0</a:t>
            </a:r>
            <a:r>
              <a:rPr lang="zh-CN" altLang="en-US" dirty="0"/>
              <a:t>，就到下一列去）</a:t>
            </a:r>
            <a:endParaRPr lang="en-US" altLang="zh-CN" dirty="0"/>
          </a:p>
          <a:p>
            <a:pPr lvl="1"/>
            <a:r>
              <a:rPr lang="zh-CN" altLang="en-US" dirty="0"/>
              <a:t>交换：假设主元在第</a:t>
            </a:r>
            <a:r>
              <a:rPr lang="en-US" altLang="zh-CN" dirty="0"/>
              <a:t>k</a:t>
            </a:r>
            <a:r>
              <a:rPr lang="zh-CN" altLang="en-US" dirty="0"/>
              <a:t>行，那么把第</a:t>
            </a:r>
            <a:r>
              <a:rPr lang="en-US" altLang="zh-CN" dirty="0" err="1"/>
              <a:t>i</a:t>
            </a:r>
            <a:r>
              <a:rPr lang="zh-CN" altLang="en-US" dirty="0"/>
              <a:t>行和第</a:t>
            </a:r>
            <a:r>
              <a:rPr lang="en-US" altLang="zh-CN" dirty="0"/>
              <a:t>k</a:t>
            </a:r>
            <a:r>
              <a:rPr lang="zh-CN" altLang="en-US" dirty="0"/>
              <a:t>行交换</a:t>
            </a:r>
            <a:endParaRPr lang="en-US" altLang="zh-CN" dirty="0"/>
          </a:p>
          <a:p>
            <a:pPr lvl="1"/>
            <a:r>
              <a:rPr lang="zh-CN" altLang="en-US" dirty="0"/>
              <a:t>消元：现在主元在第</a:t>
            </a:r>
            <a:r>
              <a:rPr lang="en-US" altLang="zh-CN" dirty="0" err="1"/>
              <a:t>i</a:t>
            </a:r>
            <a:r>
              <a:rPr lang="zh-CN" altLang="en-US" dirty="0"/>
              <a:t>行第</a:t>
            </a:r>
            <a:r>
              <a:rPr lang="en-US" altLang="zh-CN" dirty="0"/>
              <a:t>j</a:t>
            </a:r>
            <a:r>
              <a:rPr lang="zh-CN" altLang="en-US" dirty="0"/>
              <a:t>列这个位置，给所有大于</a:t>
            </a:r>
            <a:r>
              <a:rPr lang="en-US" altLang="zh-CN" dirty="0" err="1"/>
              <a:t>i</a:t>
            </a:r>
            <a:r>
              <a:rPr lang="zh-CN" altLang="en-US" dirty="0"/>
              <a:t>的行都加上第</a:t>
            </a:r>
            <a:r>
              <a:rPr lang="en-US" altLang="zh-CN" dirty="0" err="1"/>
              <a:t>i</a:t>
            </a:r>
            <a:r>
              <a:rPr lang="zh-CN" altLang="en-US" dirty="0"/>
              <a:t>行的若干倍，使得所有大于</a:t>
            </a:r>
            <a:r>
              <a:rPr lang="en-US" altLang="zh-CN" dirty="0" err="1"/>
              <a:t>i</a:t>
            </a:r>
            <a:r>
              <a:rPr lang="zh-CN" altLang="en-US" dirty="0"/>
              <a:t>的行的第</a:t>
            </a:r>
            <a:r>
              <a:rPr lang="en-US" altLang="zh-CN" dirty="0"/>
              <a:t>j</a:t>
            </a:r>
            <a:r>
              <a:rPr lang="zh-CN" altLang="en-US" dirty="0"/>
              <a:t>列都为</a:t>
            </a:r>
            <a:r>
              <a:rPr lang="en-US" altLang="zh-CN" dirty="0"/>
              <a:t>0</a:t>
            </a:r>
          </a:p>
          <a:p>
            <a:r>
              <a:rPr lang="zh-CN" altLang="en-US" dirty="0"/>
              <a:t>代码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3801886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6F124-AF9E-477A-9E75-53A859F15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高斯消元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C640AC-C829-4577-8F8F-5FA3AF530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为什么要选主元</a:t>
            </a:r>
            <a:r>
              <a:rPr lang="en-US" altLang="zh-CN" dirty="0"/>
              <a:t>+</a:t>
            </a:r>
            <a:r>
              <a:rPr lang="zh-CN" altLang="en-US" dirty="0"/>
              <a:t>交换？</a:t>
            </a:r>
            <a:endParaRPr lang="en-US" altLang="zh-CN" dirty="0"/>
          </a:p>
          <a:p>
            <a:pPr lvl="1"/>
            <a:r>
              <a:rPr lang="zh-CN" altLang="en-US" dirty="0"/>
              <a:t>可能第</a:t>
            </a:r>
            <a:r>
              <a:rPr lang="en-US" altLang="zh-CN" dirty="0" err="1"/>
              <a:t>i</a:t>
            </a:r>
            <a:r>
              <a:rPr lang="zh-CN" altLang="en-US" dirty="0"/>
              <a:t>行第</a:t>
            </a:r>
            <a:r>
              <a:rPr lang="en-US" altLang="zh-CN" dirty="0" err="1"/>
              <a:t>i</a:t>
            </a:r>
            <a:r>
              <a:rPr lang="zh-CN" altLang="en-US" dirty="0"/>
              <a:t>列这个位置为</a:t>
            </a:r>
            <a:r>
              <a:rPr lang="en-US" altLang="zh-CN" dirty="0"/>
              <a:t>0</a:t>
            </a:r>
            <a:r>
              <a:rPr lang="zh-CN" altLang="en-US" dirty="0"/>
              <a:t>，就没法消其他的行</a:t>
            </a:r>
            <a:endParaRPr lang="en-US" altLang="zh-CN" dirty="0"/>
          </a:p>
          <a:p>
            <a:pPr lvl="1"/>
            <a:r>
              <a:rPr lang="zh-CN" altLang="en-US" dirty="0"/>
              <a:t>选绝对值最大的作为主元是为了数值稳定性（避免出现大数，导致精度误差过大）</a:t>
            </a:r>
            <a:endParaRPr lang="en-US" altLang="zh-C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E964F8B0-7637-F607-67C5-4ED06F6F3005}"/>
                  </a:ext>
                </a:extLst>
              </p14:cNvPr>
              <p14:cNvContentPartPr/>
              <p14:nvPr/>
            </p14:nvContentPartPr>
            <p14:xfrm>
              <a:off x="774720" y="3334320"/>
              <a:ext cx="7039800" cy="305244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E964F8B0-7637-F607-67C5-4ED06F6F30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5360" y="3324960"/>
                <a:ext cx="7058520" cy="307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522151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6F124-AF9E-477A-9E75-53A859F15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高斯消元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C640AC-C829-4577-8F8F-5FA3AF530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对于消元后的矩阵，再进行方程的求解</a:t>
            </a:r>
            <a:endParaRPr lang="en-US" altLang="zh-CN" dirty="0"/>
          </a:p>
          <a:p>
            <a:r>
              <a:rPr lang="zh-CN" altLang="en-US" dirty="0"/>
              <a:t>首先判断是否有解：</a:t>
            </a:r>
            <a:r>
              <a:rPr lang="en-US" altLang="zh-CN" dirty="0"/>
              <a:t>rank(A)</a:t>
            </a:r>
            <a:r>
              <a:rPr lang="zh-CN" altLang="en-US" dirty="0"/>
              <a:t>和</a:t>
            </a:r>
            <a:r>
              <a:rPr lang="en-US" altLang="zh-CN" dirty="0"/>
              <a:t>rank(</a:t>
            </a:r>
            <a:r>
              <a:rPr lang="en-US" altLang="zh-CN" dirty="0" err="1"/>
              <a:t>A|b</a:t>
            </a:r>
            <a:r>
              <a:rPr lang="en-US" altLang="zh-CN" dirty="0"/>
              <a:t>)</a:t>
            </a:r>
            <a:r>
              <a:rPr lang="zh-CN" altLang="en-US" dirty="0"/>
              <a:t>比一下</a:t>
            </a:r>
            <a:endParaRPr lang="en-US" altLang="zh-CN" dirty="0"/>
          </a:p>
          <a:p>
            <a:r>
              <a:rPr lang="zh-CN" altLang="en-US" dirty="0"/>
              <a:t>然后判断是否是唯一解：</a:t>
            </a:r>
            <a:r>
              <a:rPr lang="en-US" altLang="zh-CN" dirty="0"/>
              <a:t>dim Ker(A)</a:t>
            </a:r>
            <a:r>
              <a:rPr lang="zh-CN" altLang="en-US" dirty="0"/>
              <a:t>和</a:t>
            </a:r>
            <a:r>
              <a:rPr lang="en-US" altLang="zh-CN" dirty="0"/>
              <a:t>0</a:t>
            </a:r>
            <a:r>
              <a:rPr lang="zh-CN" altLang="en-US" dirty="0"/>
              <a:t>比一下</a:t>
            </a:r>
            <a:endParaRPr lang="en-US" altLang="zh-CN" dirty="0"/>
          </a:p>
          <a:p>
            <a:r>
              <a:rPr lang="zh-CN" altLang="en-US" dirty="0"/>
              <a:t>然后求特解和</a:t>
            </a:r>
            <a:r>
              <a:rPr lang="en-US" altLang="zh-CN" dirty="0"/>
              <a:t>dim Ker(A)</a:t>
            </a:r>
            <a:r>
              <a:rPr lang="zh-CN" altLang="en-US" dirty="0"/>
              <a:t>的基：</a:t>
            </a:r>
            <a:endParaRPr lang="en-US" altLang="zh-CN" dirty="0"/>
          </a:p>
          <a:p>
            <a:pPr lvl="1"/>
            <a:r>
              <a:rPr lang="zh-CN" altLang="en-US" dirty="0"/>
              <a:t>这个举个例子吧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2971056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6F124-AF9E-477A-9E75-53A859F15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高斯消元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C640AC-C829-4577-8F8F-5FA3AF530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35E4346-80AD-F473-D8E7-F2AFDA3CA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69138"/>
            <a:ext cx="3153215" cy="116221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54AB97F5-6BCD-3853-6224-D405058E3474}"/>
                  </a:ext>
                </a:extLst>
              </p14:cNvPr>
              <p14:cNvContentPartPr/>
              <p14:nvPr/>
            </p14:nvContentPartPr>
            <p14:xfrm>
              <a:off x="286920" y="2145600"/>
              <a:ext cx="8950320" cy="3498120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54AB97F5-6BCD-3853-6224-D405058E347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7560" y="2136240"/>
                <a:ext cx="8969040" cy="351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85A88554-82A9-D84D-0C64-7F620003BA9A}"/>
                  </a:ext>
                </a:extLst>
              </p14:cNvPr>
              <p14:cNvContentPartPr/>
              <p14:nvPr/>
            </p14:nvContentPartPr>
            <p14:xfrm>
              <a:off x="4847760" y="4071600"/>
              <a:ext cx="7238520" cy="3065400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85A88554-82A9-D84D-0C64-7F620003BA9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38400" y="4062240"/>
                <a:ext cx="7257240" cy="308412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6382DABD-06F8-5700-DD2A-D26BE1D968B3}"/>
              </a:ext>
            </a:extLst>
          </p:cNvPr>
          <p:cNvSpPr txBox="1"/>
          <p:nvPr/>
        </p:nvSpPr>
        <p:spPr>
          <a:xfrm>
            <a:off x="7122319" y="1495759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实际上只用回代即可</a:t>
            </a:r>
          </a:p>
        </p:txBody>
      </p:sp>
    </p:spTree>
    <p:extLst>
      <p:ext uri="{BB962C8B-B14F-4D97-AF65-F5344CB8AC3E}">
        <p14:creationId xmlns:p14="http://schemas.microsoft.com/office/powerpoint/2010/main" val="165044388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6F124-AF9E-477A-9E75-53A859F15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高斯消元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C640AC-C829-4577-8F8F-5FA3AF530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矩阵求逆</a:t>
            </a:r>
            <a:endParaRPr lang="en-US" altLang="zh-CN" dirty="0"/>
          </a:p>
          <a:p>
            <a:pPr lvl="1"/>
            <a:r>
              <a:rPr lang="en-US" altLang="zh-CN" dirty="0"/>
              <a:t>(A|I)</a:t>
            </a:r>
            <a:r>
              <a:rPr lang="zh-CN" altLang="en-US" dirty="0"/>
              <a:t>，然后消成</a:t>
            </a:r>
            <a:r>
              <a:rPr lang="en-US" altLang="zh-CN" dirty="0"/>
              <a:t>(</a:t>
            </a:r>
            <a:r>
              <a:rPr lang="en-US" altLang="zh-CN" dirty="0" err="1"/>
              <a:t>I|inv</a:t>
            </a:r>
            <a:r>
              <a:rPr lang="en-US" altLang="zh-CN" dirty="0"/>
              <a:t>(A))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7500804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6F124-AF9E-477A-9E75-53A859F15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PLU</a:t>
            </a:r>
            <a:r>
              <a:rPr lang="zh-CN" altLang="en-US" dirty="0"/>
              <a:t>分解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C640AC-C829-4577-8F8F-5FA3AF530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如果我们不考虑交换行的话，那么由高斯消元的过程，相当于每次都是左乘一个下三角矩阵</a:t>
            </a:r>
            <a:endParaRPr lang="en-US" altLang="zh-CN" dirty="0"/>
          </a:p>
          <a:p>
            <a:r>
              <a:rPr lang="zh-CN" altLang="en-US" dirty="0"/>
              <a:t>那么不考虑交换行的话，一个矩阵就可以分解成一个下三角矩阵（</a:t>
            </a:r>
            <a:r>
              <a:rPr lang="en-US" altLang="zh-CN" dirty="0"/>
              <a:t>L</a:t>
            </a:r>
            <a:r>
              <a:rPr lang="zh-CN" altLang="en-US" dirty="0"/>
              <a:t>）和一个消元的矩阵（显然消元完成后的矩阵是上三角矩阵</a:t>
            </a:r>
            <a:r>
              <a:rPr lang="en-US" altLang="zh-CN" dirty="0"/>
              <a:t>U</a:t>
            </a:r>
            <a:r>
              <a:rPr lang="zh-CN" altLang="en-US" dirty="0"/>
              <a:t>），这就叫矩阵的</a:t>
            </a:r>
            <a:r>
              <a:rPr lang="en-US" altLang="zh-CN" dirty="0"/>
              <a:t>LU</a:t>
            </a:r>
            <a:r>
              <a:rPr lang="zh-CN" altLang="en-US" dirty="0"/>
              <a:t>分解</a:t>
            </a:r>
            <a:endParaRPr lang="en-US" altLang="zh-CN" dirty="0"/>
          </a:p>
          <a:p>
            <a:r>
              <a:rPr lang="en-US" altLang="zh-CN" dirty="0"/>
              <a:t>L</a:t>
            </a:r>
            <a:r>
              <a:rPr lang="zh-CN" altLang="en-US" dirty="0"/>
              <a:t>矩阵怎么求？</a:t>
            </a:r>
            <a:endParaRPr lang="en-US" altLang="zh-CN" dirty="0"/>
          </a:p>
          <a:p>
            <a:pPr lvl="1"/>
            <a:r>
              <a:rPr lang="zh-CN" altLang="en-US" dirty="0"/>
              <a:t>在高斯消元的过程中一列一列地求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33256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6F124-AF9E-477A-9E75-53A859F15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PLU</a:t>
            </a:r>
            <a:r>
              <a:rPr lang="zh-CN" altLang="en-US" dirty="0"/>
              <a:t>分解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C640AC-C829-4577-8F8F-5FA3AF530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考虑交换行的话，就会有一个</a:t>
            </a:r>
            <a:r>
              <a:rPr lang="en-US" altLang="zh-CN" dirty="0"/>
              <a:t>P</a:t>
            </a:r>
            <a:r>
              <a:rPr lang="zh-CN" altLang="en-US" dirty="0"/>
              <a:t>矩阵</a:t>
            </a:r>
            <a:endParaRPr lang="en-US" altLang="zh-CN" dirty="0"/>
          </a:p>
          <a:p>
            <a:r>
              <a:rPr lang="zh-CN" altLang="en-US" dirty="0"/>
              <a:t>不难发现在消元的过程中交换和先交换好了再消元是等价的</a:t>
            </a:r>
            <a:endParaRPr lang="en-US" altLang="zh-CN" dirty="0"/>
          </a:p>
          <a:p>
            <a:r>
              <a:rPr lang="zh-CN" altLang="en-US" dirty="0"/>
              <a:t>所以</a:t>
            </a:r>
            <a:r>
              <a:rPr lang="en-US" altLang="zh-CN" dirty="0"/>
              <a:t>P</a:t>
            </a:r>
            <a:r>
              <a:rPr lang="zh-CN" altLang="en-US" dirty="0"/>
              <a:t>矩阵可以在消元的过程中求出来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871816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6F124-AF9E-477A-9E75-53A859F15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PLU</a:t>
            </a:r>
            <a:r>
              <a:rPr lang="zh-CN" altLang="en-US" dirty="0"/>
              <a:t>分解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C640AC-C829-4577-8F8F-5FA3AF530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应用：解方程</a:t>
            </a:r>
            <a:r>
              <a:rPr lang="en-US" altLang="zh-CN" dirty="0"/>
              <a:t>Ax=b</a:t>
            </a:r>
            <a:r>
              <a:rPr lang="zh-CN" altLang="en-US" dirty="0"/>
              <a:t>，在线地给</a:t>
            </a:r>
            <a:r>
              <a:rPr lang="en-US" altLang="zh-CN" dirty="0"/>
              <a:t>n</a:t>
            </a:r>
            <a:r>
              <a:rPr lang="zh-CN" altLang="en-US" dirty="0"/>
              <a:t>个不同的</a:t>
            </a:r>
            <a:r>
              <a:rPr lang="en-US" altLang="zh-CN" dirty="0"/>
              <a:t>b</a:t>
            </a:r>
          </a:p>
          <a:p>
            <a:r>
              <a:rPr lang="zh-CN" altLang="en-US" dirty="0"/>
              <a:t>把</a:t>
            </a:r>
            <a:r>
              <a:rPr lang="en-US" altLang="zh-CN" dirty="0"/>
              <a:t>A</a:t>
            </a:r>
            <a:r>
              <a:rPr lang="zh-CN" altLang="en-US" dirty="0"/>
              <a:t>进行分解：</a:t>
            </a:r>
            <a:r>
              <a:rPr lang="en-US" altLang="zh-CN" dirty="0" err="1"/>
              <a:t>PLUx</a:t>
            </a:r>
            <a:r>
              <a:rPr lang="en-US" altLang="zh-CN" dirty="0"/>
              <a:t>=b</a:t>
            </a:r>
            <a:r>
              <a:rPr lang="zh-CN" altLang="en-US" dirty="0"/>
              <a:t>，然后解方程</a:t>
            </a:r>
            <a:r>
              <a:rPr lang="en-US" altLang="zh-CN" dirty="0" err="1"/>
              <a:t>Ux</a:t>
            </a:r>
            <a:r>
              <a:rPr lang="en-US" altLang="zh-CN" dirty="0"/>
              <a:t>=inv(L)inv(P)b</a:t>
            </a:r>
          </a:p>
          <a:p>
            <a:r>
              <a:rPr lang="en-US" altLang="zh-CN" dirty="0"/>
              <a:t>PLU</a:t>
            </a:r>
            <a:r>
              <a:rPr lang="zh-CN" altLang="en-US" dirty="0"/>
              <a:t>分解，再预处理出</a:t>
            </a:r>
            <a:r>
              <a:rPr lang="en-US" altLang="zh-CN" dirty="0"/>
              <a:t>inv(P)</a:t>
            </a:r>
            <a:r>
              <a:rPr lang="zh-CN" altLang="en-US" dirty="0"/>
              <a:t>和</a:t>
            </a:r>
            <a:r>
              <a:rPr lang="en-US" altLang="zh-CN" dirty="0"/>
              <a:t>inv(L)</a:t>
            </a:r>
            <a:r>
              <a:rPr lang="zh-CN" altLang="en-US" dirty="0"/>
              <a:t>，</a:t>
            </a:r>
            <a:r>
              <a:rPr lang="en-US" altLang="zh-CN" dirty="0"/>
              <a:t>O(n^3)</a:t>
            </a:r>
          </a:p>
          <a:p>
            <a:r>
              <a:rPr lang="en-US" altLang="zh-CN" dirty="0"/>
              <a:t>U</a:t>
            </a:r>
            <a:r>
              <a:rPr lang="zh-CN" altLang="en-US" dirty="0"/>
              <a:t>是上三角，每次回代解方程</a:t>
            </a:r>
            <a:r>
              <a:rPr lang="en-US" altLang="zh-CN" dirty="0"/>
              <a:t>O(n^2)</a:t>
            </a:r>
          </a:p>
          <a:p>
            <a:r>
              <a:rPr lang="zh-CN" altLang="en-US" dirty="0"/>
              <a:t>为什么不直接求逆，然后</a:t>
            </a:r>
            <a:r>
              <a:rPr lang="en-US" altLang="zh-CN" dirty="0"/>
              <a:t>x=inv(A)b</a:t>
            </a:r>
            <a:r>
              <a:rPr lang="zh-CN" altLang="en-US" dirty="0"/>
              <a:t>呢？有可能</a:t>
            </a:r>
            <a:r>
              <a:rPr lang="en-US" altLang="zh-CN" dirty="0"/>
              <a:t>A</a:t>
            </a:r>
            <a:r>
              <a:rPr lang="zh-CN" altLang="en-US" dirty="0"/>
              <a:t>不可逆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6222817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6F124-AF9E-477A-9E75-53A859F15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高斯</a:t>
            </a:r>
            <a:r>
              <a:rPr lang="en-US" altLang="zh-CN" dirty="0"/>
              <a:t>-</a:t>
            </a:r>
            <a:r>
              <a:rPr lang="zh-CN" altLang="en-US" dirty="0"/>
              <a:t>若尔当消元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C640AC-C829-4577-8F8F-5FA3AF530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高斯</a:t>
            </a:r>
            <a:r>
              <a:rPr lang="en-US" altLang="zh-CN" dirty="0"/>
              <a:t>-</a:t>
            </a:r>
            <a:r>
              <a:rPr lang="zh-CN" altLang="en-US" dirty="0"/>
              <a:t>若尔当消元，把矩阵变为行简化阶梯形</a:t>
            </a:r>
            <a:endParaRPr lang="en-US" altLang="zh-CN" dirty="0"/>
          </a:p>
          <a:p>
            <a:r>
              <a:rPr lang="zh-CN" altLang="en-US" dirty="0"/>
              <a:t>类似于高斯消元，但除了往下消以外还要往上消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2226203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6F124-AF9E-477A-9E75-53A859F15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其他数域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C640AC-C829-4577-8F8F-5FA3AF530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刚才我们主要讲的是实数域上的解方程</a:t>
            </a:r>
            <a:endParaRPr lang="en-US" altLang="zh-CN" dirty="0"/>
          </a:p>
          <a:p>
            <a:r>
              <a:rPr lang="zh-CN" altLang="en-US" dirty="0"/>
              <a:t>考虑一下其他数域：</a:t>
            </a:r>
            <a:endParaRPr lang="en-US" altLang="zh-CN" dirty="0"/>
          </a:p>
          <a:p>
            <a:pPr lvl="1"/>
            <a:r>
              <a:rPr lang="zh-CN" altLang="en-US" dirty="0"/>
              <a:t>模域：除法变为求逆即可。注意</a:t>
            </a:r>
            <a:r>
              <a:rPr lang="en-US" altLang="zh-CN" dirty="0"/>
              <a:t>mod2</a:t>
            </a:r>
            <a:r>
              <a:rPr lang="zh-CN" altLang="en-US" dirty="0"/>
              <a:t>就等价于</a:t>
            </a:r>
            <a:r>
              <a:rPr lang="en-US" altLang="zh-CN" dirty="0" err="1"/>
              <a:t>xor</a:t>
            </a:r>
            <a:r>
              <a:rPr lang="zh-CN" altLang="en-US" dirty="0"/>
              <a:t>方程组，并且</a:t>
            </a:r>
            <a:r>
              <a:rPr lang="en-US" altLang="zh-CN" dirty="0"/>
              <a:t>mod2</a:t>
            </a:r>
            <a:r>
              <a:rPr lang="zh-CN" altLang="en-US" dirty="0"/>
              <a:t>可以</a:t>
            </a:r>
            <a:r>
              <a:rPr lang="en-US" altLang="zh-CN" dirty="0" err="1"/>
              <a:t>bitset</a:t>
            </a:r>
            <a:r>
              <a:rPr lang="zh-CN" altLang="en-US" dirty="0"/>
              <a:t>优化；</a:t>
            </a:r>
            <a:endParaRPr lang="en-US" altLang="zh-CN" dirty="0"/>
          </a:p>
          <a:p>
            <a:pPr lvl="1"/>
            <a:r>
              <a:rPr lang="zh-CN" altLang="en-US" dirty="0"/>
              <a:t>整数域（要求解是整数）：消元的时候，假设主元是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，被消的行是第</a:t>
            </a:r>
            <a:r>
              <a:rPr lang="en-US" altLang="zh-CN" dirty="0"/>
              <a:t>k</a:t>
            </a:r>
            <a:r>
              <a:rPr lang="zh-CN" altLang="en-US" dirty="0"/>
              <a:t>行，那么第</a:t>
            </a:r>
            <a:r>
              <a:rPr lang="en-US" altLang="zh-CN" dirty="0"/>
              <a:t>k</a:t>
            </a:r>
            <a:r>
              <a:rPr lang="zh-CN" altLang="en-US" dirty="0"/>
              <a:t>行应该先乘</a:t>
            </a:r>
            <a:r>
              <a:rPr lang="en-US" altLang="zh-CN" dirty="0"/>
              <a:t>lcm(a[</a:t>
            </a:r>
            <a:r>
              <a:rPr lang="en-US" altLang="zh-CN" dirty="0" err="1"/>
              <a:t>i</a:t>
            </a:r>
            <a:r>
              <a:rPr lang="en-US" altLang="zh-CN" dirty="0"/>
              <a:t>][j],a[k][j])/a[k][j]</a:t>
            </a:r>
            <a:r>
              <a:rPr lang="zh-CN" altLang="en-US" dirty="0"/>
              <a:t>，然后再减去第</a:t>
            </a:r>
            <a:r>
              <a:rPr lang="en-US" altLang="zh-CN" dirty="0" err="1"/>
              <a:t>i</a:t>
            </a:r>
            <a:r>
              <a:rPr lang="zh-CN" altLang="en-US" dirty="0"/>
              <a:t>行的</a:t>
            </a:r>
            <a:r>
              <a:rPr lang="en-US" altLang="zh-CN" dirty="0"/>
              <a:t>lcm(a[</a:t>
            </a:r>
            <a:r>
              <a:rPr lang="en-US" altLang="zh-CN" dirty="0" err="1"/>
              <a:t>i</a:t>
            </a:r>
            <a:r>
              <a:rPr lang="en-US" altLang="zh-CN" dirty="0"/>
              <a:t>][j],a[k][j])/a[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倍，保证全是整数，然后如果要唯一整数解就看看回代的时候再是不是仍然是整数</a:t>
            </a:r>
            <a:endParaRPr lang="en-US" altLang="zh-CN" dirty="0"/>
          </a:p>
          <a:p>
            <a:pPr lvl="1"/>
            <a:r>
              <a:rPr lang="zh-CN" altLang="en-US" dirty="0"/>
              <a:t>如果是问存在整数解就比较麻烦：消元还是像上面一样，但是现在行列都要消，那么可以把</a:t>
            </a:r>
            <a:r>
              <a:rPr lang="en-US" altLang="zh-CN" dirty="0"/>
              <a:t>A</a:t>
            </a:r>
            <a:r>
              <a:rPr lang="zh-CN" altLang="en-US" dirty="0"/>
              <a:t>分解成</a:t>
            </a:r>
            <a:r>
              <a:rPr lang="en-US" altLang="zh-CN" dirty="0"/>
              <a:t>PDQ</a:t>
            </a:r>
            <a:r>
              <a:rPr lang="zh-CN" altLang="en-US" dirty="0"/>
              <a:t>，其中</a:t>
            </a:r>
            <a:r>
              <a:rPr lang="en-US" altLang="zh-CN" dirty="0"/>
              <a:t>D</a:t>
            </a:r>
            <a:r>
              <a:rPr lang="zh-CN" altLang="en-US" dirty="0"/>
              <a:t>是一个对角整数矩阵，</a:t>
            </a:r>
            <a:r>
              <a:rPr lang="en-US" altLang="zh-CN" dirty="0"/>
              <a:t>P</a:t>
            </a:r>
            <a:r>
              <a:rPr lang="zh-CN" altLang="en-US" dirty="0"/>
              <a:t>和</a:t>
            </a:r>
            <a:r>
              <a:rPr lang="en-US" altLang="zh-CN" dirty="0"/>
              <a:t>Q</a:t>
            </a:r>
            <a:r>
              <a:rPr lang="zh-CN" altLang="en-US" dirty="0"/>
              <a:t>是可逆整数矩阵，那么</a:t>
            </a:r>
            <a:r>
              <a:rPr lang="en-US" altLang="zh-CN" dirty="0"/>
              <a:t>Ax=b</a:t>
            </a:r>
            <a:r>
              <a:rPr lang="zh-CN" altLang="en-US" dirty="0"/>
              <a:t>有整数解等价于</a:t>
            </a:r>
            <a:r>
              <a:rPr lang="en-US" altLang="zh-CN" dirty="0"/>
              <a:t>Dy=c</a:t>
            </a:r>
            <a:r>
              <a:rPr lang="zh-CN" altLang="en-US" dirty="0"/>
              <a:t>有整数解，其中，</a:t>
            </a:r>
            <a:r>
              <a:rPr lang="en-US" altLang="zh-CN" dirty="0"/>
              <a:t>c=inv(P)b</a:t>
            </a:r>
            <a:r>
              <a:rPr lang="zh-CN" altLang="en-US" dirty="0"/>
              <a:t>，</a:t>
            </a:r>
            <a:r>
              <a:rPr lang="en-US" altLang="zh-CN" dirty="0"/>
              <a:t>y=</a:t>
            </a:r>
            <a:r>
              <a:rPr lang="en-US" altLang="zh-CN" dirty="0" err="1"/>
              <a:t>Qx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43586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9CBB01-71D7-47DD-B06E-E71B1D7A9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矩阵乘法应用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00F8BA-0BC1-4776-BAF7-864A5CB38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和邻接矩阵相结合（代数图论）</a:t>
            </a:r>
            <a:endParaRPr lang="en-US" altLang="zh-CN" dirty="0"/>
          </a:p>
          <a:p>
            <a:r>
              <a:rPr lang="zh-CN" altLang="en-US" dirty="0"/>
              <a:t>矩阵加速</a:t>
            </a:r>
            <a:endParaRPr lang="en-US" altLang="zh-CN" dirty="0"/>
          </a:p>
          <a:p>
            <a:pPr lvl="1"/>
            <a:r>
              <a:rPr lang="zh-CN" altLang="en-US" dirty="0"/>
              <a:t>加速线性递推已经被多项式做法完爆了，没啥意思</a:t>
            </a:r>
            <a:endParaRPr lang="en-US" altLang="zh-CN" dirty="0"/>
          </a:p>
          <a:p>
            <a:pPr lvl="1"/>
            <a:r>
              <a:rPr lang="zh-CN" altLang="en-US" dirty="0"/>
              <a:t>加速有一点变化的递推式（循环节、分段等）</a:t>
            </a:r>
            <a:endParaRPr lang="en-US" altLang="zh-CN" dirty="0"/>
          </a:p>
          <a:p>
            <a:pPr lvl="1"/>
            <a:r>
              <a:rPr lang="zh-CN" altLang="en-US" dirty="0"/>
              <a:t>加速</a:t>
            </a:r>
            <a:r>
              <a:rPr lang="en-US" altLang="zh-CN" dirty="0"/>
              <a:t>DP</a:t>
            </a:r>
          </a:p>
          <a:p>
            <a:r>
              <a:rPr lang="zh-CN" altLang="en-US" dirty="0"/>
              <a:t>广义乘法</a:t>
            </a:r>
            <a:endParaRPr lang="en-US" altLang="zh-CN" dirty="0"/>
          </a:p>
          <a:p>
            <a:pPr lvl="1"/>
            <a:r>
              <a:rPr lang="zh-CN" altLang="en-US" dirty="0"/>
              <a:t>动态</a:t>
            </a:r>
            <a:r>
              <a:rPr lang="en-US" altLang="zh-CN" dirty="0"/>
              <a:t>DP</a:t>
            </a:r>
          </a:p>
          <a:p>
            <a:r>
              <a:rPr lang="zh-CN" altLang="en-US" dirty="0"/>
              <a:t>以例题为主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4106266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3EEDF7-D36D-4D46-B4EE-633C73CB8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bzoj1770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786CA-D147-4442-B4E6-724612654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给出一张 </a:t>
            </a:r>
            <a:r>
              <a:rPr lang="en-US" altLang="zh-CN" dirty="0"/>
              <a:t>n </a:t>
            </a:r>
            <a:r>
              <a:rPr lang="zh-CN" altLang="en-US" dirty="0"/>
              <a:t>个点 </a:t>
            </a:r>
            <a:r>
              <a:rPr lang="en-US" altLang="zh-CN" dirty="0"/>
              <a:t>m </a:t>
            </a:r>
            <a:r>
              <a:rPr lang="zh-CN" altLang="en-US" dirty="0"/>
              <a:t>条边的无向图，每个点的初始状态都为 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你可以操作任意一个点，操作结束后所有相邻的端点的状态都会改变，由 </a:t>
            </a:r>
            <a:r>
              <a:rPr lang="en-US" altLang="zh-CN" dirty="0"/>
              <a:t>0 </a:t>
            </a:r>
            <a:r>
              <a:rPr lang="zh-CN" altLang="en-US" dirty="0"/>
              <a:t>变成 </a:t>
            </a:r>
            <a:r>
              <a:rPr lang="en-US" altLang="zh-CN" dirty="0"/>
              <a:t>1 </a:t>
            </a:r>
            <a:r>
              <a:rPr lang="zh-CN" altLang="en-US" dirty="0"/>
              <a:t>或由 </a:t>
            </a:r>
            <a:r>
              <a:rPr lang="en-US" altLang="zh-CN" dirty="0"/>
              <a:t>1 </a:t>
            </a:r>
            <a:r>
              <a:rPr lang="zh-CN" altLang="en-US" dirty="0"/>
              <a:t>变成 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你需要求出最少的操作次数，使得在所有操作完成之后所有 </a:t>
            </a:r>
            <a:r>
              <a:rPr lang="en-US" altLang="zh-CN" dirty="0"/>
              <a:t>n </a:t>
            </a:r>
            <a:r>
              <a:rPr lang="zh-CN" altLang="en-US" dirty="0"/>
              <a:t>个点的状态都是 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1≤n≤35,1≤m≤595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302927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3EEDF7-D36D-4D46-B4EE-633C73CB8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bzoj1770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786CA-D147-4442-B4E6-724612654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设第</a:t>
            </a:r>
            <a:r>
              <a:rPr lang="en-US" altLang="zh-CN" dirty="0" err="1"/>
              <a:t>i</a:t>
            </a:r>
            <a:r>
              <a:rPr lang="zh-CN" altLang="en-US" dirty="0"/>
              <a:t>个点操作了</a:t>
            </a:r>
            <a:r>
              <a:rPr lang="en-US" altLang="zh-CN" dirty="0"/>
              <a:t>x[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次</a:t>
            </a:r>
            <a:r>
              <a:rPr lang="en-US" altLang="zh-CN" dirty="0"/>
              <a:t>(x[</a:t>
            </a:r>
            <a:r>
              <a:rPr lang="en-US" altLang="zh-CN" dirty="0" err="1"/>
              <a:t>i</a:t>
            </a:r>
            <a:r>
              <a:rPr lang="en-US" altLang="zh-CN" dirty="0"/>
              <a:t>]=0/1)</a:t>
            </a:r>
          </a:p>
          <a:p>
            <a:r>
              <a:rPr lang="zh-CN" altLang="en-US" dirty="0"/>
              <a:t>对每个点都列一个方程</a:t>
            </a:r>
            <a:endParaRPr lang="en-US" altLang="zh-CN" dirty="0"/>
          </a:p>
          <a:p>
            <a:r>
              <a:rPr lang="zh-CN" altLang="en-US" dirty="0"/>
              <a:t>当方程无解时，原问题无解</a:t>
            </a:r>
            <a:endParaRPr lang="en-US" altLang="zh-CN" dirty="0"/>
          </a:p>
          <a:p>
            <a:r>
              <a:rPr lang="zh-CN" altLang="en-US" dirty="0"/>
              <a:t>当方程有唯一解时，原问题最小操作次数就是唯一解的操作次数</a:t>
            </a:r>
            <a:endParaRPr lang="en-US" altLang="zh-CN" dirty="0"/>
          </a:p>
          <a:p>
            <a:r>
              <a:rPr lang="zh-CN" altLang="en-US" dirty="0"/>
              <a:t>当方程有多个解时，枚举自由元</a:t>
            </a:r>
            <a:r>
              <a:rPr lang="en-US" altLang="zh-CN" dirty="0"/>
              <a:t>=0/1</a:t>
            </a:r>
            <a:r>
              <a:rPr lang="zh-CN" altLang="en-US" dirty="0"/>
              <a:t>，得到最小操作次数</a:t>
            </a:r>
            <a:endParaRPr lang="en-US" altLang="zh-CN" dirty="0"/>
          </a:p>
          <a:p>
            <a:r>
              <a:rPr lang="zh-CN" altLang="en-US" dirty="0"/>
              <a:t>时间复杂度可能不对，或者需要证一下自由元数量的上界？</a:t>
            </a:r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/>
              <a:t>meet in the middle</a:t>
            </a:r>
            <a:r>
              <a:rPr lang="zh-CN" altLang="en-US" dirty="0"/>
              <a:t>，复杂度是对的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55603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3EEDF7-D36D-4D46-B4EE-633C73CB8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hdu4870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786CA-D147-4442-B4E6-724612654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有两个账号，每次选取一个分数最低的账号进行游戏，有</a:t>
            </a:r>
            <a:r>
              <a:rPr lang="en-US" altLang="zh-CN" dirty="0"/>
              <a:t>p</a:t>
            </a:r>
            <a:r>
              <a:rPr lang="zh-CN" altLang="en-US" dirty="0"/>
              <a:t>得概率得</a:t>
            </a:r>
            <a:r>
              <a:rPr lang="en-US" altLang="zh-CN" dirty="0"/>
              <a:t>1</a:t>
            </a:r>
            <a:r>
              <a:rPr lang="zh-CN" altLang="en-US" dirty="0"/>
              <a:t>分</a:t>
            </a:r>
            <a:r>
              <a:rPr lang="en-US" altLang="zh-CN" dirty="0"/>
              <a:t>,1-p</a:t>
            </a:r>
            <a:r>
              <a:rPr lang="zh-CN" altLang="en-US" dirty="0"/>
              <a:t>得概率失</a:t>
            </a:r>
            <a:r>
              <a:rPr lang="en-US" altLang="zh-CN" dirty="0"/>
              <a:t>2</a:t>
            </a:r>
            <a:r>
              <a:rPr lang="zh-CN" altLang="en-US" dirty="0"/>
              <a:t>分，最低</a:t>
            </a:r>
            <a:r>
              <a:rPr lang="en-US" altLang="zh-CN" dirty="0"/>
              <a:t>0</a:t>
            </a:r>
            <a:r>
              <a:rPr lang="zh-CN" altLang="en-US" dirty="0"/>
              <a:t>分，求</a:t>
            </a:r>
            <a:r>
              <a:rPr lang="en-US" altLang="zh-CN" dirty="0"/>
              <a:t>1</a:t>
            </a:r>
            <a:r>
              <a:rPr lang="zh-CN" altLang="en-US" dirty="0"/>
              <a:t>个号到达</a:t>
            </a:r>
            <a:r>
              <a:rPr lang="en-US" altLang="zh-CN" dirty="0"/>
              <a:t>20</a:t>
            </a:r>
            <a:r>
              <a:rPr lang="zh-CN" altLang="en-US" dirty="0"/>
              <a:t>的期望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8768387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3EEDF7-D36D-4D46-B4EE-633C73CB8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hdu4870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786CA-D147-4442-B4E6-724612654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</a:t>
            </a:r>
            <a:r>
              <a:rPr lang="en-US" altLang="zh-CN" dirty="0"/>
              <a:t>f(</a:t>
            </a:r>
            <a:r>
              <a:rPr lang="en-US" altLang="zh-CN" dirty="0" err="1"/>
              <a:t>i,j</a:t>
            </a:r>
            <a:r>
              <a:rPr lang="en-US" altLang="zh-CN" dirty="0"/>
              <a:t>)</a:t>
            </a:r>
            <a:r>
              <a:rPr lang="zh-CN" altLang="en-US" dirty="0"/>
              <a:t>表示高分为</a:t>
            </a:r>
            <a:r>
              <a:rPr lang="en-US" altLang="zh-CN" dirty="0" err="1"/>
              <a:t>i</a:t>
            </a:r>
            <a:r>
              <a:rPr lang="zh-CN" altLang="en-US" dirty="0"/>
              <a:t>，低分为</a:t>
            </a:r>
            <a:r>
              <a:rPr lang="en-US" altLang="zh-CN" dirty="0"/>
              <a:t>j</a:t>
            </a:r>
            <a:r>
              <a:rPr lang="zh-CN" altLang="en-US" dirty="0"/>
              <a:t>，到</a:t>
            </a:r>
            <a:r>
              <a:rPr lang="en-US" altLang="zh-CN" dirty="0"/>
              <a:t>20</a:t>
            </a:r>
            <a:r>
              <a:rPr lang="zh-CN" altLang="en-US" dirty="0"/>
              <a:t>分的期望次数</a:t>
            </a:r>
            <a:endParaRPr lang="en-US" altLang="zh-CN" dirty="0"/>
          </a:p>
          <a:p>
            <a:r>
              <a:rPr lang="en-US" altLang="zh-CN" dirty="0"/>
              <a:t>f(</a:t>
            </a:r>
            <a:r>
              <a:rPr lang="en-US" altLang="zh-CN" dirty="0" err="1"/>
              <a:t>i,j</a:t>
            </a:r>
            <a:r>
              <a:rPr lang="en-US" altLang="zh-CN" dirty="0"/>
              <a:t>)=f(</a:t>
            </a:r>
            <a:r>
              <a:rPr lang="en-US" altLang="zh-CN" dirty="0" err="1"/>
              <a:t>ii,jj</a:t>
            </a:r>
            <a:r>
              <a:rPr lang="en-US" altLang="zh-CN" dirty="0"/>
              <a:t>)*</a:t>
            </a:r>
            <a:r>
              <a:rPr lang="en-US" altLang="zh-CN" dirty="0" err="1"/>
              <a:t>p+f</a:t>
            </a:r>
            <a:r>
              <a:rPr lang="en-US" altLang="zh-CN" dirty="0"/>
              <a:t>(</a:t>
            </a:r>
            <a:r>
              <a:rPr lang="en-US" altLang="zh-CN" dirty="0" err="1"/>
              <a:t>iii,jjj</a:t>
            </a:r>
            <a:r>
              <a:rPr lang="en-US" altLang="zh-CN" dirty="0"/>
              <a:t>)*(1-p)+1</a:t>
            </a:r>
          </a:p>
          <a:p>
            <a:r>
              <a:rPr lang="en-US" altLang="zh-CN" dirty="0" err="1"/>
              <a:t>ii,jj</a:t>
            </a:r>
            <a:r>
              <a:rPr lang="zh-CN" altLang="en-US" dirty="0"/>
              <a:t>是赢了之后的</a:t>
            </a:r>
            <a:r>
              <a:rPr lang="en-US" altLang="zh-CN" dirty="0" err="1"/>
              <a:t>i,j</a:t>
            </a:r>
            <a:r>
              <a:rPr lang="zh-CN" altLang="en-US" dirty="0"/>
              <a:t>变化情况</a:t>
            </a:r>
            <a:endParaRPr lang="en-US" altLang="zh-CN" dirty="0"/>
          </a:p>
          <a:p>
            <a:r>
              <a:rPr lang="en-US" altLang="zh-CN" dirty="0" err="1"/>
              <a:t>iii,jjj</a:t>
            </a:r>
            <a:r>
              <a:rPr lang="zh-CN" altLang="en-US" dirty="0"/>
              <a:t>是输了之后的</a:t>
            </a:r>
            <a:r>
              <a:rPr lang="en-US" altLang="zh-CN" dirty="0" err="1"/>
              <a:t>i,j</a:t>
            </a:r>
            <a:r>
              <a:rPr lang="zh-CN" altLang="en-US" dirty="0"/>
              <a:t>变化情况</a:t>
            </a:r>
            <a:endParaRPr lang="en-US" altLang="zh-CN" dirty="0"/>
          </a:p>
          <a:p>
            <a:r>
              <a:rPr lang="zh-CN" altLang="en-US" dirty="0"/>
              <a:t>转移有环，高斯消元解就可以了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105838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308DE9-B40A-42F7-8C3E-154A145C5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随机游走问题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AE4D6F-4185-4ABA-B940-3ADDE8895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hitting time</a:t>
            </a:r>
          </a:p>
          <a:p>
            <a:r>
              <a:rPr lang="en-US" altLang="zh-CN" dirty="0"/>
              <a:t>n</a:t>
            </a:r>
            <a:r>
              <a:rPr lang="zh-CN" altLang="en-US" dirty="0"/>
              <a:t>个点，</a:t>
            </a:r>
            <a:r>
              <a:rPr lang="en-US" altLang="zh-CN" dirty="0"/>
              <a:t>m</a:t>
            </a:r>
            <a:r>
              <a:rPr lang="zh-CN" altLang="en-US" dirty="0"/>
              <a:t>条边的连通无向图，一开始在</a:t>
            </a:r>
            <a:r>
              <a:rPr lang="en-US" altLang="zh-CN" dirty="0"/>
              <a:t>1</a:t>
            </a:r>
            <a:r>
              <a:rPr lang="zh-CN" altLang="en-US" dirty="0"/>
              <a:t>号点，每次等概率走向当前点的邻接点</a:t>
            </a:r>
            <a:endParaRPr lang="en-US" altLang="zh-CN" dirty="0"/>
          </a:p>
          <a:p>
            <a:r>
              <a:rPr lang="zh-CN" altLang="en-US" dirty="0"/>
              <a:t>问走到</a:t>
            </a:r>
            <a:r>
              <a:rPr lang="en-US" altLang="zh-CN" dirty="0"/>
              <a:t>n</a:t>
            </a:r>
            <a:r>
              <a:rPr lang="zh-CN" altLang="en-US" dirty="0"/>
              <a:t>号点时期望走过的边数</a:t>
            </a:r>
          </a:p>
        </p:txBody>
      </p:sp>
    </p:spTree>
    <p:extLst>
      <p:ext uri="{BB962C8B-B14F-4D97-AF65-F5344CB8AC3E}">
        <p14:creationId xmlns:p14="http://schemas.microsoft.com/office/powerpoint/2010/main" val="268618011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308DE9-B40A-42F7-8C3E-154A145C5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随机游走问题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AE4D6F-4185-4ABA-B940-3ADDE8895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hitting time</a:t>
            </a:r>
          </a:p>
          <a:p>
            <a:r>
              <a:rPr lang="zh-CN" altLang="en-US" dirty="0"/>
              <a:t>方法一：</a:t>
            </a:r>
            <a:endParaRPr lang="en-US" altLang="zh-CN" dirty="0"/>
          </a:p>
          <a:p>
            <a:r>
              <a:rPr lang="zh-CN" altLang="en-US" dirty="0"/>
              <a:t>设</a:t>
            </a:r>
            <a:r>
              <a:rPr lang="en-US" altLang="zh-CN" dirty="0"/>
              <a:t>E(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r>
              <a:rPr lang="zh-CN" altLang="en-US" dirty="0"/>
              <a:t>表示在点</a:t>
            </a:r>
            <a:r>
              <a:rPr lang="en-US" altLang="zh-CN" dirty="0" err="1"/>
              <a:t>i</a:t>
            </a:r>
            <a:r>
              <a:rPr lang="zh-CN" altLang="en-US" dirty="0"/>
              <a:t>处，要走到</a:t>
            </a:r>
            <a:r>
              <a:rPr lang="en-US" altLang="zh-CN" dirty="0"/>
              <a:t>n</a:t>
            </a:r>
            <a:r>
              <a:rPr lang="zh-CN" altLang="en-US" dirty="0"/>
              <a:t>号点所要走的边数的期望。</a:t>
            </a:r>
            <a:endParaRPr lang="en-US" altLang="zh-CN" dirty="0"/>
          </a:p>
          <a:p>
            <a:r>
              <a:rPr lang="en-US" altLang="zh-CN" dirty="0"/>
              <a:t>E(</a:t>
            </a:r>
            <a:r>
              <a:rPr lang="en-US" altLang="zh-CN" dirty="0" err="1"/>
              <a:t>i</a:t>
            </a:r>
            <a:r>
              <a:rPr lang="en-US" altLang="zh-CN" dirty="0"/>
              <a:t>)=1/deg(</a:t>
            </a:r>
            <a:r>
              <a:rPr lang="en-US" altLang="zh-CN" dirty="0" err="1"/>
              <a:t>i</a:t>
            </a:r>
            <a:r>
              <a:rPr lang="en-US" altLang="zh-CN" dirty="0"/>
              <a:t>)*\</a:t>
            </a:r>
            <a:r>
              <a:rPr lang="en-US" altLang="zh-CN" dirty="0" err="1"/>
              <a:t>sum_v</a:t>
            </a:r>
            <a:r>
              <a:rPr lang="zh-CN" altLang="en-US" dirty="0"/>
              <a:t>是</a:t>
            </a:r>
            <a:r>
              <a:rPr lang="en-US" altLang="zh-CN" dirty="0" err="1"/>
              <a:t>i</a:t>
            </a:r>
            <a:r>
              <a:rPr lang="zh-CN" altLang="en-US" dirty="0"/>
              <a:t>的邻接点</a:t>
            </a:r>
            <a:r>
              <a:rPr lang="en-US" altLang="zh-CN" dirty="0"/>
              <a:t> (E(v)+1)</a:t>
            </a:r>
          </a:p>
          <a:p>
            <a:r>
              <a:rPr lang="en-US" altLang="zh-CN" dirty="0"/>
              <a:t>E(n)=0</a:t>
            </a:r>
          </a:p>
        </p:txBody>
      </p:sp>
    </p:spTree>
    <p:extLst>
      <p:ext uri="{BB962C8B-B14F-4D97-AF65-F5344CB8AC3E}">
        <p14:creationId xmlns:p14="http://schemas.microsoft.com/office/powerpoint/2010/main" val="252916210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308DE9-B40A-42F7-8C3E-154A145C5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随机游走问题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AE4D6F-4185-4ABA-B940-3ADDE8895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hitting time</a:t>
            </a:r>
          </a:p>
          <a:p>
            <a:r>
              <a:rPr lang="zh-CN" altLang="en-US" dirty="0"/>
              <a:t>方法二：</a:t>
            </a:r>
            <a:endParaRPr lang="en-US" altLang="zh-CN" dirty="0"/>
          </a:p>
          <a:p>
            <a:r>
              <a:rPr lang="zh-CN" altLang="en-US" dirty="0"/>
              <a:t>走到</a:t>
            </a:r>
            <a:r>
              <a:rPr lang="en-US" altLang="zh-CN" dirty="0"/>
              <a:t>n</a:t>
            </a:r>
            <a:r>
              <a:rPr lang="zh-CN" altLang="en-US" dirty="0"/>
              <a:t>号点时期望走过的边数</a:t>
            </a:r>
            <a:r>
              <a:rPr lang="en-US" altLang="zh-CN" dirty="0"/>
              <a:t>=</a:t>
            </a:r>
            <a:r>
              <a:rPr lang="zh-CN" altLang="en-US" dirty="0"/>
              <a:t>每条边期望走过次数之和</a:t>
            </a:r>
            <a:endParaRPr lang="en-US" altLang="zh-CN" dirty="0"/>
          </a:p>
          <a:p>
            <a:r>
              <a:rPr lang="zh-CN" altLang="en-US" dirty="0"/>
              <a:t>边</a:t>
            </a:r>
            <a:r>
              <a:rPr lang="en-US" altLang="zh-CN" dirty="0"/>
              <a:t>(</a:t>
            </a:r>
            <a:r>
              <a:rPr lang="en-US" altLang="zh-CN" dirty="0" err="1"/>
              <a:t>u,v</a:t>
            </a:r>
            <a:r>
              <a:rPr lang="en-US" altLang="zh-CN" dirty="0"/>
              <a:t>)</a:t>
            </a:r>
            <a:r>
              <a:rPr lang="zh-CN" altLang="en-US" dirty="0"/>
              <a:t>期望走过次数</a:t>
            </a:r>
            <a:r>
              <a:rPr lang="en-US" altLang="zh-CN" dirty="0"/>
              <a:t>=</a:t>
            </a:r>
            <a:r>
              <a:rPr lang="zh-CN" altLang="en-US" dirty="0"/>
              <a:t>点</a:t>
            </a:r>
            <a:r>
              <a:rPr lang="en-US" altLang="zh-CN" dirty="0"/>
              <a:t>u</a:t>
            </a:r>
            <a:r>
              <a:rPr lang="zh-CN" altLang="en-US" dirty="0"/>
              <a:t>期望走过次数</a:t>
            </a:r>
            <a:r>
              <a:rPr lang="en-US" altLang="zh-CN" dirty="0"/>
              <a:t>/u</a:t>
            </a:r>
            <a:r>
              <a:rPr lang="zh-CN" altLang="en-US" dirty="0"/>
              <a:t>的度数</a:t>
            </a:r>
            <a:r>
              <a:rPr lang="en-US" altLang="zh-CN" dirty="0"/>
              <a:t>+</a:t>
            </a:r>
            <a:r>
              <a:rPr lang="zh-CN" altLang="en-US" dirty="0"/>
              <a:t>点</a:t>
            </a:r>
            <a:r>
              <a:rPr lang="en-US" altLang="zh-CN" dirty="0"/>
              <a:t>v</a:t>
            </a:r>
            <a:r>
              <a:rPr lang="zh-CN" altLang="en-US" dirty="0"/>
              <a:t>期望走过次数</a:t>
            </a:r>
            <a:r>
              <a:rPr lang="en-US" altLang="zh-CN" dirty="0"/>
              <a:t>/v</a:t>
            </a:r>
            <a:r>
              <a:rPr lang="zh-CN" altLang="en-US" dirty="0"/>
              <a:t>的度数</a:t>
            </a:r>
            <a:endParaRPr lang="en-US" altLang="zh-CN" dirty="0"/>
          </a:p>
          <a:p>
            <a:r>
              <a:rPr lang="zh-CN" altLang="en-US" dirty="0"/>
              <a:t>即</a:t>
            </a:r>
            <a:r>
              <a:rPr lang="en-US" altLang="zh-CN" dirty="0"/>
              <a:t>E((</a:t>
            </a:r>
            <a:r>
              <a:rPr lang="en-US" altLang="zh-CN" dirty="0" err="1"/>
              <a:t>u,v</a:t>
            </a:r>
            <a:r>
              <a:rPr lang="en-US" altLang="zh-CN" dirty="0"/>
              <a:t>))=E(u)/deg(u)+E(v)/deg(v)</a:t>
            </a:r>
          </a:p>
          <a:p>
            <a:r>
              <a:rPr lang="zh-CN" altLang="en-US" dirty="0"/>
              <a:t>设</a:t>
            </a:r>
            <a:r>
              <a:rPr lang="en-US" altLang="zh-CN" dirty="0"/>
              <a:t>v</a:t>
            </a:r>
            <a:r>
              <a:rPr lang="zh-CN" altLang="en-US" dirty="0"/>
              <a:t>是</a:t>
            </a:r>
            <a:r>
              <a:rPr lang="en-US" altLang="zh-CN" dirty="0"/>
              <a:t>u</a:t>
            </a:r>
            <a:r>
              <a:rPr lang="zh-CN" altLang="en-US" dirty="0"/>
              <a:t>的邻接点，再考虑</a:t>
            </a:r>
            <a:r>
              <a:rPr lang="en-US" altLang="zh-CN" dirty="0"/>
              <a:t>E(u)</a:t>
            </a:r>
            <a:r>
              <a:rPr lang="zh-CN" altLang="en-US" dirty="0"/>
              <a:t>和</a:t>
            </a:r>
            <a:r>
              <a:rPr lang="en-US" altLang="zh-CN" dirty="0"/>
              <a:t>E(v)</a:t>
            </a:r>
            <a:r>
              <a:rPr lang="zh-CN" altLang="en-US" dirty="0"/>
              <a:t>之间的关系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0426138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308DE9-B40A-42F7-8C3E-154A145C5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随机游走问题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AE4D6F-4185-4ABA-B940-3ADDE8895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hitting time</a:t>
            </a:r>
          </a:p>
          <a:p>
            <a:r>
              <a:rPr lang="en-US" altLang="zh-CN" dirty="0"/>
              <a:t>E(1)=1+\</a:t>
            </a:r>
            <a:r>
              <a:rPr lang="en-US" altLang="zh-CN" dirty="0" err="1"/>
              <a:t>sum_v</a:t>
            </a:r>
            <a:r>
              <a:rPr lang="zh-CN" altLang="en-US" dirty="0"/>
              <a:t> </a:t>
            </a:r>
            <a:r>
              <a:rPr lang="en-US" altLang="zh-CN" dirty="0"/>
              <a:t>E(v)/deg(v)</a:t>
            </a:r>
            <a:r>
              <a:rPr lang="zh-CN" altLang="en-US" dirty="0"/>
              <a:t> </a:t>
            </a:r>
            <a:r>
              <a:rPr lang="en-US" altLang="zh-CN" dirty="0"/>
              <a:t>(v!=n</a:t>
            </a:r>
            <a:r>
              <a:rPr lang="zh-CN" altLang="en-US" dirty="0"/>
              <a:t>，</a:t>
            </a:r>
            <a:r>
              <a:rPr lang="en-US" altLang="zh-CN" dirty="0"/>
              <a:t>v</a:t>
            </a:r>
            <a:r>
              <a:rPr lang="zh-CN" altLang="en-US" dirty="0"/>
              <a:t>是</a:t>
            </a:r>
            <a:r>
              <a:rPr lang="en-US" altLang="zh-CN" dirty="0"/>
              <a:t>1</a:t>
            </a:r>
            <a:r>
              <a:rPr lang="zh-CN" altLang="en-US" dirty="0"/>
              <a:t>的邻接点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E(u)=\</a:t>
            </a:r>
            <a:r>
              <a:rPr lang="en-US" altLang="zh-CN" dirty="0" err="1"/>
              <a:t>sum_v</a:t>
            </a:r>
            <a:r>
              <a:rPr lang="zh-CN" altLang="en-US" dirty="0"/>
              <a:t> </a:t>
            </a:r>
            <a:r>
              <a:rPr lang="en-US" altLang="zh-CN" dirty="0"/>
              <a:t>E(v)/deg(v)</a:t>
            </a:r>
            <a:r>
              <a:rPr lang="zh-CN" altLang="en-US" dirty="0"/>
              <a:t> </a:t>
            </a:r>
            <a:r>
              <a:rPr lang="en-US" altLang="zh-CN" dirty="0"/>
              <a:t>(1&lt;u&lt;n</a:t>
            </a:r>
            <a:r>
              <a:rPr lang="zh-CN" altLang="en-US" dirty="0"/>
              <a:t>，</a:t>
            </a:r>
            <a:r>
              <a:rPr lang="en-US" altLang="zh-CN" dirty="0"/>
              <a:t>v!=n</a:t>
            </a:r>
            <a:r>
              <a:rPr lang="zh-CN" altLang="en-US" dirty="0"/>
              <a:t>，</a:t>
            </a:r>
            <a:r>
              <a:rPr lang="en-US" altLang="zh-CN" dirty="0"/>
              <a:t>v</a:t>
            </a:r>
            <a:r>
              <a:rPr lang="zh-CN" altLang="en-US" dirty="0"/>
              <a:t>是</a:t>
            </a:r>
            <a:r>
              <a:rPr lang="en-US" altLang="zh-CN" dirty="0"/>
              <a:t>u</a:t>
            </a:r>
            <a:r>
              <a:rPr lang="zh-CN" altLang="en-US" dirty="0"/>
              <a:t>的邻接点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E(n)=1</a:t>
            </a:r>
          </a:p>
        </p:txBody>
      </p:sp>
    </p:spTree>
    <p:extLst>
      <p:ext uri="{BB962C8B-B14F-4D97-AF65-F5344CB8AC3E}">
        <p14:creationId xmlns:p14="http://schemas.microsoft.com/office/powerpoint/2010/main" val="68161380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308DE9-B40A-42F7-8C3E-154A145C5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随机游走问题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AE4D6F-4185-4ABA-B940-3ADDE8895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luogu</a:t>
            </a:r>
            <a:r>
              <a:rPr lang="en-US" altLang="zh-CN" dirty="0"/>
              <a:t> 3232</a:t>
            </a:r>
          </a:p>
          <a:p>
            <a:r>
              <a:rPr lang="en-US" altLang="zh-CN" dirty="0"/>
              <a:t>n</a:t>
            </a:r>
            <a:r>
              <a:rPr lang="zh-CN" altLang="en-US" dirty="0"/>
              <a:t>个点，</a:t>
            </a:r>
            <a:r>
              <a:rPr lang="en-US" altLang="zh-CN" dirty="0"/>
              <a:t>m</a:t>
            </a:r>
            <a:r>
              <a:rPr lang="zh-CN" altLang="en-US" dirty="0"/>
              <a:t>条边的连通无向图，边的权值从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n</a:t>
            </a:r>
          </a:p>
          <a:p>
            <a:r>
              <a:rPr lang="zh-CN" altLang="en-US" dirty="0"/>
              <a:t>一开始在</a:t>
            </a:r>
            <a:r>
              <a:rPr lang="en-US" altLang="zh-CN" dirty="0"/>
              <a:t>1</a:t>
            </a:r>
            <a:r>
              <a:rPr lang="zh-CN" altLang="en-US" dirty="0"/>
              <a:t>号点，每次等概率走向当前点的邻接点</a:t>
            </a:r>
            <a:endParaRPr lang="en-US" altLang="zh-CN" dirty="0"/>
          </a:p>
          <a:p>
            <a:r>
              <a:rPr lang="zh-CN" altLang="en-US" dirty="0"/>
              <a:t>问怎样给边赋权值，使得走到</a:t>
            </a:r>
            <a:r>
              <a:rPr lang="en-US" altLang="zh-CN" dirty="0"/>
              <a:t>n</a:t>
            </a:r>
            <a:r>
              <a:rPr lang="zh-CN" altLang="en-US" dirty="0"/>
              <a:t>号点时期望走过的边权和最小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1294804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308DE9-B40A-42F7-8C3E-154A145C5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随机游走问题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AE4D6F-4185-4ABA-B940-3ADDE8895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贪心</a:t>
            </a:r>
            <a:endParaRPr lang="en-US" altLang="zh-CN" dirty="0"/>
          </a:p>
          <a:p>
            <a:r>
              <a:rPr lang="zh-CN" altLang="en-US" dirty="0"/>
              <a:t>按照边走过的期望次数赋权值</a:t>
            </a:r>
            <a:endParaRPr lang="en-US" altLang="zh-CN" dirty="0"/>
          </a:p>
          <a:p>
            <a:r>
              <a:rPr lang="zh-CN" altLang="en-US" dirty="0"/>
              <a:t>边走过的期望次数越少，就赋越大的权值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28454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C12BE8-BA10-484B-995F-0FDB08C23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[HNOI2011]</a:t>
            </a:r>
            <a:r>
              <a:rPr lang="zh-CN" altLang="en-US" dirty="0"/>
              <a:t>数学作业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1F0756-FBAA-4CF3-98ED-E98AEB067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</a:t>
            </a:r>
            <a:r>
              <a:rPr lang="en-US" altLang="zh-CN" dirty="0"/>
              <a:t>f(n)%m</a:t>
            </a:r>
          </a:p>
          <a:p>
            <a:r>
              <a:rPr lang="zh-CN" altLang="en-US" dirty="0"/>
              <a:t>其中，</a:t>
            </a:r>
            <a:r>
              <a:rPr lang="en-US" altLang="zh-CN" dirty="0"/>
              <a:t>f(n)=1-n</a:t>
            </a:r>
            <a:r>
              <a:rPr lang="zh-CN" altLang="en-US" dirty="0"/>
              <a:t>的数顺次连接，如</a:t>
            </a:r>
            <a:r>
              <a:rPr lang="en-US" altLang="zh-CN" dirty="0"/>
              <a:t>f(11)=1234567891011</a:t>
            </a:r>
          </a:p>
          <a:p>
            <a:r>
              <a:rPr lang="en-US" altLang="zh-CN" dirty="0"/>
              <a:t>1≤N≤10^18</a:t>
            </a:r>
            <a:r>
              <a:rPr lang="zh-CN" altLang="en-US" dirty="0"/>
              <a:t>且</a:t>
            </a:r>
            <a:r>
              <a:rPr lang="en-US" altLang="zh-CN" dirty="0"/>
              <a:t>1≤M≤10^9</a:t>
            </a:r>
          </a:p>
        </p:txBody>
      </p:sp>
    </p:spTree>
    <p:extLst>
      <p:ext uri="{BB962C8B-B14F-4D97-AF65-F5344CB8AC3E}">
        <p14:creationId xmlns:p14="http://schemas.microsoft.com/office/powerpoint/2010/main" val="419477742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308DE9-B40A-42F7-8C3E-154A145C5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随机游走问题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AE4D6F-4185-4ABA-B940-3ADDE8895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covering time</a:t>
            </a:r>
          </a:p>
          <a:p>
            <a:r>
              <a:rPr lang="en-US" altLang="zh-CN" dirty="0"/>
              <a:t>n</a:t>
            </a:r>
            <a:r>
              <a:rPr lang="zh-CN" altLang="en-US" dirty="0"/>
              <a:t>个点，</a:t>
            </a:r>
            <a:r>
              <a:rPr lang="en-US" altLang="zh-CN" dirty="0"/>
              <a:t>m</a:t>
            </a:r>
            <a:r>
              <a:rPr lang="zh-CN" altLang="en-US" dirty="0"/>
              <a:t>条边的连通无向图，一开始在</a:t>
            </a:r>
            <a:r>
              <a:rPr lang="en-US" altLang="zh-CN" dirty="0"/>
              <a:t>1</a:t>
            </a:r>
            <a:r>
              <a:rPr lang="zh-CN" altLang="en-US" dirty="0"/>
              <a:t>号点，每次等概率走向当前点的邻接点</a:t>
            </a:r>
            <a:endParaRPr lang="en-US" altLang="zh-CN" dirty="0"/>
          </a:p>
          <a:p>
            <a:r>
              <a:rPr lang="zh-CN" altLang="en-US" dirty="0"/>
              <a:t>问每个点都至少走了一次时期望走过的边数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0597692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308DE9-B40A-42F7-8C3E-154A145C5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随机游走问题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AE4D6F-4185-4ABA-B940-3ADDE8895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covering time</a:t>
            </a:r>
          </a:p>
          <a:p>
            <a:r>
              <a:rPr lang="zh-CN" altLang="en-US" dirty="0"/>
              <a:t>设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][S]</a:t>
            </a:r>
            <a:r>
              <a:rPr lang="zh-CN" altLang="en-US" dirty="0"/>
              <a:t>表示从</a:t>
            </a:r>
            <a:r>
              <a:rPr lang="en-US" altLang="zh-CN" dirty="0" err="1"/>
              <a:t>i</a:t>
            </a:r>
            <a:r>
              <a:rPr lang="zh-CN" altLang="en-US" dirty="0"/>
              <a:t>节点出发，走完</a:t>
            </a:r>
            <a:r>
              <a:rPr lang="en-US" altLang="zh-CN" dirty="0"/>
              <a:t>S</a:t>
            </a:r>
            <a:r>
              <a:rPr lang="zh-CN" altLang="en-US" dirty="0"/>
              <a:t>集合中的点的期望步数</a:t>
            </a:r>
            <a:endParaRPr lang="en-US" altLang="zh-CN" dirty="0"/>
          </a:p>
          <a:p>
            <a:r>
              <a:rPr lang="zh-CN" altLang="en-US" dirty="0"/>
              <a:t>若</a:t>
            </a:r>
            <a:r>
              <a:rPr lang="en-US" altLang="zh-CN" dirty="0"/>
              <a:t>u \</a:t>
            </a:r>
            <a:r>
              <a:rPr lang="en-US" altLang="zh-CN" dirty="0" err="1"/>
              <a:t>notin</a:t>
            </a:r>
            <a:r>
              <a:rPr lang="zh-CN" altLang="en-US" dirty="0"/>
              <a:t> </a:t>
            </a:r>
            <a:r>
              <a:rPr lang="en-US" altLang="zh-CN" dirty="0"/>
              <a:t>S</a:t>
            </a:r>
            <a:r>
              <a:rPr lang="zh-CN" altLang="en-US" dirty="0"/>
              <a:t>，</a:t>
            </a:r>
            <a:r>
              <a:rPr lang="en-US" altLang="zh-CN" dirty="0"/>
              <a:t>f[u][S]=\</a:t>
            </a:r>
            <a:r>
              <a:rPr lang="en-US" altLang="zh-CN" dirty="0" err="1"/>
              <a:t>sum_v</a:t>
            </a:r>
            <a:r>
              <a:rPr lang="en-US" altLang="zh-CN" dirty="0"/>
              <a:t> (f[v][S]+1) / deg(u) </a:t>
            </a:r>
            <a:r>
              <a:rPr lang="zh-CN" altLang="en-US" dirty="0"/>
              <a:t>（</a:t>
            </a:r>
            <a:r>
              <a:rPr lang="en-US" altLang="zh-CN" dirty="0"/>
              <a:t>v</a:t>
            </a:r>
            <a:r>
              <a:rPr lang="zh-CN" altLang="en-US" dirty="0"/>
              <a:t>是</a:t>
            </a:r>
            <a:r>
              <a:rPr lang="en-US" altLang="zh-CN" dirty="0"/>
              <a:t>u</a:t>
            </a:r>
            <a:r>
              <a:rPr lang="zh-CN" altLang="en-US" dirty="0"/>
              <a:t>的邻接点）</a:t>
            </a:r>
            <a:endParaRPr lang="en-US" altLang="zh-CN" dirty="0"/>
          </a:p>
          <a:p>
            <a:r>
              <a:rPr lang="zh-CN" altLang="en-US" dirty="0"/>
              <a:t>若</a:t>
            </a:r>
            <a:r>
              <a:rPr lang="en-US" altLang="zh-CN" dirty="0"/>
              <a:t>u \in S</a:t>
            </a:r>
            <a:r>
              <a:rPr lang="zh-CN" altLang="en-US" dirty="0"/>
              <a:t>，</a:t>
            </a:r>
            <a:r>
              <a:rPr lang="en-US" altLang="zh-CN" dirty="0"/>
              <a:t>f[u][S]=\</a:t>
            </a:r>
            <a:r>
              <a:rPr lang="en-US" altLang="zh-CN" dirty="0" err="1"/>
              <a:t>sum_v</a:t>
            </a:r>
            <a:r>
              <a:rPr lang="en-US" altLang="zh-CN" dirty="0"/>
              <a:t> (f[v][S-u]+1) / deg(u) </a:t>
            </a:r>
            <a:r>
              <a:rPr lang="zh-CN" altLang="en-US" dirty="0"/>
              <a:t>（</a:t>
            </a:r>
            <a:r>
              <a:rPr lang="en-US" altLang="zh-CN" dirty="0"/>
              <a:t>v</a:t>
            </a:r>
            <a:r>
              <a:rPr lang="zh-CN" altLang="en-US" dirty="0"/>
              <a:t>是</a:t>
            </a:r>
            <a:r>
              <a:rPr lang="en-US" altLang="zh-CN" dirty="0"/>
              <a:t>u</a:t>
            </a:r>
            <a:r>
              <a:rPr lang="zh-CN" altLang="en-US" dirty="0"/>
              <a:t>的邻接点）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第一个转移有环，对每个</a:t>
            </a:r>
            <a:r>
              <a:rPr lang="en-US" altLang="zh-CN" dirty="0"/>
              <a:t>S</a:t>
            </a:r>
            <a:r>
              <a:rPr lang="zh-CN" altLang="en-US" dirty="0"/>
              <a:t>都要做一次高斯消元解方程，时间复杂度</a:t>
            </a:r>
            <a:r>
              <a:rPr lang="en-US" altLang="zh-CN" dirty="0"/>
              <a:t>O(n^3 2^n)</a:t>
            </a:r>
          </a:p>
        </p:txBody>
      </p:sp>
    </p:spTree>
    <p:extLst>
      <p:ext uri="{BB962C8B-B14F-4D97-AF65-F5344CB8AC3E}">
        <p14:creationId xmlns:p14="http://schemas.microsoft.com/office/powerpoint/2010/main" val="211956809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308DE9-B40A-42F7-8C3E-154A145C5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随机游走问题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AE4D6F-4185-4ABA-B940-3ADDE8895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covering time</a:t>
            </a:r>
          </a:p>
          <a:p>
            <a:r>
              <a:rPr lang="zh-CN" altLang="en-US" dirty="0"/>
              <a:t>也可以用</a:t>
            </a:r>
            <a:r>
              <a:rPr lang="en-US" altLang="zh-CN" dirty="0"/>
              <a:t>minmax</a:t>
            </a:r>
            <a:r>
              <a:rPr lang="zh-CN" altLang="en-US" dirty="0"/>
              <a:t>容斥</a:t>
            </a:r>
            <a:endParaRPr lang="en-US" altLang="zh-CN" dirty="0"/>
          </a:p>
          <a:p>
            <a:r>
              <a:rPr lang="zh-CN" altLang="en-US" dirty="0"/>
              <a:t>设</a:t>
            </a:r>
            <a:r>
              <a:rPr lang="en-US" altLang="zh-CN" dirty="0" err="1"/>
              <a:t>ak</a:t>
            </a:r>
            <a:r>
              <a:rPr lang="zh-CN" altLang="en-US" dirty="0"/>
              <a:t>为第</a:t>
            </a:r>
            <a:r>
              <a:rPr lang="en-US" altLang="zh-CN" dirty="0"/>
              <a:t>k</a:t>
            </a:r>
            <a:r>
              <a:rPr lang="zh-CN" altLang="en-US" dirty="0"/>
              <a:t>个点第一次被走到时的期望走的边数，设</a:t>
            </a:r>
            <a:r>
              <a:rPr lang="en-US" altLang="zh-CN" dirty="0"/>
              <a:t>U={a1,a2,...,an}</a:t>
            </a:r>
          </a:p>
          <a:p>
            <a:r>
              <a:rPr lang="zh-CN" altLang="en-US" dirty="0"/>
              <a:t>那么就是求</a:t>
            </a:r>
            <a:r>
              <a:rPr lang="en-US" altLang="zh-CN" dirty="0"/>
              <a:t>E(max(U))</a:t>
            </a:r>
          </a:p>
          <a:p>
            <a:r>
              <a:rPr lang="zh-CN" altLang="en-US" dirty="0"/>
              <a:t>然后用</a:t>
            </a:r>
            <a:r>
              <a:rPr lang="en-US" altLang="zh-CN" dirty="0"/>
              <a:t>minmax</a:t>
            </a:r>
            <a:r>
              <a:rPr lang="zh-CN" altLang="en-US" dirty="0"/>
              <a:t>容斥转成求任意一个</a:t>
            </a:r>
            <a:r>
              <a:rPr lang="en-US" altLang="zh-CN" dirty="0"/>
              <a:t>U</a:t>
            </a:r>
            <a:r>
              <a:rPr lang="zh-CN" altLang="en-US" dirty="0"/>
              <a:t>的子集</a:t>
            </a:r>
            <a:r>
              <a:rPr lang="en-US" altLang="zh-CN" dirty="0"/>
              <a:t>S</a:t>
            </a:r>
            <a:r>
              <a:rPr lang="zh-CN" altLang="en-US" dirty="0"/>
              <a:t>的</a:t>
            </a:r>
            <a:r>
              <a:rPr lang="en-US" altLang="zh-CN" dirty="0"/>
              <a:t>E(min(S))</a:t>
            </a:r>
          </a:p>
          <a:p>
            <a:r>
              <a:rPr lang="zh-CN" altLang="en-US" dirty="0"/>
              <a:t>然后问题就转化为，给定一个集合 </a:t>
            </a:r>
            <a:r>
              <a:rPr lang="en-US" altLang="zh-CN" dirty="0"/>
              <a:t>S</a:t>
            </a:r>
            <a:r>
              <a:rPr lang="zh-CN" altLang="en-US" dirty="0"/>
              <a:t>，问期望情况下多少步可以走到 </a:t>
            </a:r>
            <a:r>
              <a:rPr lang="en-US" altLang="zh-CN" dirty="0"/>
              <a:t>S </a:t>
            </a:r>
            <a:r>
              <a:rPr lang="zh-CN" altLang="en-US" dirty="0"/>
              <a:t>中的点。</a:t>
            </a:r>
          </a:p>
          <a:p>
            <a:r>
              <a:rPr lang="zh-CN" altLang="en-US" dirty="0"/>
              <a:t>令</a:t>
            </a:r>
            <a:r>
              <a:rPr lang="en-US" altLang="zh-CN" dirty="0"/>
              <a:t>f(x)</a:t>
            </a:r>
            <a:r>
              <a:rPr lang="zh-CN" altLang="en-US" dirty="0"/>
              <a:t>表示从</a:t>
            </a:r>
            <a:r>
              <a:rPr lang="en-US" altLang="zh-CN" dirty="0"/>
              <a:t>x</a:t>
            </a:r>
            <a:r>
              <a:rPr lang="zh-CN" altLang="en-US" dirty="0"/>
              <a:t>开始走的答案。</a:t>
            </a:r>
          </a:p>
          <a:p>
            <a:r>
              <a:rPr lang="zh-CN" altLang="en-US" dirty="0"/>
              <a:t>如果 </a:t>
            </a:r>
            <a:r>
              <a:rPr lang="en-US" altLang="zh-CN" dirty="0"/>
              <a:t>x \in S</a:t>
            </a:r>
            <a:r>
              <a:rPr lang="zh-CN" altLang="en-US" dirty="0"/>
              <a:t>，那么 </a:t>
            </a:r>
            <a:r>
              <a:rPr lang="en-US" altLang="zh-CN" dirty="0"/>
              <a:t>f(x)=0</a:t>
            </a:r>
            <a:r>
              <a:rPr lang="zh-CN" altLang="en-US" dirty="0"/>
              <a:t>；</a:t>
            </a:r>
          </a:p>
          <a:p>
            <a:r>
              <a:rPr lang="zh-CN" altLang="en-US" dirty="0"/>
              <a:t>否则，</a:t>
            </a:r>
            <a:r>
              <a:rPr lang="en-US" altLang="zh-CN" dirty="0"/>
              <a:t>f(x)=1/deg(x)*\</a:t>
            </a:r>
            <a:r>
              <a:rPr lang="en-US" altLang="zh-CN" dirty="0" err="1"/>
              <a:t>sum_y</a:t>
            </a:r>
            <a:r>
              <a:rPr lang="zh-CN" altLang="en-US" dirty="0"/>
              <a:t>是</a:t>
            </a:r>
            <a:r>
              <a:rPr lang="en-US" altLang="zh-CN" dirty="0"/>
              <a:t>x</a:t>
            </a:r>
            <a:r>
              <a:rPr lang="zh-CN" altLang="en-US" dirty="0"/>
              <a:t>的邻接点</a:t>
            </a:r>
            <a:r>
              <a:rPr lang="en-US" altLang="zh-CN" dirty="0"/>
              <a:t> (E(y)+1)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847364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135C9E-4546-449D-9D2D-971904F18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hdu</a:t>
            </a:r>
            <a:r>
              <a:rPr lang="en-US" altLang="zh-CN" dirty="0"/>
              <a:t> 4035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D90DC8-6657-4F29-BF2D-697B1E100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个房间，由</a:t>
            </a:r>
            <a:r>
              <a:rPr lang="en-US" altLang="zh-CN" dirty="0"/>
              <a:t>n-1</a:t>
            </a:r>
            <a:r>
              <a:rPr lang="zh-CN" altLang="en-US" dirty="0"/>
              <a:t>条边连通起来，实际上就形成了一棵树</a:t>
            </a:r>
            <a:endParaRPr lang="en-US" altLang="zh-CN" dirty="0"/>
          </a:p>
          <a:p>
            <a:r>
              <a:rPr lang="zh-CN" altLang="en-US" dirty="0"/>
              <a:t>从结点</a:t>
            </a:r>
            <a:r>
              <a:rPr lang="en-US" altLang="zh-CN" dirty="0"/>
              <a:t>1</a:t>
            </a:r>
            <a:r>
              <a:rPr lang="zh-CN" altLang="en-US" dirty="0"/>
              <a:t>出发，开始走，在每个结点</a:t>
            </a:r>
            <a:r>
              <a:rPr lang="en-US" altLang="zh-CN" dirty="0" err="1"/>
              <a:t>i</a:t>
            </a:r>
            <a:r>
              <a:rPr lang="zh-CN" altLang="en-US" dirty="0"/>
              <a:t>都有</a:t>
            </a:r>
            <a:r>
              <a:rPr lang="en-US" altLang="zh-CN" dirty="0"/>
              <a:t>3</a:t>
            </a:r>
            <a:r>
              <a:rPr lang="zh-CN" altLang="en-US" dirty="0"/>
              <a:t>种可能</a:t>
            </a:r>
            <a:endParaRPr lang="en-US" altLang="zh-CN" dirty="0"/>
          </a:p>
          <a:p>
            <a:pPr lvl="1"/>
            <a:r>
              <a:rPr lang="zh-CN" altLang="en-US" dirty="0"/>
              <a:t>被杀死，回到结点</a:t>
            </a:r>
            <a:r>
              <a:rPr lang="en-US" altLang="zh-CN" dirty="0"/>
              <a:t>1</a:t>
            </a:r>
            <a:r>
              <a:rPr lang="zh-CN" altLang="en-US" dirty="0"/>
              <a:t>处（概率为</a:t>
            </a:r>
            <a:r>
              <a:rPr lang="en-US" altLang="zh-CN" dirty="0" err="1"/>
              <a:t>ki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找到出口，走出迷宫（概率为</a:t>
            </a:r>
            <a:r>
              <a:rPr lang="en-US" altLang="zh-CN" dirty="0" err="1"/>
              <a:t>ei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和该点相连有</a:t>
            </a:r>
            <a:r>
              <a:rPr lang="en-US" altLang="zh-CN" dirty="0"/>
              <a:t>m</a:t>
            </a:r>
            <a:r>
              <a:rPr lang="zh-CN" altLang="en-US" dirty="0"/>
              <a:t>条边，等概率的随机走一条</a:t>
            </a:r>
          </a:p>
          <a:p>
            <a:r>
              <a:rPr lang="zh-CN" altLang="en-US" dirty="0"/>
              <a:t>求走出迷宫所要走的边数的期望值</a:t>
            </a:r>
            <a:endParaRPr lang="en-US" altLang="zh-CN" dirty="0"/>
          </a:p>
          <a:p>
            <a:r>
              <a:rPr lang="en-US" altLang="zh-CN" dirty="0"/>
              <a:t>2 ≤ n ≤ 10000</a:t>
            </a:r>
          </a:p>
        </p:txBody>
      </p:sp>
    </p:spTree>
    <p:extLst>
      <p:ext uri="{BB962C8B-B14F-4D97-AF65-F5344CB8AC3E}">
        <p14:creationId xmlns:p14="http://schemas.microsoft.com/office/powerpoint/2010/main" val="310968939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135C9E-4546-449D-9D2D-971904F18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hdu</a:t>
            </a:r>
            <a:r>
              <a:rPr lang="en-US" altLang="zh-CN" dirty="0"/>
              <a:t> 4035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D90DC8-6657-4F29-BF2D-697B1E100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</a:t>
            </a:r>
            <a:r>
              <a:rPr lang="en-US" altLang="zh-CN" dirty="0"/>
              <a:t>E[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表示在结点</a:t>
            </a:r>
            <a:r>
              <a:rPr lang="en-US" altLang="zh-CN" dirty="0" err="1"/>
              <a:t>i</a:t>
            </a:r>
            <a:r>
              <a:rPr lang="zh-CN" altLang="en-US" dirty="0"/>
              <a:t>处，要走出迷宫所要走的边数的期望。</a:t>
            </a:r>
            <a:endParaRPr lang="en-US" altLang="zh-CN" dirty="0"/>
          </a:p>
          <a:p>
            <a:r>
              <a:rPr lang="zh-CN" altLang="en-US" dirty="0"/>
              <a:t>叶子结点：</a:t>
            </a:r>
          </a:p>
          <a:p>
            <a:r>
              <a:rPr lang="en-US" altLang="zh-CN" dirty="0"/>
              <a:t>E[</a:t>
            </a:r>
            <a:r>
              <a:rPr lang="en-US" altLang="zh-CN" dirty="0" err="1"/>
              <a:t>i</a:t>
            </a:r>
            <a:r>
              <a:rPr lang="en-US" altLang="zh-CN" dirty="0"/>
              <a:t>] = </a:t>
            </a:r>
            <a:r>
              <a:rPr lang="en-US" altLang="zh-CN" dirty="0" err="1"/>
              <a:t>ki</a:t>
            </a:r>
            <a:r>
              <a:rPr lang="en-US" altLang="zh-CN" dirty="0"/>
              <a:t>*E[1] + </a:t>
            </a:r>
            <a:r>
              <a:rPr lang="en-US" altLang="zh-CN" dirty="0" err="1"/>
              <a:t>ei</a:t>
            </a:r>
            <a:r>
              <a:rPr lang="en-US" altLang="zh-CN" dirty="0"/>
              <a:t>*0 + (1-ki-ei)*(E[fa[</a:t>
            </a:r>
            <a:r>
              <a:rPr lang="en-US" altLang="zh-CN" dirty="0" err="1"/>
              <a:t>i</a:t>
            </a:r>
            <a:r>
              <a:rPr lang="en-US" altLang="zh-CN" dirty="0"/>
              <a:t>]] + 1)</a:t>
            </a:r>
          </a:p>
          <a:p>
            <a:pPr marL="0" indent="0">
              <a:buNone/>
            </a:pPr>
            <a:r>
              <a:rPr lang="en-US" altLang="zh-CN" dirty="0"/>
              <a:t>        = </a:t>
            </a:r>
            <a:r>
              <a:rPr lang="en-US" altLang="zh-CN" dirty="0" err="1"/>
              <a:t>ki</a:t>
            </a:r>
            <a:r>
              <a:rPr lang="en-US" altLang="zh-CN" dirty="0"/>
              <a:t>*E[1] + (1-ki-ei)*E[fa[</a:t>
            </a:r>
            <a:r>
              <a:rPr lang="en-US" altLang="zh-CN" dirty="0" err="1"/>
              <a:t>i</a:t>
            </a:r>
            <a:r>
              <a:rPr lang="en-US" altLang="zh-CN" dirty="0"/>
              <a:t>]] + (1-ki-ei)</a:t>
            </a:r>
          </a:p>
          <a:p>
            <a:r>
              <a:rPr lang="zh-CN" altLang="en-US" dirty="0"/>
              <a:t>非叶子结点：</a:t>
            </a:r>
            <a:endParaRPr lang="en-US" altLang="zh-CN" dirty="0"/>
          </a:p>
          <a:p>
            <a:r>
              <a:rPr lang="en-US" altLang="zh-CN" dirty="0"/>
              <a:t>E[</a:t>
            </a:r>
            <a:r>
              <a:rPr lang="en-US" altLang="zh-CN" dirty="0" err="1"/>
              <a:t>i</a:t>
            </a:r>
            <a:r>
              <a:rPr lang="en-US" altLang="zh-CN" dirty="0"/>
              <a:t>] = </a:t>
            </a:r>
            <a:r>
              <a:rPr lang="en-US" altLang="zh-CN" dirty="0" err="1"/>
              <a:t>ki</a:t>
            </a:r>
            <a:r>
              <a:rPr lang="en-US" altLang="zh-CN" dirty="0"/>
              <a:t>*E[1] + </a:t>
            </a:r>
            <a:r>
              <a:rPr lang="en-US" altLang="zh-CN" dirty="0" err="1"/>
              <a:t>ei</a:t>
            </a:r>
            <a:r>
              <a:rPr lang="en-US" altLang="zh-CN" dirty="0"/>
              <a:t>*0 + (1-ki-ei)/deg[</a:t>
            </a:r>
            <a:r>
              <a:rPr lang="en-US" altLang="zh-CN" dirty="0" err="1"/>
              <a:t>i</a:t>
            </a:r>
            <a:r>
              <a:rPr lang="en-US" altLang="zh-CN" dirty="0"/>
              <a:t>]*( E[fa[</a:t>
            </a:r>
            <a:r>
              <a:rPr lang="en-US" altLang="zh-CN" dirty="0" err="1"/>
              <a:t>i</a:t>
            </a:r>
            <a:r>
              <a:rPr lang="en-US" altLang="zh-CN" dirty="0"/>
              <a:t>]]+1+∑( E[</a:t>
            </a:r>
            <a:r>
              <a:rPr lang="en-US" altLang="zh-CN" dirty="0" err="1"/>
              <a:t>ch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]]+1))</a:t>
            </a:r>
          </a:p>
          <a:p>
            <a:pPr marL="0" indent="0">
              <a:buNone/>
            </a:pPr>
            <a:r>
              <a:rPr lang="en-US" altLang="zh-CN" dirty="0"/>
              <a:t>        = </a:t>
            </a:r>
            <a:r>
              <a:rPr lang="en-US" altLang="zh-CN" dirty="0" err="1"/>
              <a:t>ki</a:t>
            </a:r>
            <a:r>
              <a:rPr lang="en-US" altLang="zh-CN" dirty="0"/>
              <a:t>*E[1] + (1-ki-ei)/deg[</a:t>
            </a:r>
            <a:r>
              <a:rPr lang="en-US" altLang="zh-CN" dirty="0" err="1"/>
              <a:t>i</a:t>
            </a:r>
            <a:r>
              <a:rPr lang="en-US" altLang="zh-CN" dirty="0"/>
              <a:t>]*E[fa[</a:t>
            </a:r>
            <a:r>
              <a:rPr lang="en-US" altLang="zh-CN" dirty="0" err="1"/>
              <a:t>i</a:t>
            </a:r>
            <a:r>
              <a:rPr lang="en-US" altLang="zh-CN" dirty="0"/>
              <a:t>]] + (1-ki-ei) </a:t>
            </a:r>
          </a:p>
          <a:p>
            <a:pPr marL="0" indent="0">
              <a:buNone/>
            </a:pPr>
            <a:r>
              <a:rPr lang="en-US" altLang="zh-CN" dirty="0"/>
              <a:t>                       + (1-ki-ei)/deg[</a:t>
            </a:r>
            <a:r>
              <a:rPr lang="en-US" altLang="zh-CN" dirty="0" err="1"/>
              <a:t>i</a:t>
            </a:r>
            <a:r>
              <a:rPr lang="en-US" altLang="zh-CN" dirty="0"/>
              <a:t>]*∑(E[</a:t>
            </a:r>
            <a:r>
              <a:rPr lang="en-US" altLang="zh-CN" dirty="0" err="1"/>
              <a:t>ch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]]) </a:t>
            </a:r>
          </a:p>
        </p:txBody>
      </p:sp>
    </p:spTree>
    <p:extLst>
      <p:ext uri="{BB962C8B-B14F-4D97-AF65-F5344CB8AC3E}">
        <p14:creationId xmlns:p14="http://schemas.microsoft.com/office/powerpoint/2010/main" val="90413615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135C9E-4546-449D-9D2D-971904F18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hdu</a:t>
            </a:r>
            <a:r>
              <a:rPr lang="en-US" altLang="zh-CN" dirty="0"/>
              <a:t> 4035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D90DC8-6657-4F29-BF2D-697B1E100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似乎转移有环，用高斯消元，但是会超时</a:t>
            </a:r>
            <a:endParaRPr lang="en-US" altLang="zh-CN" dirty="0"/>
          </a:p>
          <a:p>
            <a:r>
              <a:rPr lang="zh-CN" altLang="en-US" dirty="0"/>
              <a:t>考虑直接解</a:t>
            </a:r>
            <a:endParaRPr lang="en-US" altLang="zh-CN" dirty="0"/>
          </a:p>
          <a:p>
            <a:r>
              <a:rPr lang="zh-CN" altLang="en-US" dirty="0"/>
              <a:t>设对每个结点，</a:t>
            </a:r>
            <a:r>
              <a:rPr lang="en-US" altLang="zh-CN" dirty="0"/>
              <a:t>E[</a:t>
            </a:r>
            <a:r>
              <a:rPr lang="en-US" altLang="zh-CN" dirty="0" err="1"/>
              <a:t>i</a:t>
            </a:r>
            <a:r>
              <a:rPr lang="en-US" altLang="zh-CN" dirty="0"/>
              <a:t>] = Ai*E[1] + Bi*E[fa[</a:t>
            </a:r>
            <a:r>
              <a:rPr lang="en-US" altLang="zh-CN" dirty="0" err="1"/>
              <a:t>i</a:t>
            </a:r>
            <a:r>
              <a:rPr lang="en-US" altLang="zh-CN" dirty="0"/>
              <a:t>]] + Ci</a:t>
            </a:r>
          </a:p>
          <a:p>
            <a:r>
              <a:rPr lang="en-US" altLang="zh-CN" dirty="0"/>
              <a:t>∑E[</a:t>
            </a:r>
            <a:r>
              <a:rPr lang="en-US" altLang="zh-CN" dirty="0" err="1"/>
              <a:t>ch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]] = ∑E[j]</a:t>
            </a:r>
          </a:p>
          <a:p>
            <a:pPr marL="0" indent="0">
              <a:buNone/>
            </a:pPr>
            <a:r>
              <a:rPr lang="en-US" altLang="zh-CN" dirty="0"/>
              <a:t>                    = ∑(</a:t>
            </a:r>
            <a:r>
              <a:rPr lang="en-US" altLang="zh-CN" dirty="0" err="1"/>
              <a:t>Aj</a:t>
            </a:r>
            <a:r>
              <a:rPr lang="en-US" altLang="zh-CN" dirty="0"/>
              <a:t>*E[1] + </a:t>
            </a:r>
            <a:r>
              <a:rPr lang="en-US" altLang="zh-CN" dirty="0" err="1"/>
              <a:t>Bj</a:t>
            </a:r>
            <a:r>
              <a:rPr lang="en-US" altLang="zh-CN" dirty="0"/>
              <a:t>*E[fa[j]] + </a:t>
            </a:r>
            <a:r>
              <a:rPr lang="en-US" altLang="zh-CN" dirty="0" err="1"/>
              <a:t>Cj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                    = ∑(</a:t>
            </a:r>
            <a:r>
              <a:rPr lang="en-US" altLang="zh-CN" dirty="0" err="1"/>
              <a:t>Aj</a:t>
            </a:r>
            <a:r>
              <a:rPr lang="en-US" altLang="zh-CN" dirty="0"/>
              <a:t>*E[1] + </a:t>
            </a:r>
            <a:r>
              <a:rPr lang="en-US" altLang="zh-CN" dirty="0" err="1"/>
              <a:t>Bj</a:t>
            </a:r>
            <a:r>
              <a:rPr lang="en-US" altLang="zh-CN" dirty="0"/>
              <a:t>*E[</a:t>
            </a:r>
            <a:r>
              <a:rPr lang="en-US" altLang="zh-CN" dirty="0" err="1"/>
              <a:t>i</a:t>
            </a:r>
            <a:r>
              <a:rPr lang="en-US" altLang="zh-CN" dirty="0"/>
              <a:t>] + </a:t>
            </a:r>
            <a:r>
              <a:rPr lang="en-US" altLang="zh-CN" dirty="0" err="1"/>
              <a:t>Cj</a:t>
            </a:r>
            <a:r>
              <a:rPr lang="en-US" altLang="zh-CN" dirty="0"/>
              <a:t>)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1095182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135C9E-4546-449D-9D2D-971904F18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hdu</a:t>
            </a:r>
            <a:r>
              <a:rPr lang="en-US" altLang="zh-CN" dirty="0"/>
              <a:t> 4035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D90DC8-6657-4F29-BF2D-697B1E100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带入上面的非叶子节点就可以解出</a:t>
            </a:r>
            <a:r>
              <a:rPr lang="en-US" altLang="zh-CN" dirty="0" err="1"/>
              <a:t>Ai,Bi,Ci</a:t>
            </a:r>
            <a:endParaRPr lang="en-US" altLang="zh-CN" dirty="0"/>
          </a:p>
          <a:p>
            <a:r>
              <a:rPr lang="zh-CN" altLang="en-US" dirty="0"/>
              <a:t>那么也可以推出</a:t>
            </a:r>
            <a:r>
              <a:rPr lang="en-US" altLang="zh-CN" dirty="0"/>
              <a:t>A1,B1,C1</a:t>
            </a:r>
            <a:r>
              <a:rPr lang="zh-CN" altLang="en-US" dirty="0"/>
              <a:t>，和</a:t>
            </a:r>
            <a:r>
              <a:rPr lang="en-US" altLang="zh-CN" dirty="0"/>
              <a:t>E[1]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1691016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1076DC-E8D6-16A4-A1B2-215EA4FFD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某</a:t>
            </a:r>
            <a:r>
              <a:rPr lang="en-US" altLang="zh-CN" dirty="0"/>
              <a:t>NOI</a:t>
            </a:r>
            <a:r>
              <a:rPr lang="zh-CN" altLang="en-US" dirty="0"/>
              <a:t>模拟赛题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2EEF21-929D-4888-0CED-603201BDC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有两个变量 </a:t>
            </a:r>
            <a:r>
              <a:rPr lang="en-US" altLang="zh-CN" dirty="0"/>
              <a:t>x, y</a:t>
            </a:r>
            <a:r>
              <a:rPr lang="zh-CN" altLang="en-US" dirty="0"/>
              <a:t>，初始有 </a:t>
            </a:r>
            <a:r>
              <a:rPr lang="en-US" altLang="zh-CN" dirty="0"/>
              <a:t>x ← 0</a:t>
            </a:r>
            <a:r>
              <a:rPr lang="zh-CN" altLang="en-US" dirty="0"/>
              <a:t>，</a:t>
            </a:r>
            <a:r>
              <a:rPr lang="en-US" altLang="zh-CN" dirty="0"/>
              <a:t>y ← 0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每个时刻有 </a:t>
            </a:r>
            <a:r>
              <a:rPr lang="en-US" altLang="zh-CN" dirty="0"/>
              <a:t>p </a:t>
            </a:r>
            <a:r>
              <a:rPr lang="zh-CN" altLang="en-US" dirty="0"/>
              <a:t>的概率令 </a:t>
            </a:r>
            <a:r>
              <a:rPr lang="en-US" altLang="zh-CN" dirty="0"/>
              <a:t>x ← x + 1</a:t>
            </a:r>
            <a:r>
              <a:rPr lang="zh-CN" altLang="en-US" dirty="0"/>
              <a:t>，</a:t>
            </a:r>
            <a:r>
              <a:rPr lang="en-US" altLang="zh-CN" dirty="0"/>
              <a:t>q </a:t>
            </a:r>
            <a:r>
              <a:rPr lang="zh-CN" altLang="en-US" dirty="0"/>
              <a:t>的概率令 </a:t>
            </a:r>
            <a:r>
              <a:rPr lang="en-US" altLang="zh-CN" dirty="0"/>
              <a:t>y ← y + 1</a:t>
            </a:r>
            <a:r>
              <a:rPr lang="zh-CN" altLang="en-US" dirty="0"/>
              <a:t>，两事件互斥。</a:t>
            </a:r>
            <a:endParaRPr lang="en-US" altLang="zh-CN" dirty="0"/>
          </a:p>
          <a:p>
            <a:r>
              <a:rPr lang="zh-CN" altLang="en-US" dirty="0"/>
              <a:t>对 </a:t>
            </a:r>
            <a:r>
              <a:rPr lang="en-US" altLang="zh-CN" dirty="0"/>
              <a:t>t </a:t>
            </a:r>
            <a:r>
              <a:rPr lang="zh-CN" altLang="en-US" dirty="0"/>
              <a:t>组 </a:t>
            </a:r>
            <a:r>
              <a:rPr lang="en-US" altLang="zh-CN" dirty="0"/>
              <a:t>Xi , Yi</a:t>
            </a:r>
            <a:r>
              <a:rPr lang="zh-CN" altLang="en-US" dirty="0"/>
              <a:t>，求第一次满足 </a:t>
            </a:r>
            <a:r>
              <a:rPr lang="en-US" altLang="zh-CN" dirty="0"/>
              <a:t>x ≡ Xi (mod n) </a:t>
            </a:r>
            <a:r>
              <a:rPr lang="zh-CN" altLang="en-US" dirty="0"/>
              <a:t>且 </a:t>
            </a:r>
            <a:r>
              <a:rPr lang="en-US" altLang="zh-CN" dirty="0"/>
              <a:t>y ≡ Yi (mod m) </a:t>
            </a:r>
            <a:r>
              <a:rPr lang="zh-CN" altLang="en-US" dirty="0"/>
              <a:t>的期望时间，对 </a:t>
            </a:r>
            <a:r>
              <a:rPr lang="en-US" altLang="zh-CN" dirty="0"/>
              <a:t>998244353 </a:t>
            </a:r>
            <a:r>
              <a:rPr lang="zh-CN" altLang="en-US" dirty="0"/>
              <a:t>取模。 </a:t>
            </a:r>
            <a:endParaRPr lang="en-US" altLang="zh-CN" dirty="0"/>
          </a:p>
          <a:p>
            <a:r>
              <a:rPr lang="en-US" altLang="zh-CN" dirty="0"/>
              <a:t>2 ≤ n, m</a:t>
            </a:r>
            <a:r>
              <a:rPr lang="zh-CN" altLang="en-US" dirty="0"/>
              <a:t>，</a:t>
            </a:r>
            <a:r>
              <a:rPr lang="en-US" altLang="zh-CN" dirty="0"/>
              <a:t>n ≤ 1e9</a:t>
            </a:r>
            <a:r>
              <a:rPr lang="zh-CN" altLang="en-US" dirty="0"/>
              <a:t>，</a:t>
            </a:r>
            <a:r>
              <a:rPr lang="en-US" altLang="zh-CN" dirty="0"/>
              <a:t>m ≤ 400</a:t>
            </a:r>
            <a:r>
              <a:rPr lang="zh-CN" altLang="en-US" dirty="0"/>
              <a:t>，</a:t>
            </a:r>
            <a:r>
              <a:rPr lang="en-US" altLang="zh-CN" dirty="0"/>
              <a:t>2 ≤ p, q</a:t>
            </a:r>
            <a:r>
              <a:rPr lang="zh-CN" altLang="en-US" dirty="0"/>
              <a:t>，</a:t>
            </a:r>
            <a:r>
              <a:rPr lang="en-US" altLang="zh-CN" dirty="0"/>
              <a:t>p + q ≤ 100</a:t>
            </a:r>
          </a:p>
          <a:p>
            <a:r>
              <a:rPr lang="en-US" altLang="zh-CN" dirty="0"/>
              <a:t>t ≤ 500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178778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1076DC-E8D6-16A4-A1B2-215EA4FFD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某</a:t>
            </a:r>
            <a:r>
              <a:rPr lang="en-US" altLang="zh-CN" dirty="0"/>
              <a:t>NOI</a:t>
            </a:r>
            <a:r>
              <a:rPr lang="zh-CN" altLang="en-US" dirty="0"/>
              <a:t>模拟赛题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2EEF21-929D-4888-0CED-603201BDC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不难发现这就是一个在环状网格图上随机游走的</a:t>
            </a:r>
            <a:r>
              <a:rPr lang="en-US" altLang="zh-CN" dirty="0"/>
              <a:t>hitting time</a:t>
            </a:r>
            <a:r>
              <a:rPr lang="zh-CN" altLang="en-US" dirty="0"/>
              <a:t>问题</a:t>
            </a:r>
            <a:endParaRPr lang="en-US" altLang="zh-CN" dirty="0"/>
          </a:p>
          <a:p>
            <a:r>
              <a:rPr lang="zh-CN" altLang="en-US" dirty="0"/>
              <a:t>由于每次询问的</a:t>
            </a:r>
            <a:r>
              <a:rPr lang="en-US" altLang="zh-CN" dirty="0"/>
              <a:t>Xi</a:t>
            </a:r>
            <a:r>
              <a:rPr lang="zh-CN" altLang="en-US" dirty="0"/>
              <a:t>，</a:t>
            </a:r>
            <a:r>
              <a:rPr lang="en-US" altLang="zh-CN" dirty="0"/>
              <a:t>Yi</a:t>
            </a:r>
            <a:r>
              <a:rPr lang="zh-CN" altLang="en-US" dirty="0"/>
              <a:t>不同，而我们又不想对于每次询问都重新</a:t>
            </a:r>
            <a:r>
              <a:rPr lang="en-US" altLang="zh-CN" dirty="0" err="1"/>
              <a:t>dp</a:t>
            </a:r>
            <a:r>
              <a:rPr lang="zh-CN" altLang="en-US" dirty="0"/>
              <a:t>一遍，那么我们有一个</a:t>
            </a:r>
            <a:r>
              <a:rPr lang="en-US" altLang="zh-CN" dirty="0"/>
              <a:t>trick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把坐标平移一下，从</a:t>
            </a:r>
            <a:r>
              <a:rPr lang="en-US" altLang="zh-CN" dirty="0"/>
              <a:t>(0,0)</a:t>
            </a:r>
            <a:r>
              <a:rPr lang="zh-CN" altLang="en-US" dirty="0"/>
              <a:t>走到</a:t>
            </a:r>
            <a:r>
              <a:rPr lang="en-US" altLang="zh-CN" dirty="0"/>
              <a:t>(</a:t>
            </a:r>
            <a:r>
              <a:rPr lang="en-US" altLang="zh-CN" dirty="0" err="1"/>
              <a:t>Xi,Yi</a:t>
            </a:r>
            <a:r>
              <a:rPr lang="en-US" altLang="zh-CN" dirty="0"/>
              <a:t>)</a:t>
            </a:r>
            <a:r>
              <a:rPr lang="zh-CN" altLang="en-US" dirty="0"/>
              <a:t>等价于从</a:t>
            </a:r>
            <a:r>
              <a:rPr lang="en-US" altLang="zh-CN" dirty="0"/>
              <a:t>(-Xi,-Yi)</a:t>
            </a:r>
            <a:r>
              <a:rPr lang="zh-CN" altLang="en-US" dirty="0"/>
              <a:t>（模意义下的）走到</a:t>
            </a:r>
            <a:r>
              <a:rPr lang="en-US" altLang="zh-CN" dirty="0"/>
              <a:t>(0,0)</a:t>
            </a:r>
          </a:p>
          <a:p>
            <a:pPr lvl="1"/>
            <a:r>
              <a:rPr lang="zh-CN" altLang="en-US" dirty="0"/>
              <a:t>那么这样终点就恒定了，用前面提到的</a:t>
            </a:r>
            <a:r>
              <a:rPr lang="en-US" altLang="zh-CN" dirty="0" err="1"/>
              <a:t>dp</a:t>
            </a:r>
            <a:r>
              <a:rPr lang="en-US" altLang="zh-CN" dirty="0"/>
              <a:t>+</a:t>
            </a:r>
            <a:r>
              <a:rPr lang="zh-CN" altLang="en-US" dirty="0"/>
              <a:t>高消即可</a:t>
            </a:r>
            <a:endParaRPr lang="en-US" altLang="zh-CN" dirty="0"/>
          </a:p>
          <a:p>
            <a:pPr lvl="1"/>
            <a:r>
              <a:rPr lang="zh-CN" altLang="en-US" dirty="0"/>
              <a:t>时间复杂度</a:t>
            </a:r>
            <a:r>
              <a:rPr lang="en-US" altLang="zh-CN" dirty="0"/>
              <a:t>O((nm)^3+t)</a:t>
            </a:r>
          </a:p>
        </p:txBody>
      </p:sp>
    </p:spTree>
    <p:extLst>
      <p:ext uri="{BB962C8B-B14F-4D97-AF65-F5344CB8AC3E}">
        <p14:creationId xmlns:p14="http://schemas.microsoft.com/office/powerpoint/2010/main" val="270028741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1076DC-E8D6-16A4-A1B2-215EA4FFD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某</a:t>
            </a:r>
            <a:r>
              <a:rPr lang="en-US" altLang="zh-CN" dirty="0"/>
              <a:t>NOI</a:t>
            </a:r>
            <a:r>
              <a:rPr lang="zh-CN" altLang="en-US" dirty="0"/>
              <a:t>模拟赛题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2EEF21-929D-4888-0CED-603201BDC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写一下</a:t>
            </a:r>
            <a:r>
              <a:rPr lang="en-US" altLang="zh-CN" dirty="0" err="1"/>
              <a:t>dp</a:t>
            </a:r>
            <a:r>
              <a:rPr lang="zh-CN" altLang="en-US" dirty="0"/>
              <a:t>式子：</a:t>
            </a:r>
            <a:r>
              <a:rPr lang="es-ES" altLang="zh-CN" dirty="0"/>
              <a:t>f(x, y) = pf(x + 1, y) + qf(x, y + 1) + 1 </a:t>
            </a:r>
          </a:p>
          <a:p>
            <a:r>
              <a:rPr lang="zh-CN" altLang="en-US" dirty="0"/>
              <a:t>变形一下：</a:t>
            </a:r>
            <a:r>
              <a:rPr lang="es-ES" altLang="zh-CN" dirty="0"/>
              <a:t>f(x + 1, y) = </a:t>
            </a:r>
            <a:r>
              <a:rPr lang="en-US" altLang="zh-CN" dirty="0"/>
              <a:t>(</a:t>
            </a:r>
            <a:r>
              <a:rPr lang="es-ES" altLang="zh-CN" dirty="0"/>
              <a:t>f(x, y) − qf(x, y + 1) − 1)/p</a:t>
            </a:r>
          </a:p>
          <a:p>
            <a:r>
              <a:rPr lang="zh-CN" altLang="en-US" dirty="0"/>
              <a:t>于是我们可以以 </a:t>
            </a:r>
            <a:r>
              <a:rPr lang="en-US" altLang="zh-CN" dirty="0"/>
              <a:t>x = 0 </a:t>
            </a:r>
            <a:r>
              <a:rPr lang="zh-CN" altLang="en-US" dirty="0"/>
              <a:t>这一行的所有变量为主元，一行一行递推，所以</a:t>
            </a:r>
            <a:r>
              <a:rPr lang="en-US" altLang="zh-CN" dirty="0"/>
              <a:t>f(n-1,_)</a:t>
            </a:r>
            <a:r>
              <a:rPr lang="zh-CN" altLang="en-US" dirty="0"/>
              <a:t>都可以用</a:t>
            </a:r>
            <a:r>
              <a:rPr lang="en-US" altLang="zh-CN" dirty="0"/>
              <a:t>f(0,_)</a:t>
            </a:r>
            <a:r>
              <a:rPr lang="zh-CN" altLang="en-US" dirty="0"/>
              <a:t>的线性组合来表示</a:t>
            </a:r>
            <a:endParaRPr lang="en-US" altLang="zh-CN" dirty="0"/>
          </a:p>
          <a:p>
            <a:r>
              <a:rPr lang="zh-CN" altLang="en-US" dirty="0"/>
              <a:t>再利用</a:t>
            </a:r>
            <a:r>
              <a:rPr lang="en-US" altLang="zh-CN" dirty="0"/>
              <a:t>f(n-1,_)</a:t>
            </a:r>
            <a:r>
              <a:rPr lang="zh-CN" altLang="en-US" dirty="0"/>
              <a:t>和</a:t>
            </a:r>
            <a:r>
              <a:rPr lang="en-US" altLang="zh-CN" dirty="0"/>
              <a:t>f(0,_)</a:t>
            </a:r>
            <a:r>
              <a:rPr lang="zh-CN" altLang="en-US" dirty="0"/>
              <a:t>的等式列方程解出所有主元，最后回代到所有给定的 </a:t>
            </a:r>
            <a:r>
              <a:rPr lang="en-US" altLang="zh-CN" dirty="0"/>
              <a:t>Xi, Yi </a:t>
            </a:r>
            <a:r>
              <a:rPr lang="zh-CN" altLang="en-US" dirty="0"/>
              <a:t>中算出对应的 </a:t>
            </a:r>
            <a:r>
              <a:rPr lang="en-US" altLang="zh-CN" dirty="0"/>
              <a:t>f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时间复杂度</a:t>
            </a:r>
            <a:r>
              <a:rPr lang="en-US" altLang="zh-CN" dirty="0"/>
              <a:t>O(m^2(</a:t>
            </a:r>
            <a:r>
              <a:rPr lang="en-US" altLang="zh-CN" dirty="0" err="1"/>
              <a:t>m+n</a:t>
            </a:r>
            <a:r>
              <a:rPr lang="en-US" altLang="zh-CN" dirty="0"/>
              <a:t>)+tm)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86409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C12BE8-BA10-484B-995F-0FDB08C23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[HNOI2011]</a:t>
            </a:r>
            <a:r>
              <a:rPr lang="zh-CN" altLang="en-US" dirty="0"/>
              <a:t>数学作业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1F0756-FBAA-4CF3-98ED-E98AEB067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f(n)=f(n-1)*10^len(n)+n</a:t>
            </a:r>
          </a:p>
          <a:p>
            <a:r>
              <a:rPr lang="zh-CN" altLang="en-US" dirty="0"/>
              <a:t>矩阵加速递推：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747740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1076DC-E8D6-16A4-A1B2-215EA4FFD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某</a:t>
            </a:r>
            <a:r>
              <a:rPr lang="en-US" altLang="zh-CN" dirty="0"/>
              <a:t>NOI</a:t>
            </a:r>
            <a:r>
              <a:rPr lang="zh-CN" altLang="en-US" dirty="0"/>
              <a:t>模拟赛题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2EEF21-929D-4888-0CED-603201BDC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注意到这个递推可以用矩阵加速</a:t>
            </a:r>
            <a:endParaRPr lang="en-US" altLang="zh-CN" dirty="0"/>
          </a:p>
          <a:p>
            <a:r>
              <a:rPr lang="zh-CN" altLang="en-US" dirty="0"/>
              <a:t>先加速到</a:t>
            </a:r>
            <a:r>
              <a:rPr lang="en-US" altLang="zh-CN" dirty="0"/>
              <a:t>n-1</a:t>
            </a:r>
            <a:r>
              <a:rPr lang="zh-CN" altLang="en-US" dirty="0"/>
              <a:t>这个位置，让</a:t>
            </a:r>
            <a:r>
              <a:rPr lang="en-US" altLang="zh-CN" dirty="0"/>
              <a:t>f(n-1,_)</a:t>
            </a:r>
            <a:r>
              <a:rPr lang="zh-CN" altLang="en-US" dirty="0"/>
              <a:t>用</a:t>
            </a:r>
            <a:r>
              <a:rPr lang="en-US" altLang="zh-CN" dirty="0"/>
              <a:t>f(0,_)</a:t>
            </a:r>
            <a:r>
              <a:rPr lang="zh-CN" altLang="en-US" dirty="0"/>
              <a:t>的线性组合来表示</a:t>
            </a:r>
            <a:endParaRPr lang="en-US" altLang="zh-CN" dirty="0"/>
          </a:p>
          <a:p>
            <a:r>
              <a:rPr lang="zh-CN" altLang="en-US" dirty="0"/>
              <a:t>然后解方程解出</a:t>
            </a:r>
            <a:r>
              <a:rPr lang="en-US" altLang="zh-CN" dirty="0"/>
              <a:t>f(0,_)</a:t>
            </a:r>
          </a:p>
          <a:p>
            <a:r>
              <a:rPr lang="zh-CN" altLang="en-US" dirty="0"/>
              <a:t>然后求</a:t>
            </a:r>
            <a:r>
              <a:rPr lang="en-US" altLang="zh-CN" dirty="0"/>
              <a:t>f(</a:t>
            </a:r>
            <a:r>
              <a:rPr lang="en-US" altLang="zh-CN" dirty="0" err="1"/>
              <a:t>Xi,Yi</a:t>
            </a:r>
            <a:r>
              <a:rPr lang="en-US" altLang="zh-CN" dirty="0"/>
              <a:t>)</a:t>
            </a:r>
            <a:r>
              <a:rPr lang="zh-CN" altLang="en-US" dirty="0"/>
              <a:t>回代的时候，对于一个询问就加速一下</a:t>
            </a:r>
            <a:endParaRPr lang="en-US" altLang="zh-CN" dirty="0"/>
          </a:p>
          <a:p>
            <a:r>
              <a:rPr lang="zh-CN" altLang="en-US" dirty="0"/>
              <a:t>时间复杂度</a:t>
            </a:r>
            <a:r>
              <a:rPr lang="en-US" altLang="zh-CN" dirty="0"/>
              <a:t>O(tm^3logn)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409503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1076DC-E8D6-16A4-A1B2-215EA4FFD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某</a:t>
            </a:r>
            <a:r>
              <a:rPr lang="en-US" altLang="zh-CN" dirty="0"/>
              <a:t>NOI</a:t>
            </a:r>
            <a:r>
              <a:rPr lang="zh-CN" altLang="en-US" dirty="0"/>
              <a:t>模拟赛题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2EEF21-929D-4888-0CED-603201BDC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可以把加速的矩阵的幂预处理出来</a:t>
            </a:r>
            <a:endParaRPr lang="en-US" altLang="zh-CN" dirty="0"/>
          </a:p>
          <a:p>
            <a:r>
              <a:rPr lang="zh-CN" altLang="en-US" dirty="0"/>
              <a:t>然后每次询问就倍增</a:t>
            </a:r>
            <a:endParaRPr lang="en-US" altLang="zh-CN" dirty="0"/>
          </a:p>
          <a:p>
            <a:r>
              <a:rPr lang="zh-CN" altLang="en-US" dirty="0"/>
              <a:t>时间复杂度</a:t>
            </a:r>
            <a:r>
              <a:rPr lang="en-US" altLang="zh-CN" dirty="0"/>
              <a:t>O(m^3logn+tm^2logn)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4087030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1076DC-E8D6-16A4-A1B2-215EA4FFD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某</a:t>
            </a:r>
            <a:r>
              <a:rPr lang="en-US" altLang="zh-CN" dirty="0"/>
              <a:t>NOI</a:t>
            </a:r>
            <a:r>
              <a:rPr lang="zh-CN" altLang="en-US" dirty="0"/>
              <a:t>模拟赛题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2EEF21-929D-4888-0CED-603201BDC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最后是喜闻乐见的线性递推，可以做到</a:t>
            </a:r>
            <a:r>
              <a:rPr lang="en-US" altLang="zh-CN" dirty="0"/>
              <a:t>O(m^3+tmlogmlogn)</a:t>
            </a:r>
          </a:p>
          <a:p>
            <a:r>
              <a:rPr lang="zh-CN" altLang="en-US" dirty="0"/>
              <a:t>由于我们没讲线性递推就不讲了</a:t>
            </a:r>
            <a:endParaRPr lang="en-US" altLang="zh-CN" dirty="0"/>
          </a:p>
          <a:p>
            <a:r>
              <a:rPr lang="zh-CN" altLang="en-US" dirty="0"/>
              <a:t>这个题主要想给大家讲列方程组的</a:t>
            </a:r>
            <a:r>
              <a:rPr lang="zh-CN" altLang="en-US"/>
              <a:t>时候注意思考如何</a:t>
            </a:r>
            <a:r>
              <a:rPr lang="zh-CN" altLang="en-US" dirty="0"/>
              <a:t>减少主元的数量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8634992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135C9E-4546-449D-9D2D-971904F18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D90DC8-6657-4F29-BF2D-697B1E100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相当于动态地维护行（简化）阶梯形矩阵</a:t>
            </a:r>
            <a:endParaRPr lang="en-US" altLang="zh-CN" dirty="0"/>
          </a:p>
          <a:p>
            <a:r>
              <a:rPr lang="zh-CN" altLang="en-US" dirty="0"/>
              <a:t>维护的时候保证向量组排成一个阶梯矩阵，如何维护？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8266377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135C9E-4546-449D-9D2D-971904F18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线性基应用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D90DC8-6657-4F29-BF2D-697B1E100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某个向量的权值是</a:t>
            </a:r>
            <a:r>
              <a:rPr lang="en-US" altLang="zh-CN" dirty="0" err="1"/>
              <a:t>wi</a:t>
            </a:r>
            <a:r>
              <a:rPr lang="zh-CN" altLang="en-US" dirty="0"/>
              <a:t>，找权值和最大的极大线性无关向量组</a:t>
            </a:r>
          </a:p>
          <a:p>
            <a:pPr lvl="1"/>
            <a:r>
              <a:rPr lang="zh-CN" altLang="en-US" dirty="0"/>
              <a:t>拟阵贪心</a:t>
            </a:r>
          </a:p>
          <a:p>
            <a:r>
              <a:rPr lang="zh-CN" altLang="en-US" dirty="0"/>
              <a:t>最大异或和，给定一个集合，找一个子集使得异或和最大</a:t>
            </a:r>
          </a:p>
          <a:p>
            <a:pPr lvl="1"/>
            <a:r>
              <a:rPr lang="zh-CN" altLang="en-US" dirty="0"/>
              <a:t>把数写成二进制，拆成向量</a:t>
            </a:r>
          </a:p>
          <a:p>
            <a:pPr lvl="1"/>
            <a:r>
              <a:rPr lang="zh-CN" altLang="en-US" dirty="0"/>
              <a:t>异或相当于</a:t>
            </a:r>
            <a:r>
              <a:rPr lang="en-US" altLang="zh-CN" dirty="0"/>
              <a:t>mod2</a:t>
            </a:r>
            <a:r>
              <a:rPr lang="zh-CN" altLang="en-US" dirty="0"/>
              <a:t>加法，维护模</a:t>
            </a:r>
            <a:r>
              <a:rPr lang="en-US" altLang="zh-CN" dirty="0"/>
              <a:t>2</a:t>
            </a:r>
            <a:r>
              <a:rPr lang="zh-CN" altLang="en-US" dirty="0"/>
              <a:t>意义下的线性基</a:t>
            </a:r>
          </a:p>
          <a:p>
            <a:pPr lvl="1"/>
            <a:r>
              <a:rPr lang="zh-CN" altLang="en-US" dirty="0"/>
              <a:t>从高位起，依次考虑线性基（阶梯矩阵）的每一个分量，若异或上能让答案更大就异或上。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1078334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135C9E-4546-449D-9D2D-971904F18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线性基应用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D90DC8-6657-4F29-BF2D-697B1E100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最小异或和</a:t>
            </a:r>
          </a:p>
          <a:p>
            <a:pPr lvl="1"/>
            <a:r>
              <a:rPr lang="zh-CN" altLang="en-US" dirty="0"/>
              <a:t>阶梯矩阵的最后一行</a:t>
            </a:r>
          </a:p>
          <a:p>
            <a:r>
              <a:rPr lang="zh-CN" altLang="en-US" dirty="0"/>
              <a:t>第</a:t>
            </a:r>
            <a:r>
              <a:rPr lang="en-US" altLang="zh-CN" dirty="0"/>
              <a:t>k</a:t>
            </a:r>
            <a:r>
              <a:rPr lang="zh-CN" altLang="en-US" dirty="0"/>
              <a:t>大异或和</a:t>
            </a:r>
            <a:endParaRPr lang="en-US" altLang="zh-CN" dirty="0"/>
          </a:p>
          <a:p>
            <a:pPr lvl="1"/>
            <a:r>
              <a:rPr lang="zh-CN" altLang="en-US" dirty="0"/>
              <a:t>不是维护一个行阶梯形矩阵，而是维护一个行简化阶梯形矩阵</a:t>
            </a:r>
          </a:p>
          <a:p>
            <a:pPr lvl="1"/>
            <a:r>
              <a:rPr lang="zh-CN" altLang="en-US" dirty="0"/>
              <a:t>在插入当前基之前，用低位基底消去这个这个基的低位，再用这个基消去高位基底的低位</a:t>
            </a:r>
            <a:endParaRPr lang="en-US" altLang="zh-CN" dirty="0"/>
          </a:p>
          <a:p>
            <a:pPr lvl="1"/>
            <a:r>
              <a:rPr lang="zh-CN" altLang="en-US" dirty="0"/>
              <a:t>最大异或和是所有基底的异或和，最小异或和仍然是最后一行</a:t>
            </a:r>
            <a:endParaRPr lang="en-US" altLang="zh-CN" dirty="0"/>
          </a:p>
          <a:p>
            <a:pPr lvl="1"/>
            <a:r>
              <a:rPr lang="zh-CN" altLang="en-US" dirty="0"/>
              <a:t>能组合出的数的数目是</a:t>
            </a:r>
            <a:r>
              <a:rPr lang="en-US" altLang="zh-CN" dirty="0"/>
              <a:t>2^(</a:t>
            </a:r>
            <a:r>
              <a:rPr lang="zh-CN" altLang="en-US" dirty="0"/>
              <a:t>阶梯数</a:t>
            </a:r>
            <a:r>
              <a:rPr lang="en-US" altLang="zh-CN" dirty="0"/>
              <a:t>)</a:t>
            </a:r>
            <a:r>
              <a:rPr lang="zh-CN" altLang="en-US" dirty="0"/>
              <a:t>，把</a:t>
            </a:r>
            <a:r>
              <a:rPr lang="en-US" altLang="zh-CN" dirty="0"/>
              <a:t>k</a:t>
            </a:r>
            <a:r>
              <a:rPr lang="zh-CN" altLang="en-US" dirty="0"/>
              <a:t>作</a:t>
            </a:r>
            <a:r>
              <a:rPr lang="en-US" altLang="zh-CN" dirty="0"/>
              <a:t>2</a:t>
            </a:r>
            <a:r>
              <a:rPr lang="zh-CN" altLang="en-US" dirty="0"/>
              <a:t>进制拆分即可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0363312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9CBB01-71D7-47DD-B06E-E71B1D7A9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矩阵的简单运算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00F8BA-0BC1-4776-BAF7-864A5CB38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要能把一些数的运算写成矩阵形式</a:t>
            </a:r>
            <a:endParaRPr lang="en-US" altLang="zh-CN" dirty="0"/>
          </a:p>
          <a:p>
            <a:r>
              <a:rPr lang="zh-CN" altLang="en-US" dirty="0"/>
              <a:t>以最小二乘法为例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640243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A16E65-860F-465D-8DA9-0282C2B7C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「</a:t>
            </a:r>
            <a:r>
              <a:rPr lang="en-US" altLang="zh-CN" dirty="0"/>
              <a:t>JSOI2008</a:t>
            </a:r>
            <a:r>
              <a:rPr lang="zh-CN" altLang="en-US" dirty="0"/>
              <a:t>」球形空间产生器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5C89FF-2F05-4E34-88CF-CCB8297BD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知道</a:t>
            </a:r>
            <a:r>
              <a:rPr lang="en-US" altLang="zh-CN" dirty="0"/>
              <a:t>n</a:t>
            </a:r>
            <a:r>
              <a:rPr lang="zh-CN" altLang="en-US" dirty="0"/>
              <a:t>维球面上</a:t>
            </a:r>
            <a:r>
              <a:rPr lang="en-US" altLang="zh-CN" dirty="0"/>
              <a:t>n+1</a:t>
            </a:r>
            <a:r>
              <a:rPr lang="zh-CN" altLang="en-US" dirty="0"/>
              <a:t>个点的坐标，求这个</a:t>
            </a:r>
            <a:r>
              <a:rPr lang="en-US" altLang="zh-CN" dirty="0"/>
              <a:t>n</a:t>
            </a:r>
            <a:r>
              <a:rPr lang="zh-CN" altLang="en-US" dirty="0"/>
              <a:t>维球体的球心坐标</a:t>
            </a:r>
            <a:endParaRPr lang="en-US" altLang="zh-CN" dirty="0"/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Merriweather"/>
              </a:rPr>
              <a:t>数据保证有解。</a:t>
            </a:r>
            <a:endParaRPr lang="en-US" altLang="zh-CN" dirty="0"/>
          </a:p>
          <a:p>
            <a:r>
              <a:rPr lang="en-US" altLang="zh-CN" dirty="0"/>
              <a:t>1&lt;=N=10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084925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A16E65-860F-465D-8DA9-0282C2B7C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「</a:t>
            </a:r>
            <a:r>
              <a:rPr lang="en-US" altLang="zh-CN" dirty="0"/>
              <a:t>JSOI2008</a:t>
            </a:r>
            <a:r>
              <a:rPr lang="zh-CN" altLang="en-US" dirty="0"/>
              <a:t>」球形空间产生器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5C89FF-2F05-4E34-88CF-CCB8297BD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8E4A15-4214-4FE8-899D-8CB3BCD73E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39" b="50000"/>
          <a:stretch/>
        </p:blipFill>
        <p:spPr>
          <a:xfrm>
            <a:off x="838200" y="1825625"/>
            <a:ext cx="6081466" cy="436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88362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A16E65-860F-465D-8DA9-0282C2B7C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「</a:t>
            </a:r>
            <a:r>
              <a:rPr lang="en-US" altLang="zh-CN" dirty="0"/>
              <a:t>JSOI2008</a:t>
            </a:r>
            <a:r>
              <a:rPr lang="zh-CN" altLang="en-US" dirty="0"/>
              <a:t>」球形空间产生器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5C89FF-2F05-4E34-88CF-CCB8297BD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由于数据保证有解所以不用判断各种情况</a:t>
            </a:r>
          </a:p>
        </p:txBody>
      </p:sp>
    </p:spTree>
    <p:extLst>
      <p:ext uri="{BB962C8B-B14F-4D97-AF65-F5344CB8AC3E}">
        <p14:creationId xmlns:p14="http://schemas.microsoft.com/office/powerpoint/2010/main" val="3708086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1701</TotalTime>
  <Words>9682</Words>
  <Application>Microsoft Office PowerPoint</Application>
  <PresentationFormat>宽屏</PresentationFormat>
  <Paragraphs>703</Paragraphs>
  <Slides>134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134</vt:i4>
      </vt:variant>
    </vt:vector>
  </HeadingPairs>
  <TitlesOfParts>
    <vt:vector size="144" baseType="lpstr">
      <vt:lpstr>-apple-system</vt:lpstr>
      <vt:lpstr>Helvetica Neue</vt:lpstr>
      <vt:lpstr>等线</vt:lpstr>
      <vt:lpstr>等线 Light</vt:lpstr>
      <vt:lpstr>Arial</vt:lpstr>
      <vt:lpstr>Cambria Math</vt:lpstr>
      <vt:lpstr>Merriweather</vt:lpstr>
      <vt:lpstr>Open Sans</vt:lpstr>
      <vt:lpstr>Open Sans</vt:lpstr>
      <vt:lpstr>Office 主题​​</vt:lpstr>
      <vt:lpstr>线性代数一</vt:lpstr>
      <vt:lpstr>内容</vt:lpstr>
      <vt:lpstr>矩阵的概念</vt:lpstr>
      <vt:lpstr>矩阵的简单运算</vt:lpstr>
      <vt:lpstr>特殊矩阵</vt:lpstr>
      <vt:lpstr>矩阵的简单运算</vt:lpstr>
      <vt:lpstr>矩阵乘法应用</vt:lpstr>
      <vt:lpstr>[HNOI2011]数学作业</vt:lpstr>
      <vt:lpstr>[HNOI2011]数学作业</vt:lpstr>
      <vt:lpstr>[HNOI2011]数学作业</vt:lpstr>
      <vt:lpstr>定长路径统计</vt:lpstr>
      <vt:lpstr>定长路径统计</vt:lpstr>
      <vt:lpstr>定长最短路</vt:lpstr>
      <vt:lpstr>定长最短路</vt:lpstr>
      <vt:lpstr>限长路径统计/最短路</vt:lpstr>
      <vt:lpstr>限长路径统计/最短路</vt:lpstr>
      <vt:lpstr>ZJOI2005 沼泽鳄鱼</vt:lpstr>
      <vt:lpstr>ZJOI2005 沼泽鳄鱼</vt:lpstr>
      <vt:lpstr>[NOI Online #1 入门组] 魔法</vt:lpstr>
      <vt:lpstr>[NOI Online #1 入门组] 魔法</vt:lpstr>
      <vt:lpstr>[HNOI2008]GT考试</vt:lpstr>
      <vt:lpstr>[HNOI2008]GT考试</vt:lpstr>
      <vt:lpstr>POJ 3420</vt:lpstr>
      <vt:lpstr>POJ 3420</vt:lpstr>
      <vt:lpstr>POJ 3420</vt:lpstr>
      <vt:lpstr>hihoCoder1743:K-偏差排列</vt:lpstr>
      <vt:lpstr>hihoCoder1743:K-偏差排列</vt:lpstr>
      <vt:lpstr>hihoCoder1743:K-偏差排列</vt:lpstr>
      <vt:lpstr>luogu1357</vt:lpstr>
      <vt:lpstr>luogu1357</vt:lpstr>
      <vt:lpstr>luogu1357</vt:lpstr>
      <vt:lpstr>SPOJ GSS3</vt:lpstr>
      <vt:lpstr>SPOJ GSS3</vt:lpstr>
      <vt:lpstr>SPOJ GSS3</vt:lpstr>
      <vt:lpstr>luogu4719</vt:lpstr>
      <vt:lpstr>luogu4719</vt:lpstr>
      <vt:lpstr>luogu4719</vt:lpstr>
      <vt:lpstr>luogu4719</vt:lpstr>
      <vt:lpstr>luogu4719</vt:lpstr>
      <vt:lpstr>luogu4719</vt:lpstr>
      <vt:lpstr>线性（向量）空间</vt:lpstr>
      <vt:lpstr>线性（向量）空间</vt:lpstr>
      <vt:lpstr>线性（向量）空间</vt:lpstr>
      <vt:lpstr>线性（向量）空间</vt:lpstr>
      <vt:lpstr>线性（向量）空间</vt:lpstr>
      <vt:lpstr>线性（向量）空间</vt:lpstr>
      <vt:lpstr>线性空间和矩阵</vt:lpstr>
      <vt:lpstr>线性空间和矩阵</vt:lpstr>
      <vt:lpstr>线性空间和矩阵</vt:lpstr>
      <vt:lpstr>线性代数基本定理</vt:lpstr>
      <vt:lpstr>矩阵的秩</vt:lpstr>
      <vt:lpstr>线性方程组和线性空间</vt:lpstr>
      <vt:lpstr>矩阵的初等变换</vt:lpstr>
      <vt:lpstr>矩阵的初等变换</vt:lpstr>
      <vt:lpstr>矩阵的初等变换</vt:lpstr>
      <vt:lpstr>矩阵的初等变换</vt:lpstr>
      <vt:lpstr>矩阵的初等变换</vt:lpstr>
      <vt:lpstr>解线性方程组</vt:lpstr>
      <vt:lpstr>高斯消元</vt:lpstr>
      <vt:lpstr>高斯消元</vt:lpstr>
      <vt:lpstr>高斯消元</vt:lpstr>
      <vt:lpstr>高斯消元</vt:lpstr>
      <vt:lpstr>高斯消元</vt:lpstr>
      <vt:lpstr>高斯消元</vt:lpstr>
      <vt:lpstr>PLU分解</vt:lpstr>
      <vt:lpstr>PLU分解</vt:lpstr>
      <vt:lpstr>PLU分解</vt:lpstr>
      <vt:lpstr>高斯-若尔当消元</vt:lpstr>
      <vt:lpstr>其他数域</vt:lpstr>
      <vt:lpstr>bzoj1770</vt:lpstr>
      <vt:lpstr>bzoj1770</vt:lpstr>
      <vt:lpstr>hdu4870</vt:lpstr>
      <vt:lpstr>hdu4870</vt:lpstr>
      <vt:lpstr>随机游走问题</vt:lpstr>
      <vt:lpstr>随机游走问题</vt:lpstr>
      <vt:lpstr>随机游走问题</vt:lpstr>
      <vt:lpstr>随机游走问题</vt:lpstr>
      <vt:lpstr>随机游走问题</vt:lpstr>
      <vt:lpstr>随机游走问题</vt:lpstr>
      <vt:lpstr>随机游走问题</vt:lpstr>
      <vt:lpstr>随机游走问题</vt:lpstr>
      <vt:lpstr>随机游走问题</vt:lpstr>
      <vt:lpstr>hdu 4035</vt:lpstr>
      <vt:lpstr>hdu 4035</vt:lpstr>
      <vt:lpstr>hdu 4035</vt:lpstr>
      <vt:lpstr>hdu 4035</vt:lpstr>
      <vt:lpstr>某NOI模拟赛题</vt:lpstr>
      <vt:lpstr>某NOI模拟赛题</vt:lpstr>
      <vt:lpstr>某NOI模拟赛题</vt:lpstr>
      <vt:lpstr>某NOI模拟赛题</vt:lpstr>
      <vt:lpstr>某NOI模拟赛题</vt:lpstr>
      <vt:lpstr>某NOI模拟赛题</vt:lpstr>
      <vt:lpstr>线性基</vt:lpstr>
      <vt:lpstr>线性基应用</vt:lpstr>
      <vt:lpstr>线性基应用</vt:lpstr>
      <vt:lpstr>矩阵的简单运算</vt:lpstr>
      <vt:lpstr>「JSOI2008」球形空间产生器</vt:lpstr>
      <vt:lpstr>「JSOI2008」球形空间产生器</vt:lpstr>
      <vt:lpstr>「JSOI2008」球形空间产生器</vt:lpstr>
      <vt:lpstr>LOJ6360</vt:lpstr>
      <vt:lpstr>LOJ6360</vt:lpstr>
      <vt:lpstr>LOJ6360</vt:lpstr>
      <vt:lpstr>LOJ6360</vt:lpstr>
      <vt:lpstr>Schwartz–Zippel引理</vt:lpstr>
      <vt:lpstr>BZOJ2396</vt:lpstr>
      <vt:lpstr>BZOJ2396</vt:lpstr>
      <vt:lpstr>BZOJ2396</vt:lpstr>
      <vt:lpstr>BZOJ2396</vt:lpstr>
      <vt:lpstr>BZOJ2396</vt:lpstr>
      <vt:lpstr>Schwartz–Zippel引理</vt:lpstr>
      <vt:lpstr>[NOI2013] 向量内积</vt:lpstr>
      <vt:lpstr>[NOI2013] 向量内积</vt:lpstr>
      <vt:lpstr>[NOI2013] 向量内积</vt:lpstr>
      <vt:lpstr>[NOI2013] 向量内积</vt:lpstr>
      <vt:lpstr>行列式</vt:lpstr>
      <vt:lpstr>行列式</vt:lpstr>
      <vt:lpstr>某NOI模拟赛题1</vt:lpstr>
      <vt:lpstr>某NOI模拟赛题1</vt:lpstr>
      <vt:lpstr>某NOI模拟赛题2</vt:lpstr>
      <vt:lpstr>某NOI模拟赛题2</vt:lpstr>
      <vt:lpstr>某NOI模拟赛题3</vt:lpstr>
      <vt:lpstr>某NOI模拟赛题3</vt:lpstr>
      <vt:lpstr>某NOI模拟赛题3</vt:lpstr>
      <vt:lpstr>某NOI模拟赛题3</vt:lpstr>
      <vt:lpstr>某NOI模拟赛题3</vt:lpstr>
      <vt:lpstr>某NOI模拟赛题3</vt:lpstr>
      <vt:lpstr>某NOI模拟赛题3</vt:lpstr>
      <vt:lpstr>某NOI模拟赛题3</vt:lpstr>
      <vt:lpstr>某NOI模拟赛题3</vt:lpstr>
      <vt:lpstr>某NOI模拟赛题3</vt:lpstr>
      <vt:lpstr>[NOI2021] 路径交点</vt:lpstr>
      <vt:lpstr>Loj 3409</vt:lpstr>
      <vt:lpstr>Loj 3409</vt:lpstr>
      <vt:lpstr>Loj 3409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线性代数</dc:title>
  <dc:creator>You Lingyun</dc:creator>
  <cp:lastModifiedBy>You Lingyun</cp:lastModifiedBy>
  <cp:revision>261</cp:revision>
  <dcterms:created xsi:type="dcterms:W3CDTF">2021-07-17T05:48:38Z</dcterms:created>
  <dcterms:modified xsi:type="dcterms:W3CDTF">2022-09-12T01:32:55Z</dcterms:modified>
</cp:coreProperties>
</file>