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71" r:id="rId10"/>
    <p:sldId id="272" r:id="rId11"/>
    <p:sldId id="274" r:id="rId12"/>
    <p:sldId id="275" r:id="rId13"/>
    <p:sldId id="283" r:id="rId14"/>
    <p:sldId id="285" r:id="rId15"/>
    <p:sldId id="286" r:id="rId16"/>
    <p:sldId id="287" r:id="rId17"/>
    <p:sldId id="288" r:id="rId18"/>
    <p:sldId id="290" r:id="rId19"/>
    <p:sldId id="291" r:id="rId20"/>
    <p:sldId id="273" r:id="rId21"/>
    <p:sldId id="292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6CFF-CBA9-4EAA-93F3-A46A7D7A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CF1D1-6994-4A3F-84FE-308225170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444C6-D0B3-4262-B853-C3E8FED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87AF7-53E2-4B84-A922-9BAECFE1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A0F70-5191-4168-B787-D0BB95A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88D79-2BCC-47AD-A0E4-7260CF32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8385D-A5AB-4178-95F1-7A0836025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258DD-8097-4A96-88FF-18651480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43E75-757D-42B7-B911-BBF051D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CED8F-42AF-4FEC-9754-0546A33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F9F6B-B752-411C-936B-A4DF06DA6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3EB74-B579-49DD-98E3-1A0B61D09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57DC8-3548-4403-8A5C-F9B6C78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04FA6-E835-4F49-A503-F06E62D4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580B7-EB82-4167-9255-362229B2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28F1-001C-4C10-94D3-6A77211B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2FE1D-1D71-4A9B-8A30-CB657303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5C373-91D7-4018-BD27-1E11B5CD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6A10B-FBE8-4A60-B01E-BB043DBB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ED8A9-579C-40B7-AF63-9CCD15A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FEE5A-C1C1-49A6-8D3A-3A900424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21EAE-223E-4E9C-9959-6D9807B4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558C6-10E9-45FD-B94E-506989ED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D31ED-DC35-4B82-B6EE-042C0180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5EB60-A455-4C3D-9EAB-BCBF5BD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EBA7-B9E6-4B22-8DFE-8FCDBC60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562A7-86D2-4A7E-A7D8-2930F3C1C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83B07-5A0C-4ABF-9377-B2355307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EA8AF-A219-477E-8DAC-5C97F7B7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38850-50C1-4CFE-9ABF-4BE8F8D8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888B0-E96D-47CF-904A-FF78296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30CB-AC8A-4FFA-A099-DA5D1AED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1359E-4587-48E5-807B-D9CA9C79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3E279-955D-436E-A1F6-F6E895F1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71AACB-0B1E-4E2D-B790-2F098542E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21B125-4129-4F7F-9492-BC990C65C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A5352-7F65-4740-8B41-88EC9928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CD387D-4874-4644-8EFA-D099735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D373E-F760-43C6-A64D-32E95826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8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27E8-E214-4896-9933-8B513DE6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8DF04-BC98-49FF-8E69-77FEB141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803F2-18DB-428C-9A9B-CFC39596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1B3A0-ABE3-470C-ACA5-25CA31F8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8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8FB7B-45DC-4AEE-81EC-B7CEF67F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2CBB5-E7BC-4B53-8FC9-B6834A5B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9C745-7239-4C93-BC3D-CF40BB92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1959E-BF48-4CA1-9FA0-9CC61E89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CD895-9CE1-4D84-9E2B-F9327C84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0971F-9B0A-415C-AC15-203E2257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24493-ED7A-46DF-A243-6646B8A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793F4-395B-4AB5-B874-33ECFD86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82D3A-526F-4730-863F-0FA2245E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E0EF3-05E2-425F-A024-E09A6E2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3BE15-34FC-42BB-AC1D-CED1AF3B2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EE0A3-20FE-4857-8773-939B899C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E74AA-E7AB-4F14-8D36-6C069825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C39E9-85D0-4A77-9DCE-497DF6A0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DF976-2A14-4790-A127-1A72AD37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0ED50-BD1E-4975-8C13-691CCEBE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31836-0B7C-4AC8-A3DD-446C0EA91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6CFE7-6747-4A90-A859-B5C0B8F07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9641-6877-4C9D-BC2B-95DA567D970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4D0C8-7EC7-41E4-8B14-831F5DF70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1C70B-3303-45C9-9197-3906ACB5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5B74-08E4-408A-A20F-DBAF9D02A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8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607AF-2F5E-4653-8D2E-3474F915A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网格图路径计数专题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5BC72-755B-4A45-B73F-EDD000A32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先不考虑有不能走的点的情况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(1,1)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总共有</a:t>
            </a:r>
            <a:r>
              <a:rPr lang="en-US" altLang="zh-CN" dirty="0"/>
              <a:t>h+w-2</a:t>
            </a:r>
            <a:r>
              <a:rPr lang="zh-CN" altLang="en-US" dirty="0"/>
              <a:t>步，从中选出</a:t>
            </a:r>
            <a:r>
              <a:rPr lang="en-US" altLang="zh-CN" dirty="0"/>
              <a:t>h-1</a:t>
            </a:r>
            <a:r>
              <a:rPr lang="zh-CN" altLang="en-US" dirty="0"/>
              <a:t>步向下走</a:t>
            </a:r>
            <a:endParaRPr lang="en-US" altLang="zh-CN" dirty="0"/>
          </a:p>
          <a:p>
            <a:r>
              <a:rPr lang="zh-CN" altLang="en-US" dirty="0"/>
              <a:t>所以方案数是</a:t>
            </a:r>
            <a:r>
              <a:rPr lang="en-US" altLang="zh-CN" dirty="0"/>
              <a:t>C(h+w-2,h-1)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17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再考虑有一个点不能走的情况，设这个点是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就是从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r>
              <a:rPr lang="en-US" altLang="zh-CN" dirty="0"/>
              <a:t>-</a:t>
            </a:r>
            <a:r>
              <a:rPr lang="zh-CN" altLang="en-US" dirty="0"/>
              <a:t>从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的方案数*从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如果有多个点不能走，就难以统计</a:t>
            </a:r>
          </a:p>
        </p:txBody>
      </p:sp>
    </p:spTree>
    <p:extLst>
      <p:ext uri="{BB962C8B-B14F-4D97-AF65-F5344CB8AC3E}">
        <p14:creationId xmlns:p14="http://schemas.microsoft.com/office/powerpoint/2010/main" val="418085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是从</a:t>
            </a:r>
            <a:r>
              <a:rPr lang="en-US" altLang="zh-CN" dirty="0"/>
              <a:t>(1,1)</a:t>
            </a:r>
            <a:r>
              <a:rPr lang="zh-CN" altLang="en-US" dirty="0"/>
              <a:t>走到第</a:t>
            </a:r>
            <a:r>
              <a:rPr lang="en-US" altLang="zh-CN" dirty="0" err="1"/>
              <a:t>i</a:t>
            </a:r>
            <a:r>
              <a:rPr lang="zh-CN" altLang="en-US" dirty="0"/>
              <a:t>个不能走的点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，且不经过其他不能走的点的方案数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]=C(xi+yi-2,xi-1)-\sum f[j]*C(</a:t>
            </a:r>
            <a:r>
              <a:rPr lang="en-US" altLang="zh-CN" dirty="0" err="1"/>
              <a:t>xi+yi-xj-yj,xi-xj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为了避免转移出现后效性，对不能走的点进行排序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是由</a:t>
            </a:r>
            <a:r>
              <a:rPr lang="en-US" altLang="zh-CN" dirty="0"/>
              <a:t>f[j]</a:t>
            </a:r>
            <a:r>
              <a:rPr lang="zh-CN" altLang="en-US" dirty="0"/>
              <a:t>转移而来，排序需要保证若点</a:t>
            </a:r>
            <a:r>
              <a:rPr lang="en-US" altLang="zh-CN" dirty="0"/>
              <a:t>j</a:t>
            </a:r>
            <a:r>
              <a:rPr lang="zh-CN" altLang="en-US" dirty="0"/>
              <a:t>能走到点</a:t>
            </a:r>
            <a:r>
              <a:rPr lang="en-US" altLang="zh-CN" dirty="0" err="1"/>
              <a:t>i</a:t>
            </a:r>
            <a:r>
              <a:rPr lang="zh-CN" altLang="en-US" dirty="0"/>
              <a:t>，则</a:t>
            </a:r>
            <a:r>
              <a:rPr lang="en-US" altLang="zh-CN" dirty="0"/>
              <a:t>j</a:t>
            </a:r>
            <a:r>
              <a:rPr lang="zh-CN" altLang="en-US" dirty="0"/>
              <a:t>要在</a:t>
            </a:r>
            <a:r>
              <a:rPr lang="en-US" altLang="zh-CN" dirty="0" err="1"/>
              <a:t>i</a:t>
            </a:r>
            <a:r>
              <a:rPr lang="zh-CN" altLang="en-US" dirty="0"/>
              <a:t>前面</a:t>
            </a:r>
            <a:endParaRPr lang="en-US" altLang="zh-CN" dirty="0"/>
          </a:p>
          <a:p>
            <a:r>
              <a:rPr lang="zh-CN" altLang="en-US" dirty="0"/>
              <a:t>直接以</a:t>
            </a:r>
            <a:r>
              <a:rPr lang="en-US" altLang="zh-CN" dirty="0"/>
              <a:t>x</a:t>
            </a:r>
            <a:r>
              <a:rPr lang="zh-CN" altLang="en-US" dirty="0"/>
              <a:t>为第一关键字，</a:t>
            </a:r>
            <a:r>
              <a:rPr lang="en-US" altLang="zh-CN" dirty="0"/>
              <a:t>y</a:t>
            </a:r>
            <a:r>
              <a:rPr lang="zh-CN" altLang="en-US" dirty="0"/>
              <a:t>为第二关键字排序即可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看成最后一个不能走的点，那么</a:t>
            </a:r>
            <a:r>
              <a:rPr lang="en-US" altLang="zh-CN" dirty="0"/>
              <a:t>f[last]</a:t>
            </a:r>
            <a:r>
              <a:rPr lang="zh-CN" altLang="en-US" dirty="0"/>
              <a:t>就是答案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33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类似的题还有</a:t>
            </a:r>
            <a:r>
              <a:rPr lang="en-US" altLang="zh-CN" dirty="0"/>
              <a:t>BZOJ4767</a:t>
            </a:r>
            <a:r>
              <a:rPr lang="zh-CN" altLang="en-US" dirty="0"/>
              <a:t>：两双手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39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一堆点到一个点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限制只能往上、往右走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(x1,y1),…, (</a:t>
            </a:r>
            <a:r>
              <a:rPr lang="en-US" altLang="zh-CN" dirty="0" err="1"/>
              <a:t>xn,yn</a:t>
            </a:r>
            <a:r>
              <a:rPr lang="en-US" altLang="zh-CN" dirty="0"/>
              <a:t>)</a:t>
            </a:r>
            <a:r>
              <a:rPr lang="zh-CN" altLang="en-US" dirty="0"/>
              <a:t>中任取一个点开始走，走到</a:t>
            </a:r>
            <a:r>
              <a:rPr lang="en-US" altLang="zh-CN" dirty="0"/>
              <a:t>(x0,y0)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可以算一堆组合数加起来</a:t>
            </a:r>
            <a:endParaRPr lang="en-US" altLang="zh-CN" dirty="0"/>
          </a:p>
          <a:p>
            <a:r>
              <a:rPr lang="zh-CN" altLang="en-US" dirty="0"/>
              <a:t>也可以递推，设</a:t>
            </a:r>
            <a:r>
              <a:rPr lang="en-US" altLang="zh-CN" dirty="0"/>
              <a:t>f[x][y]</a:t>
            </a:r>
            <a:r>
              <a:rPr lang="zh-CN" altLang="en-US" dirty="0"/>
              <a:t>表示从这些点开始走，走到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初始的时候设</a:t>
            </a:r>
            <a:r>
              <a:rPr lang="en-US" altLang="zh-CN" dirty="0"/>
              <a:t>f[x1][y1],…,f[</a:t>
            </a:r>
            <a:r>
              <a:rPr lang="en-US" altLang="zh-CN" dirty="0" err="1"/>
              <a:t>xn</a:t>
            </a:r>
            <a:r>
              <a:rPr lang="en-US" altLang="zh-CN" dirty="0"/>
              <a:t>][</a:t>
            </a:r>
            <a:r>
              <a:rPr lang="en-US" altLang="zh-CN" dirty="0" err="1"/>
              <a:t>yn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然后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x0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y0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][j]+=f[i-1][j]+f[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递推就可以了</a:t>
            </a:r>
          </a:p>
        </p:txBody>
      </p:sp>
    </p:spTree>
    <p:extLst>
      <p:ext uri="{BB962C8B-B14F-4D97-AF65-F5344CB8AC3E}">
        <p14:creationId xmlns:p14="http://schemas.microsoft.com/office/powerpoint/2010/main" val="124775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agc001E</a:t>
            </a:r>
            <a:r>
              <a:rPr lang="zh-CN" altLang="en-US" dirty="0"/>
              <a:t>」</a:t>
            </a:r>
            <a:r>
              <a:rPr lang="en-US" altLang="zh-CN" dirty="0"/>
              <a:t>BBQ Hard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2≦N≦200,000</a:t>
            </a:r>
          </a:p>
          <a:p>
            <a:r>
              <a:rPr lang="en-US" altLang="zh-CN" dirty="0"/>
              <a:t>1≦A_i≦2000, 1≦B_i≦2000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3EFAD-637F-4D59-AEDC-1A9C8408F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/>
          <a:stretch/>
        </p:blipFill>
        <p:spPr>
          <a:xfrm>
            <a:off x="838200" y="1825625"/>
            <a:ext cx="60769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agc001E</a:t>
            </a:r>
            <a:r>
              <a:rPr lang="zh-CN" altLang="en-US" dirty="0"/>
              <a:t>」</a:t>
            </a:r>
            <a:r>
              <a:rPr lang="en-US" altLang="zh-CN" dirty="0"/>
              <a:t>BBQ Hard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把组合数转化成从</a:t>
            </a:r>
            <a:r>
              <a:rPr lang="en-US" altLang="zh-CN" dirty="0"/>
              <a:t>(-xi,-</a:t>
            </a:r>
            <a:r>
              <a:rPr lang="en-US" altLang="zh-CN" dirty="0" err="1"/>
              <a:t>yi</a:t>
            </a:r>
            <a:r>
              <a:rPr lang="en-US" altLang="zh-CN" dirty="0"/>
              <a:t>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xj,yj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n</a:t>
            </a:r>
            <a:r>
              <a:rPr lang="zh-CN" altLang="en-US" dirty="0"/>
              <a:t>很大而</a:t>
            </a:r>
            <a:r>
              <a:rPr lang="en-US" altLang="zh-CN" dirty="0" err="1"/>
              <a:t>xi,yi</a:t>
            </a:r>
            <a:r>
              <a:rPr lang="zh-CN" altLang="en-US" dirty="0"/>
              <a:t>很小，所以枚举两个点求方案数加起来会超时</a:t>
            </a:r>
            <a:endParaRPr lang="en-US" altLang="zh-CN" dirty="0"/>
          </a:p>
          <a:p>
            <a:r>
              <a:rPr lang="zh-CN" altLang="en-US" dirty="0"/>
              <a:t>而前面说的递推则可以通过这个题</a:t>
            </a:r>
          </a:p>
        </p:txBody>
      </p:sp>
    </p:spTree>
    <p:extLst>
      <p:ext uri="{BB962C8B-B14F-4D97-AF65-F5344CB8AC3E}">
        <p14:creationId xmlns:p14="http://schemas.microsoft.com/office/powerpoint/2010/main" val="44312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F760-7732-44D7-B9BF-72BC029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一个点到一个矩形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E9B4-8DFA-4A2C-B160-12312E4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表示从</a:t>
            </a:r>
            <a:r>
              <a:rPr lang="en-US" altLang="zh-CN" dirty="0"/>
              <a:t>(0,0)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)=c(</a:t>
            </a:r>
            <a:r>
              <a:rPr lang="en-US" altLang="zh-CN" dirty="0" err="1"/>
              <a:t>x+y,x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(x1,y1),(x2,y2)</a:t>
            </a:r>
            <a:r>
              <a:rPr lang="zh-CN" altLang="en-US" dirty="0"/>
              <a:t>构成的矩形方案数：</a:t>
            </a:r>
            <a:endParaRPr lang="en-US" altLang="zh-CN" dirty="0"/>
          </a:p>
          <a:p>
            <a:r>
              <a:rPr lang="en-US" altLang="zh-CN" dirty="0"/>
              <a:t>f(x2+1,y2+1)-f(x1,y2+1)-f(x2+1,y1)+f(x1,y1)</a:t>
            </a:r>
          </a:p>
          <a:p>
            <a:r>
              <a:rPr lang="zh-CN" altLang="en-US" dirty="0"/>
              <a:t>反复用组合恒等式</a:t>
            </a:r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=k}^n c(</a:t>
            </a:r>
            <a:r>
              <a:rPr lang="en-US" altLang="zh-CN" dirty="0" err="1"/>
              <a:t>i,k</a:t>
            </a:r>
            <a:r>
              <a:rPr lang="en-US" altLang="zh-CN" dirty="0"/>
              <a:t>) = c(n+1,k+1)</a:t>
            </a:r>
            <a:r>
              <a:rPr lang="zh-CN" altLang="en-US" dirty="0"/>
              <a:t>就可以了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619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F760-7732-44D7-B9BF-72BC029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一个点到一个矩形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E9B4-8DFA-4A2C-B160-12312E4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顺带补充一下恒等式</a:t>
            </a:r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=k}^n c(</a:t>
            </a:r>
            <a:r>
              <a:rPr lang="en-US" altLang="zh-CN" dirty="0" err="1"/>
              <a:t>i,k</a:t>
            </a:r>
            <a:r>
              <a:rPr lang="en-US" altLang="zh-CN" dirty="0"/>
              <a:t>) = c(n+1,k+1)</a:t>
            </a:r>
            <a:r>
              <a:rPr lang="zh-CN" altLang="en-US" dirty="0"/>
              <a:t>的组合意义：</a:t>
            </a:r>
            <a:endParaRPr lang="en-US" altLang="zh-CN" dirty="0"/>
          </a:p>
          <a:p>
            <a:r>
              <a:rPr lang="zh-CN" altLang="en-US" dirty="0"/>
              <a:t>要从</a:t>
            </a:r>
            <a:r>
              <a:rPr lang="en-US" altLang="zh-CN" dirty="0"/>
              <a:t>n+1</a:t>
            </a:r>
            <a:r>
              <a:rPr lang="zh-CN" altLang="en-US" dirty="0"/>
              <a:t>个数里面选</a:t>
            </a:r>
            <a:r>
              <a:rPr lang="en-US" altLang="zh-CN" dirty="0"/>
              <a:t>k+1</a:t>
            </a:r>
            <a:r>
              <a:rPr lang="zh-CN" altLang="en-US" dirty="0"/>
              <a:t>个数，那么可以钦定选第一个的数的位置是</a:t>
            </a:r>
            <a:r>
              <a:rPr lang="en-US" altLang="zh-CN" dirty="0"/>
              <a:t>t</a:t>
            </a:r>
            <a:r>
              <a:rPr lang="zh-CN" altLang="en-US" dirty="0"/>
              <a:t>，那么还剩</a:t>
            </a:r>
            <a:r>
              <a:rPr lang="en-US" altLang="zh-CN" dirty="0"/>
              <a:t>k</a:t>
            </a:r>
            <a:r>
              <a:rPr lang="zh-CN" altLang="en-US" dirty="0"/>
              <a:t>个数在剩下的</a:t>
            </a:r>
            <a:r>
              <a:rPr lang="en-US" altLang="zh-CN" dirty="0"/>
              <a:t>n+1-t-1=n-t</a:t>
            </a:r>
            <a:r>
              <a:rPr lang="zh-CN" altLang="en-US" dirty="0"/>
              <a:t>个数里面选出</a:t>
            </a:r>
            <a:endParaRPr lang="en-US" altLang="zh-CN" dirty="0"/>
          </a:p>
          <a:p>
            <a:r>
              <a:rPr lang="zh-CN" altLang="en-US" dirty="0"/>
              <a:t>从上面的思路扩展，要从</a:t>
            </a:r>
            <a:r>
              <a:rPr lang="en-US" altLang="zh-CN" dirty="0"/>
              <a:t>N+1</a:t>
            </a:r>
            <a:r>
              <a:rPr lang="zh-CN" altLang="en-US" dirty="0"/>
              <a:t>个数里面选</a:t>
            </a:r>
            <a:r>
              <a:rPr lang="en-US" altLang="zh-CN" dirty="0"/>
              <a:t>s+t+1</a:t>
            </a:r>
            <a:r>
              <a:rPr lang="zh-CN" altLang="en-US" dirty="0"/>
              <a:t>个数，钦定选第</a:t>
            </a:r>
            <a:r>
              <a:rPr lang="en-US" altLang="zh-CN" dirty="0"/>
              <a:t>s+1</a:t>
            </a:r>
            <a:r>
              <a:rPr lang="zh-CN" altLang="en-US" dirty="0"/>
              <a:t>个的数的位置是</a:t>
            </a:r>
            <a:r>
              <a:rPr lang="en-US" altLang="zh-CN" dirty="0"/>
              <a:t>n+1</a:t>
            </a:r>
            <a:r>
              <a:rPr lang="zh-CN" altLang="en-US" dirty="0"/>
              <a:t>，那么前</a:t>
            </a:r>
            <a:r>
              <a:rPr lang="en-US" altLang="zh-CN" dirty="0"/>
              <a:t>s</a:t>
            </a:r>
            <a:r>
              <a:rPr lang="zh-CN" altLang="en-US" dirty="0"/>
              <a:t>个数在前</a:t>
            </a:r>
            <a:r>
              <a:rPr lang="en-US" altLang="zh-CN" dirty="0"/>
              <a:t>n</a:t>
            </a:r>
            <a:r>
              <a:rPr lang="zh-CN" altLang="en-US" dirty="0"/>
              <a:t>个数中选出，后</a:t>
            </a:r>
            <a:r>
              <a:rPr lang="en-US" altLang="zh-CN" dirty="0"/>
              <a:t>t</a:t>
            </a:r>
            <a:r>
              <a:rPr lang="zh-CN" altLang="en-US" dirty="0"/>
              <a:t>个数在后</a:t>
            </a:r>
            <a:r>
              <a:rPr lang="en-US" altLang="zh-CN" dirty="0"/>
              <a:t>m</a:t>
            </a:r>
            <a:r>
              <a:rPr lang="zh-CN" altLang="en-US" dirty="0"/>
              <a:t>个数中选出，有：</a:t>
            </a:r>
            <a:endParaRPr lang="en-US" altLang="zh-CN" dirty="0"/>
          </a:p>
          <a:p>
            <a:r>
              <a:rPr lang="en-US" altLang="zh-CN" dirty="0"/>
              <a:t>\sum_{</a:t>
            </a:r>
            <a:r>
              <a:rPr lang="en-US" altLang="zh-CN" dirty="0" err="1"/>
              <a:t>n+m</a:t>
            </a:r>
            <a:r>
              <a:rPr lang="en-US" altLang="zh-CN" dirty="0"/>
              <a:t>=N} c(</a:t>
            </a:r>
            <a:r>
              <a:rPr lang="en-US" altLang="zh-CN" dirty="0" err="1"/>
              <a:t>n,s</a:t>
            </a:r>
            <a:r>
              <a:rPr lang="en-US" altLang="zh-CN" dirty="0"/>
              <a:t>)*c(</a:t>
            </a:r>
            <a:r>
              <a:rPr lang="en-US" altLang="zh-CN" dirty="0" err="1"/>
              <a:t>m,t</a:t>
            </a:r>
            <a:r>
              <a:rPr lang="en-US" altLang="zh-CN" dirty="0"/>
              <a:t>) = c(N+1,s+t+1)</a:t>
            </a:r>
          </a:p>
          <a:p>
            <a:r>
              <a:rPr lang="zh-CN" altLang="en-US" dirty="0"/>
              <a:t>进一步地，有</a:t>
            </a:r>
            <a:r>
              <a:rPr lang="en-US" altLang="zh-CN" dirty="0"/>
              <a:t>\sum_{b1+…+bn=sb} c(b1,a1)*…*c(</a:t>
            </a:r>
            <a:r>
              <a:rPr lang="en-US" altLang="zh-CN" dirty="0" err="1"/>
              <a:t>bn,an</a:t>
            </a:r>
            <a:r>
              <a:rPr lang="en-US" altLang="zh-CN" dirty="0"/>
              <a:t>)= c(sb+n-1,sa+n-1)</a:t>
            </a:r>
            <a:r>
              <a:rPr lang="zh-CN" altLang="en-US" dirty="0"/>
              <a:t>，其中，</a:t>
            </a:r>
            <a:r>
              <a:rPr lang="en-US" altLang="zh-CN" dirty="0"/>
              <a:t>a1+…+an=</a:t>
            </a:r>
            <a:r>
              <a:rPr lang="en-US" altLang="zh-CN" dirty="0" err="1"/>
              <a:t>sa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48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09FA-3CC7-481D-95F2-EBC2EBD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arc058_d	Iroha and a Grid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C0E7F-84FD-4039-A439-AB1BCEE0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一个矩形，从左上角开始，只能往下或往右走，不经过左下角一个给定大小的矩形，到达右下角的方案数。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ams-R"/>
              </a:rPr>
              <a:t>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th-I"/>
              </a:rPr>
              <a:t>W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ams-R"/>
              </a:rPr>
              <a:t>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100,000</a:t>
            </a:r>
            <a:endParaRPr lang="en-US" altLang="zh-CN" dirty="0">
              <a:solidFill>
                <a:srgbClr val="000000"/>
              </a:solidFill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ams-R"/>
              </a:rPr>
              <a:t>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th-I"/>
              </a:rPr>
              <a:t>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endParaRPr lang="en-US" altLang="zh-CN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ams-R"/>
              </a:rPr>
              <a:t>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th-I"/>
              </a:rPr>
              <a:t>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th-I"/>
              </a:rPr>
              <a:t>W</a:t>
            </a:r>
            <a:endParaRPr lang="en-US" altLang="zh-CN" b="0" i="0" dirty="0">
              <a:solidFill>
                <a:srgbClr val="000000"/>
              </a:solidFill>
              <a:effectLst/>
              <a:latin typeface="Merriweather"/>
            </a:endParaRPr>
          </a:p>
          <a:p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4522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限制只能往上、往右走</a:t>
            </a:r>
            <a:endParaRPr lang="en-US" altLang="zh-CN" dirty="0"/>
          </a:p>
          <a:p>
            <a:r>
              <a:rPr lang="en-US" altLang="zh-CN" dirty="0"/>
              <a:t>(x1,y1)=&gt;(x2,y2): C(x2+y2-x1-y1,x2-x1)</a:t>
            </a:r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，限制只能往上、往右走，且不能越过</a:t>
            </a:r>
            <a:r>
              <a:rPr lang="en-US" altLang="zh-CN" dirty="0"/>
              <a:t>y=x</a:t>
            </a:r>
            <a:r>
              <a:rPr lang="zh-CN" altLang="en-US" dirty="0"/>
              <a:t>这条直线</a:t>
            </a:r>
            <a:endParaRPr lang="en-US" altLang="zh-CN" dirty="0"/>
          </a:p>
          <a:p>
            <a:r>
              <a:rPr lang="zh-CN" altLang="en-US" dirty="0"/>
              <a:t>卡特兰数</a:t>
            </a:r>
          </a:p>
        </p:txBody>
      </p:sp>
    </p:spTree>
    <p:extLst>
      <p:ext uri="{BB962C8B-B14F-4D97-AF65-F5344CB8AC3E}">
        <p14:creationId xmlns:p14="http://schemas.microsoft.com/office/powerpoint/2010/main" val="421856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09FA-3CC7-481D-95F2-EBC2EBD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arc058_d	Iroha and a Grid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C0E7F-84FD-4039-A439-AB1BCEE0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一定是从黑色到达绿色，然后绿色向下走一个到达黄色，然后从这个黄色到达紫色。</a:t>
            </a:r>
          </a:p>
          <a:p>
            <a:r>
              <a:rPr lang="zh-CN" altLang="en-US" dirty="0"/>
              <a:t>枚举绿色的位置，答案累加（黑色到绿色）*（黄色到紫色）的方案数，方案数可以用组合数计算。</a:t>
            </a:r>
            <a:endParaRPr lang="pt-BR" altLang="zh-CN" dirty="0"/>
          </a:p>
        </p:txBody>
      </p:sp>
      <p:pic>
        <p:nvPicPr>
          <p:cNvPr id="4102" name="Picture 6" descr="在这里插入图片描述">
            <a:extLst>
              <a:ext uri="{FF2B5EF4-FFF2-40B4-BE49-F238E27FC236}">
                <a16:creationId xmlns:a16="http://schemas.microsoft.com/office/drawing/2014/main" id="{5202237A-AB9E-44F7-9C54-077204CA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09700"/>
            <a:ext cx="6858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F760-7732-44D7-B9BF-72BC029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一个矩形到一个矩形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E9B4-8DFA-4A2C-B160-12312E4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假设这两个矩形不相交</a:t>
            </a:r>
            <a:endParaRPr lang="en-US" altLang="zh-CN" dirty="0"/>
          </a:p>
          <a:p>
            <a:r>
              <a:rPr lang="zh-CN" altLang="en-US" dirty="0"/>
              <a:t>就是</a:t>
            </a:r>
            <a:r>
              <a:rPr lang="en-US" altLang="zh-CN" dirty="0"/>
              <a:t>16</a:t>
            </a:r>
            <a:r>
              <a:rPr lang="zh-CN" altLang="en-US" dirty="0"/>
              <a:t>个点的加加减减，比较麻烦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F760-7732-44D7-B9BF-72BC029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018E Sightseeing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E9B4-8DFA-4A2C-B160-12312E4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给定三个不相交的矩形</a:t>
            </a:r>
            <a:r>
              <a:rPr lang="en-US" altLang="zh-CN" dirty="0"/>
              <a:t>A(X1,Y1)−(X2,Y2),B(X3,Y3)−(X4,Y4),C(X5,Y5)−(X6,Y6)</a:t>
            </a:r>
            <a:r>
              <a:rPr lang="zh-CN" altLang="en-US" dirty="0"/>
              <a:t>，求从第一个矩形中某点</a:t>
            </a:r>
            <a:r>
              <a:rPr lang="en-US" altLang="zh-CN" dirty="0"/>
              <a:t>a</a:t>
            </a:r>
            <a:r>
              <a:rPr lang="zh-CN" altLang="en-US" dirty="0"/>
              <a:t>出发（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向上或向右走</a:t>
            </a:r>
            <a:r>
              <a:rPr lang="zh-CN" altLang="en-US" dirty="0"/>
              <a:t>），经过第二个矩形中的某点</a:t>
            </a:r>
            <a:r>
              <a:rPr lang="en-US" altLang="zh-CN" dirty="0"/>
              <a:t>b</a:t>
            </a:r>
            <a:r>
              <a:rPr lang="zh-CN" altLang="en-US" dirty="0"/>
              <a:t>，到达第三个矩形中某点</a:t>
            </a:r>
            <a:r>
              <a:rPr lang="en-US" altLang="zh-CN" dirty="0"/>
              <a:t>c </a:t>
            </a:r>
            <a:r>
              <a:rPr lang="zh-CN" altLang="en-US" dirty="0"/>
              <a:t>的路径数。</a:t>
            </a:r>
            <a:endParaRPr lang="en-US" altLang="zh-CN" dirty="0"/>
          </a:p>
          <a:p>
            <a:r>
              <a:rPr lang="zh-CN" altLang="en-US" dirty="0"/>
              <a:t>两条路径不同当且仅当它们的起始</a:t>
            </a:r>
            <a:r>
              <a:rPr lang="en-US" altLang="zh-CN" dirty="0"/>
              <a:t>/</a:t>
            </a:r>
            <a:r>
              <a:rPr lang="zh-CN" altLang="en-US" dirty="0"/>
              <a:t>中转</a:t>
            </a:r>
            <a:r>
              <a:rPr lang="en-US" altLang="zh-CN" dirty="0"/>
              <a:t>/</a:t>
            </a:r>
            <a:r>
              <a:rPr lang="zh-CN" altLang="en-US" dirty="0"/>
              <a:t>结束点存在不同或者路线不一样。</a:t>
            </a:r>
            <a:endParaRPr lang="en-US" altLang="zh-CN" dirty="0"/>
          </a:p>
          <a:p>
            <a:r>
              <a:rPr lang="en-US" altLang="zh-CN" dirty="0"/>
              <a:t>1≤X1≤X2&lt;X3≤X4&lt;X5≤X6≤1e6,1≤Y1≤Y2&lt;Y3≤Y4&lt;Y5≤Y6 ≤1e6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066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F760-7732-44D7-B9BF-72BC029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018E Sightseeing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E9B4-8DFA-4A2C-B160-12312E4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枚举一三两个矩形的两个关键点</a:t>
            </a:r>
            <a:endParaRPr lang="en-US" altLang="zh-CN" dirty="0"/>
          </a:p>
          <a:p>
            <a:r>
              <a:rPr lang="zh-CN" altLang="en-US" dirty="0"/>
              <a:t>就成了求给定起点、终点，经过第二个矩形的路径数。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n^2</a:t>
            </a:r>
            <a:r>
              <a:rPr lang="zh-CN" altLang="en-US" dirty="0"/>
              <a:t>枚举第二个矩形的起点，终点还是会超时</a:t>
            </a:r>
            <a:endParaRPr lang="en-US" altLang="zh-CN" dirty="0"/>
          </a:p>
          <a:p>
            <a:r>
              <a:rPr lang="zh-CN" altLang="en-US" dirty="0"/>
              <a:t>分开枚举第二个矩形的起点和终点，分开算答案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002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F760-7732-44D7-B9BF-72BC029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018E Sightseeing Plan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6A0783-B82A-47EC-95B1-2C0EB71D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39200" cy="3990975"/>
          </a:xfrm>
        </p:spPr>
      </p:pic>
    </p:spTree>
    <p:extLst>
      <p:ext uri="{BB962C8B-B14F-4D97-AF65-F5344CB8AC3E}">
        <p14:creationId xmlns:p14="http://schemas.microsoft.com/office/powerpoint/2010/main" val="290275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卡特兰数的推导</a:t>
            </a:r>
            <a:endParaRPr lang="en-US" altLang="zh-CN" dirty="0"/>
          </a:p>
          <a:p>
            <a:r>
              <a:rPr lang="zh-CN" altLang="en-US" dirty="0"/>
              <a:t>方法一</a:t>
            </a:r>
            <a:endParaRPr lang="en-US" altLang="zh-CN" dirty="0"/>
          </a:p>
          <a:p>
            <a:r>
              <a:rPr lang="zh-CN" altLang="en-US" dirty="0"/>
              <a:t>考虑枚举它在到达 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 </a:t>
            </a:r>
            <a:r>
              <a:rPr lang="zh-CN" altLang="en-US" dirty="0"/>
              <a:t>前走到的最后一个 </a:t>
            </a:r>
            <a:r>
              <a:rPr lang="en-US" altLang="zh-CN" dirty="0"/>
              <a:t>y=x </a:t>
            </a:r>
            <a:r>
              <a:rPr lang="zh-CN" altLang="en-US" dirty="0"/>
              <a:t>上的点，设其为 </a:t>
            </a:r>
            <a:r>
              <a:rPr lang="en-US" altLang="zh-CN" dirty="0"/>
              <a:t>(</a:t>
            </a:r>
            <a:r>
              <a:rPr lang="en-US" altLang="zh-CN" dirty="0" err="1"/>
              <a:t>i,i</a:t>
            </a:r>
            <a:r>
              <a:rPr lang="en-US" altLang="zh-CN" dirty="0"/>
              <a:t>)(0≤i≤n−1) </a:t>
            </a:r>
            <a:r>
              <a:rPr lang="zh-CN" altLang="en-US" dirty="0"/>
              <a:t>。那么，到达这个点前可以按照规则随便走，方案数为 </a:t>
            </a:r>
            <a:r>
              <a:rPr lang="en-US" altLang="zh-CN" dirty="0"/>
              <a:t>Ci </a:t>
            </a:r>
            <a:r>
              <a:rPr lang="zh-CN" altLang="en-US" dirty="0"/>
              <a:t>，到达这个点后不能碰到直线 </a:t>
            </a:r>
            <a:r>
              <a:rPr lang="en-US" altLang="zh-CN" dirty="0"/>
              <a:t>y=x </a:t>
            </a:r>
            <a:r>
              <a:rPr lang="zh-CN" altLang="en-US" dirty="0"/>
              <a:t>，相当于第一步向右，最后一步向上，从 </a:t>
            </a:r>
            <a:r>
              <a:rPr lang="en-US" altLang="zh-CN" dirty="0"/>
              <a:t>(i+1,i) </a:t>
            </a:r>
            <a:r>
              <a:rPr lang="zh-CN" altLang="en-US" dirty="0"/>
              <a:t>走到 </a:t>
            </a:r>
            <a:r>
              <a:rPr lang="en-US" altLang="zh-CN" dirty="0"/>
              <a:t>(n,n−1) </a:t>
            </a:r>
            <a:r>
              <a:rPr lang="zh-CN" altLang="en-US" dirty="0"/>
              <a:t>，中间不能穿过 </a:t>
            </a:r>
            <a:r>
              <a:rPr lang="en-US" altLang="zh-CN" dirty="0"/>
              <a:t>y=x−1 </a:t>
            </a:r>
            <a:r>
              <a:rPr lang="zh-CN" altLang="en-US" dirty="0"/>
              <a:t>，这也是一个小规模的问题，方案数为 </a:t>
            </a:r>
            <a:r>
              <a:rPr lang="en-US" altLang="zh-CN" dirty="0"/>
              <a:t>Cn−i−1 </a:t>
            </a:r>
            <a:r>
              <a:rPr lang="zh-CN" altLang="en-US" dirty="0"/>
              <a:t>。于是我们可以写出递推式： </a:t>
            </a:r>
            <a:r>
              <a:rPr lang="en-US" altLang="zh-CN" dirty="0"/>
              <a:t>Cn=∑</a:t>
            </a:r>
            <a:r>
              <a:rPr lang="en-US" altLang="zh-CN" dirty="0" err="1"/>
              <a:t>i</a:t>
            </a:r>
            <a:r>
              <a:rPr lang="en-US" altLang="zh-CN" dirty="0"/>
              <a:t>=0^(n-1) CiCn−i−1,C0=1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2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卡特兰数的推导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zh-CN" altLang="en-US" dirty="0"/>
              <a:t>不能越过</a:t>
            </a:r>
            <a:r>
              <a:rPr lang="en-US" altLang="zh-CN" dirty="0"/>
              <a:t>y=x</a:t>
            </a:r>
            <a:r>
              <a:rPr lang="zh-CN" altLang="en-US" dirty="0"/>
              <a:t>这条直线的方案数</a:t>
            </a:r>
            <a:r>
              <a:rPr lang="en-US" altLang="zh-CN" dirty="0"/>
              <a:t>=</a:t>
            </a:r>
            <a:r>
              <a:rPr lang="zh-CN" altLang="en-US" dirty="0"/>
              <a:t>所有方案数</a:t>
            </a:r>
            <a:r>
              <a:rPr lang="en-US" altLang="zh-CN" dirty="0"/>
              <a:t>-</a:t>
            </a:r>
            <a:r>
              <a:rPr lang="zh-CN" altLang="en-US" dirty="0"/>
              <a:t>越过的方案数</a:t>
            </a:r>
            <a:endParaRPr lang="en-US" altLang="zh-CN" dirty="0"/>
          </a:p>
          <a:p>
            <a:r>
              <a:rPr lang="zh-CN" altLang="en-US" dirty="0"/>
              <a:t>所有方案数是</a:t>
            </a:r>
            <a:r>
              <a:rPr lang="en-US" altLang="zh-CN" dirty="0"/>
              <a:t>C(2n,n)</a:t>
            </a:r>
          </a:p>
        </p:txBody>
      </p:sp>
    </p:spTree>
    <p:extLst>
      <p:ext uri="{BB962C8B-B14F-4D97-AF65-F5344CB8AC3E}">
        <p14:creationId xmlns:p14="http://schemas.microsoft.com/office/powerpoint/2010/main" val="77329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卡特兰数的推导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zh-CN" altLang="en-US" dirty="0"/>
              <a:t>穿过 </a:t>
            </a:r>
            <a:r>
              <a:rPr lang="en-US" altLang="zh-CN" dirty="0"/>
              <a:t>y=x </a:t>
            </a:r>
            <a:r>
              <a:rPr lang="zh-CN" altLang="en-US" dirty="0"/>
              <a:t>的路径必定有一个点在 </a:t>
            </a:r>
            <a:r>
              <a:rPr lang="en-US" altLang="zh-CN" dirty="0"/>
              <a:t>y=x+1 </a:t>
            </a:r>
            <a:r>
              <a:rPr lang="zh-CN" altLang="en-US"/>
              <a:t>上，我们</a:t>
            </a:r>
            <a:r>
              <a:rPr lang="zh-CN" altLang="en-US" dirty="0"/>
              <a:t>找到第一个这样的点，把它后面的路径翻转。</a:t>
            </a:r>
            <a:endParaRPr lang="en-US" altLang="zh-CN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1666C27-546F-4702-AFF6-B056E708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7" y="0"/>
            <a:ext cx="5957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6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卡特兰数的推导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zh-CN" altLang="en-US" dirty="0"/>
              <a:t>翻转后终点变为了 </a:t>
            </a:r>
            <a:r>
              <a:rPr lang="en-US" altLang="zh-CN" dirty="0"/>
              <a:t>(n−1,n+1) </a:t>
            </a:r>
          </a:p>
          <a:p>
            <a:r>
              <a:rPr lang="zh-CN" altLang="en-US" dirty="0"/>
              <a:t>并且翻转前后的路径一一对应</a:t>
            </a:r>
            <a:endParaRPr lang="en-US" altLang="zh-CN" dirty="0"/>
          </a:p>
          <a:p>
            <a:r>
              <a:rPr lang="zh-CN" altLang="en-US" dirty="0"/>
              <a:t>所以越过</a:t>
            </a:r>
            <a:r>
              <a:rPr lang="en-US" altLang="zh-CN" dirty="0"/>
              <a:t>y=x</a:t>
            </a:r>
            <a:r>
              <a:rPr lang="zh-CN" altLang="en-US" dirty="0"/>
              <a:t>的路径数量是</a:t>
            </a:r>
            <a:r>
              <a:rPr lang="en-US" altLang="zh-CN" dirty="0"/>
              <a:t>C(2n,n+1)</a:t>
            </a:r>
          </a:p>
          <a:p>
            <a:r>
              <a:rPr lang="zh-CN" altLang="en-US" dirty="0"/>
              <a:t>所以卡特兰数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C(2n,n)-C(2n,n+1)</a:t>
            </a:r>
          </a:p>
        </p:txBody>
      </p:sp>
    </p:spTree>
    <p:extLst>
      <p:ext uri="{BB962C8B-B14F-4D97-AF65-F5344CB8AC3E}">
        <p14:creationId xmlns:p14="http://schemas.microsoft.com/office/powerpoint/2010/main" val="27804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，限制只能往上、往右走，且不能越过</a:t>
            </a:r>
            <a:r>
              <a:rPr lang="en-US" altLang="zh-CN" dirty="0"/>
              <a:t>y=x</a:t>
            </a:r>
            <a:r>
              <a:rPr lang="zh-CN" altLang="en-US" dirty="0"/>
              <a:t>这条直线</a:t>
            </a:r>
            <a:endParaRPr lang="en-US" altLang="zh-CN" dirty="0"/>
          </a:p>
          <a:p>
            <a:r>
              <a:rPr lang="zh-CN" altLang="en-US" dirty="0"/>
              <a:t>还是翻转的思想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关于</a:t>
            </a:r>
            <a:r>
              <a:rPr lang="en-US" altLang="zh-CN" dirty="0"/>
              <a:t>y=x+1</a:t>
            </a:r>
            <a:r>
              <a:rPr lang="zh-CN" altLang="en-US" dirty="0"/>
              <a:t>翻转之后是</a:t>
            </a:r>
            <a:r>
              <a:rPr lang="en-US" altLang="zh-CN" dirty="0"/>
              <a:t>(m-1,n+1)</a:t>
            </a:r>
          </a:p>
          <a:p>
            <a:r>
              <a:rPr lang="zh-CN" altLang="en-US" dirty="0"/>
              <a:t>所以方案数是</a:t>
            </a:r>
            <a:r>
              <a:rPr lang="en-US" altLang="zh-CN" dirty="0"/>
              <a:t>C(</a:t>
            </a:r>
            <a:r>
              <a:rPr lang="en-US" altLang="zh-CN" dirty="0" err="1"/>
              <a:t>n+m,n</a:t>
            </a:r>
            <a:r>
              <a:rPr lang="en-US" altLang="zh-CN" dirty="0"/>
              <a:t>)-C(n+m,n+1)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47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一个点到一个点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，限制只能往上、往右走，且不能越过</a:t>
            </a:r>
            <a:r>
              <a:rPr lang="en-US" altLang="zh-CN" dirty="0"/>
              <a:t>y=</a:t>
            </a:r>
            <a:r>
              <a:rPr lang="en-US" altLang="zh-CN" dirty="0" err="1"/>
              <a:t>x+c</a:t>
            </a:r>
            <a:r>
              <a:rPr lang="zh-CN" altLang="en-US" dirty="0"/>
              <a:t>这条直线</a:t>
            </a:r>
            <a:endParaRPr lang="en-US" altLang="zh-CN" dirty="0"/>
          </a:p>
          <a:p>
            <a:r>
              <a:rPr lang="zh-CN" altLang="en-US" dirty="0"/>
              <a:t>还是翻转的思想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关于</a:t>
            </a:r>
            <a:r>
              <a:rPr lang="en-US" altLang="zh-CN" dirty="0"/>
              <a:t>y=x+c+1</a:t>
            </a:r>
            <a:r>
              <a:rPr lang="zh-CN" altLang="en-US" dirty="0"/>
              <a:t>翻转</a:t>
            </a:r>
          </a:p>
        </p:txBody>
      </p:sp>
    </p:spTree>
    <p:extLst>
      <p:ext uri="{BB962C8B-B14F-4D97-AF65-F5344CB8AC3E}">
        <p14:creationId xmlns:p14="http://schemas.microsoft.com/office/powerpoint/2010/main" val="11181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 </a:t>
            </a:r>
            <a:r>
              <a:rPr lang="en-US" altLang="zh-CN" dirty="0" err="1"/>
              <a:t>h×w</a:t>
            </a:r>
            <a:r>
              <a:rPr lang="en-US" altLang="zh-CN" dirty="0"/>
              <a:t> </a:t>
            </a:r>
            <a:r>
              <a:rPr lang="zh-CN" altLang="en-US" dirty="0"/>
              <a:t>的网格中，从左上角走到右下角，只能向右或者向下走，其中有</a:t>
            </a:r>
            <a:r>
              <a:rPr lang="en-US" altLang="zh-CN" dirty="0"/>
              <a:t>n</a:t>
            </a:r>
            <a:r>
              <a:rPr lang="zh-CN" altLang="en-US" dirty="0"/>
              <a:t>个点不能走，求共有多少种走法。</a:t>
            </a:r>
            <a:endParaRPr lang="en-US" altLang="zh-CN" dirty="0"/>
          </a:p>
          <a:p>
            <a:r>
              <a:rPr lang="pt-BR" altLang="zh-CN" dirty="0"/>
              <a:t>1 ≤ h, w ≤ 10^5, 1 ≤ n ≤ 2000</a:t>
            </a:r>
          </a:p>
          <a:p>
            <a:r>
              <a:rPr lang="zh-CN" altLang="en-US" dirty="0"/>
              <a:t>答案</a:t>
            </a:r>
            <a:r>
              <a:rPr lang="en-US" altLang="zh-CN" dirty="0"/>
              <a:t>mod</a:t>
            </a:r>
            <a:r>
              <a:rPr lang="pt-BR" altLang="zh-CN" dirty="0"/>
              <a:t> 1</a:t>
            </a:r>
            <a:r>
              <a:rPr lang="en-US" altLang="zh-CN" dirty="0"/>
              <a:t>e</a:t>
            </a:r>
            <a:r>
              <a:rPr lang="pt-BR" altLang="zh-CN" dirty="0"/>
              <a:t>9+7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4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1756</Words>
  <Application>Microsoft Office PowerPoint</Application>
  <PresentationFormat>宽屏</PresentationFormat>
  <Paragraphs>110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Merriweather</vt:lpstr>
      <vt:lpstr>MJXc-TeX-ams-R</vt:lpstr>
      <vt:lpstr>MJXc-TeX-main-R</vt:lpstr>
      <vt:lpstr>MJXc-TeX-math-I</vt:lpstr>
      <vt:lpstr>等线</vt:lpstr>
      <vt:lpstr>等线 Light</vt:lpstr>
      <vt:lpstr>Arial</vt:lpstr>
      <vt:lpstr>Open Sans</vt:lpstr>
      <vt:lpstr>Office 主题​​</vt:lpstr>
      <vt:lpstr>网格图路径计数专题</vt:lpstr>
      <vt:lpstr>一个点到一个点</vt:lpstr>
      <vt:lpstr>一个点到一个点</vt:lpstr>
      <vt:lpstr>一个点到一个点</vt:lpstr>
      <vt:lpstr>一个点到一个点</vt:lpstr>
      <vt:lpstr>一个点到一个点</vt:lpstr>
      <vt:lpstr>一个点到一个点</vt:lpstr>
      <vt:lpstr>一个点到一个点</vt:lpstr>
      <vt:lpstr>Codeforces 560 E</vt:lpstr>
      <vt:lpstr>Codeforces 560 E</vt:lpstr>
      <vt:lpstr>Codeforces 560 E</vt:lpstr>
      <vt:lpstr>Codeforces 560 E</vt:lpstr>
      <vt:lpstr>Codeforces 560 E</vt:lpstr>
      <vt:lpstr>一堆点到一个点</vt:lpstr>
      <vt:lpstr>「agc001E」BBQ Hard</vt:lpstr>
      <vt:lpstr>「agc001E」BBQ Hard</vt:lpstr>
      <vt:lpstr>一个点到一个矩形</vt:lpstr>
      <vt:lpstr>一个点到一个矩形</vt:lpstr>
      <vt:lpstr>arc058_d Iroha and a Grid</vt:lpstr>
      <vt:lpstr>arc058_d Iroha and a Grid</vt:lpstr>
      <vt:lpstr>一个矩形到一个矩形</vt:lpstr>
      <vt:lpstr>AGC 018E Sightseeing Plan</vt:lpstr>
      <vt:lpstr>AGC 018E Sightseeing Plan</vt:lpstr>
      <vt:lpstr>AGC 018E Sightseeing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网格图路径计数专题</dc:title>
  <dc:creator>You Lingyun</dc:creator>
  <cp:lastModifiedBy>You Lingyun</cp:lastModifiedBy>
  <cp:revision>24</cp:revision>
  <dcterms:created xsi:type="dcterms:W3CDTF">2021-07-29T01:05:29Z</dcterms:created>
  <dcterms:modified xsi:type="dcterms:W3CDTF">2021-07-30T06:34:24Z</dcterms:modified>
</cp:coreProperties>
</file>