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D8B5A-37F3-6D7F-3A1C-75F98EBC0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383A4-3489-ABAA-91B0-6651507EB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07749-1872-6EA3-B505-070488E8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9CDEC-E6CB-73F6-3BD2-932DBD9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8289B-22CC-0535-2C1E-08B50880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6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0AF5-3B15-925C-0A0B-839EB29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F3C85-D516-7FEE-C72A-872B2F37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6A93E-6F4A-708D-D310-4FC39790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A887B-10B7-C118-2D46-11D92ECC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6FEF1-C8B6-7D98-9227-0883F22D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4489D8-4F2A-5385-68B2-BBE242AA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FC55B-16BA-1104-98B6-E208AE8B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D467B-F4DA-C4FD-C5BC-2CC3BACD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EAE78-8FD3-F5D5-1C1F-98C9E6DE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8E32F-97A9-21E7-18F1-0B2A20FC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9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96C81-E27B-F7BF-C165-58C6FD2B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427B9-3307-FF10-9617-C7B3A1CE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441BE-E60A-BB0E-DDDB-1F1B0345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1F481-1A6B-7352-CADA-84282630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14DC2-2912-4AD1-113D-998DD972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1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BB166-9A12-0F6F-76BF-2B5BDC39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AF1F5-3ABA-1E58-CECB-5174C8D4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EEA54-5621-1D0A-4200-BA64EDFC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19087-3EEE-3D04-26F0-B492C301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526F1-DCEA-D781-EFC0-0315EEE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D4E8-A82E-996C-DC04-5EB8DD73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89C97-478F-9870-9F79-600E73231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5476D-9D40-F603-2A43-61FBC94A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5264B-B6C3-976D-4109-08D3B69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B8678-A1D6-CB22-5472-71CF6AB9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2CFB1-9BFA-8F66-1A83-7C342B27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8C3B-E07D-0F46-C4F8-63AF5680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6AEA7-7B03-9A05-A35D-93001DC6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65C80-F722-949E-1FDC-AECD1A3A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6B4323-A1A5-9A61-9CA3-5276D02D2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DC9FC-3B77-6172-FB8F-FF602F9ED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EA35B3-2475-4155-8394-BE2E2C2F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158A51-534E-D78C-23A1-F5EC41C3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9329F-D59C-6447-668E-65615E70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C3B30-21B8-D1A4-01C4-3921D2E4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E4C3EC-779D-B8B4-84C4-FDFBB0D9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41FB5-CD3E-4596-5FBF-786A849D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8A2599-4DBB-775B-19E9-CB924B9F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29DB76-FAEA-AC0A-723F-F7809381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98339F-B483-9575-4C1B-3EDD77DA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7DDE2-19A8-63BB-FCF1-DA6A1213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D0E49-BCA6-16B1-7E82-97F1DC61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7FC7C-5F05-46F0-5CB7-0B0047FE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BF839-24EB-ED55-DA7F-EDA1A9DA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B4223-7EB4-CDFA-0178-A5936E8B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817C3-C9CF-423A-4638-EA6F3DE0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07307-1921-E5EA-E3D8-7FE01243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E2B19-C315-D69D-6264-F63ED866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059778-9AB9-D863-6B98-54D3AC03C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FA152-EEC3-9DCB-84D0-D4FFBE7EC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A2D64-92D3-9131-F85C-D3179A3F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AE15F-91A4-4B91-9E77-E718359E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AD7E0-59AB-82DE-E929-C75B213A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3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A189FA-5657-11B9-47C8-479DCFF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93B55-2A8D-FAAF-E344-1BD6B92B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039B8-02AC-6429-BCA7-3E7270B97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A51C-651D-4AF9-A52F-F6DDD369BFF2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9DDFE-AC1C-D236-3C5F-CE819F76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24EF2-14FC-80D4-E04F-1F9950B22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E81D-8A3E-4902-B819-4DDF22B3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3FBBA-CCC7-CAE4-6EA1-485BB4BBF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递归作业评讲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56BD14-D651-C4B2-6521-A9DDCC847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9526-63C9-A0A5-5453-A6A7F42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OJ#374 </a:t>
            </a:r>
            <a:r>
              <a:rPr lang="zh-CN" altLang="en-US" dirty="0"/>
              <a:t>分形图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F06B-0821-FE64-FDA0-17744A9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可以先求出</a:t>
            </a:r>
            <a:r>
              <a:rPr lang="en-US" altLang="zh-CN" dirty="0"/>
              <a:t>B(n)</a:t>
            </a:r>
            <a:r>
              <a:rPr lang="zh-CN" altLang="en-US" dirty="0"/>
              <a:t>占用的大小：</a:t>
            </a:r>
            <a:endParaRPr lang="en-US" altLang="zh-CN" dirty="0"/>
          </a:p>
          <a:p>
            <a:pPr lvl="1"/>
            <a:r>
              <a:rPr lang="zh-CN" altLang="en-US" dirty="0"/>
              <a:t>长</a:t>
            </a:r>
            <a:r>
              <a:rPr lang="en-US" altLang="zh-CN" dirty="0"/>
              <a:t>=</a:t>
            </a:r>
            <a:r>
              <a:rPr lang="zh-CN" altLang="en-US" dirty="0"/>
              <a:t>宽</a:t>
            </a:r>
            <a:r>
              <a:rPr lang="en-US" altLang="zh-CN" dirty="0"/>
              <a:t>=</a:t>
            </a:r>
            <a:r>
              <a:rPr lang="en-US" altLang="zh-CN" dirty="0" err="1"/>
              <a:t>sz</a:t>
            </a:r>
            <a:r>
              <a:rPr lang="en-US" altLang="zh-CN" dirty="0"/>
              <a:t>(n)=3*</a:t>
            </a:r>
            <a:r>
              <a:rPr lang="en-US" altLang="zh-CN" dirty="0" err="1"/>
              <a:t>sz</a:t>
            </a:r>
            <a:r>
              <a:rPr lang="en-US" altLang="zh-CN" dirty="0"/>
              <a:t>(n-1)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draw(</a:t>
            </a:r>
            <a:r>
              <a:rPr lang="en-US" altLang="zh-CN" dirty="0" err="1"/>
              <a:t>n,x,y</a:t>
            </a:r>
            <a:r>
              <a:rPr lang="en-US" altLang="zh-CN" dirty="0"/>
              <a:t>)</a:t>
            </a:r>
            <a:r>
              <a:rPr lang="zh-CN" altLang="en-US" dirty="0"/>
              <a:t>表示以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为原点，画</a:t>
            </a:r>
            <a:r>
              <a:rPr lang="en-US" altLang="zh-CN" dirty="0"/>
              <a:t>B(n)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draw(</a:t>
            </a:r>
            <a:r>
              <a:rPr lang="en-US" altLang="zh-CN" dirty="0" err="1"/>
              <a:t>n,x,y</a:t>
            </a:r>
            <a:r>
              <a:rPr lang="en-US" altLang="zh-CN" dirty="0"/>
              <a:t>)</a:t>
            </a:r>
            <a:r>
              <a:rPr lang="zh-CN" altLang="en-US" dirty="0"/>
              <a:t>递归就是</a:t>
            </a:r>
            <a:r>
              <a:rPr lang="en-US" altLang="zh-CN" dirty="0"/>
              <a:t>draw(n-1,x,y),draw(n-1,x+2*</a:t>
            </a:r>
            <a:r>
              <a:rPr lang="en-US" altLang="zh-CN" dirty="0" err="1"/>
              <a:t>sz</a:t>
            </a:r>
            <a:r>
              <a:rPr lang="en-US" altLang="zh-CN" dirty="0"/>
              <a:t>(n-1),y),draw(n-1,x+sz(n-1),</a:t>
            </a:r>
            <a:r>
              <a:rPr lang="en-US" altLang="zh-CN" dirty="0" err="1"/>
              <a:t>y+sz</a:t>
            </a:r>
            <a:r>
              <a:rPr lang="en-US" altLang="zh-CN" dirty="0"/>
              <a:t>(n-1)),draw(n-1,x,y+2*</a:t>
            </a:r>
            <a:r>
              <a:rPr lang="en-US" altLang="zh-CN" dirty="0" err="1"/>
              <a:t>sz</a:t>
            </a:r>
            <a:r>
              <a:rPr lang="en-US" altLang="zh-CN" dirty="0"/>
              <a:t>(n-1)),draw(n-1,x+2*</a:t>
            </a:r>
            <a:r>
              <a:rPr lang="en-US" altLang="zh-CN" dirty="0" err="1"/>
              <a:t>sz</a:t>
            </a:r>
            <a:r>
              <a:rPr lang="en-US" altLang="zh-CN" dirty="0"/>
              <a:t>(n-1),y+2*</a:t>
            </a:r>
            <a:r>
              <a:rPr lang="en-US" altLang="zh-CN" dirty="0" err="1"/>
              <a:t>sz</a:t>
            </a:r>
            <a:r>
              <a:rPr lang="en-US" altLang="zh-CN" dirty="0"/>
              <a:t>(n-1))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39A998-A9A1-5E26-5218-35AECAF8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30" y="465852"/>
            <a:ext cx="189574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9526-63C9-A0A5-5453-A6A7F42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OJ#427 </a:t>
            </a:r>
            <a:r>
              <a:rPr lang="zh-CN" altLang="en-US" dirty="0"/>
              <a:t>螺旋矩阵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F06B-0821-FE64-FDA0-17744A9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一圈圈地往里面走</a:t>
            </a:r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n,x,y</a:t>
            </a:r>
            <a:r>
              <a:rPr lang="en-US" altLang="zh-CN" dirty="0"/>
              <a:t>)</a:t>
            </a:r>
            <a:r>
              <a:rPr lang="zh-CN" altLang="en-US" dirty="0"/>
              <a:t>分两种情况：若</a:t>
            </a:r>
            <a:r>
              <a:rPr lang="en-US" altLang="zh-CN" dirty="0"/>
              <a:t>x=1</a:t>
            </a:r>
            <a:r>
              <a:rPr lang="zh-CN" altLang="en-US" dirty="0"/>
              <a:t>或者</a:t>
            </a:r>
            <a:r>
              <a:rPr lang="en-US" altLang="zh-CN" dirty="0"/>
              <a:t>x=n</a:t>
            </a:r>
            <a:r>
              <a:rPr lang="zh-CN" altLang="en-US" dirty="0"/>
              <a:t>或者</a:t>
            </a:r>
            <a:r>
              <a:rPr lang="en-US" altLang="zh-CN" dirty="0"/>
              <a:t>y=1</a:t>
            </a:r>
            <a:r>
              <a:rPr lang="zh-CN" altLang="en-US" dirty="0"/>
              <a:t>或者</a:t>
            </a:r>
            <a:r>
              <a:rPr lang="en-US" altLang="zh-CN" dirty="0"/>
              <a:t>y=n</a:t>
            </a:r>
            <a:r>
              <a:rPr lang="zh-CN" altLang="en-US" dirty="0"/>
              <a:t>，那么说明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在边界上，可以直接算出来；否则等于</a:t>
            </a:r>
            <a:r>
              <a:rPr lang="en-US" altLang="zh-CN" dirty="0"/>
              <a:t>solve(n-2,x-1,y-1)+4n-4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92C-9324-3FEF-FA3D-AE89ABD7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88" y="233303"/>
            <a:ext cx="2720477" cy="15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4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9526-63C9-A0A5-5453-A6A7F42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OJ#403 </a:t>
            </a:r>
            <a:r>
              <a:rPr lang="zh-CN" altLang="en-US" dirty="0"/>
              <a:t>波兰表达式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F06B-0821-FE64-FDA0-17744A9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 + 11.0 12.0 + 24.0 35.0</a:t>
            </a:r>
          </a:p>
          <a:p>
            <a:r>
              <a:rPr lang="en-US" altLang="zh-CN" dirty="0"/>
              <a:t>exp:=op exp1 exp2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solve(exp)=solve(exp1) op solve(exp2)</a:t>
            </a:r>
          </a:p>
          <a:p>
            <a:r>
              <a:rPr lang="zh-CN" altLang="en-US" dirty="0"/>
              <a:t>有一些字符串处理的技巧用于提取</a:t>
            </a:r>
            <a:r>
              <a:rPr lang="en-US" altLang="zh-CN" dirty="0"/>
              <a:t>op\exp1\exp2</a:t>
            </a:r>
          </a:p>
        </p:txBody>
      </p:sp>
    </p:spTree>
    <p:extLst>
      <p:ext uri="{BB962C8B-B14F-4D97-AF65-F5344CB8AC3E}">
        <p14:creationId xmlns:p14="http://schemas.microsoft.com/office/powerpoint/2010/main" val="362144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9526-63C9-A0A5-5453-A6A7F42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OJ#22 </a:t>
            </a:r>
            <a:r>
              <a:rPr lang="zh-CN" altLang="en-US" dirty="0"/>
              <a:t>数的划分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F06B-0821-FE64-FDA0-17744A9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由于题目有个认为是相同的要求</a:t>
            </a:r>
            <a:endParaRPr lang="en-US" altLang="zh-CN" dirty="0"/>
          </a:p>
          <a:p>
            <a:r>
              <a:rPr lang="zh-CN" altLang="en-US" dirty="0"/>
              <a:t>所以相当于问把整数</a:t>
            </a:r>
            <a:r>
              <a:rPr lang="en-US" altLang="zh-CN" dirty="0"/>
              <a:t>n</a:t>
            </a:r>
            <a:r>
              <a:rPr lang="zh-CN" altLang="en-US" dirty="0"/>
              <a:t>分成</a:t>
            </a:r>
            <a:r>
              <a:rPr lang="en-US" altLang="zh-CN" dirty="0"/>
              <a:t>k</a:t>
            </a:r>
            <a:r>
              <a:rPr lang="zh-CN" altLang="en-US" dirty="0"/>
              <a:t>份，并且每一份不能比前一份小的方案数</a:t>
            </a:r>
            <a:endParaRPr lang="en-US" altLang="zh-CN" dirty="0"/>
          </a:p>
          <a:p>
            <a:r>
              <a:rPr lang="zh-CN" altLang="en-US" dirty="0"/>
              <a:t>所以设</a:t>
            </a:r>
            <a:r>
              <a:rPr lang="en-US" altLang="zh-CN" dirty="0"/>
              <a:t>solve(</a:t>
            </a:r>
            <a:r>
              <a:rPr lang="en-US" altLang="zh-CN" dirty="0" err="1"/>
              <a:t>n,k,t</a:t>
            </a:r>
            <a:r>
              <a:rPr lang="en-US" altLang="zh-CN" dirty="0"/>
              <a:t>)</a:t>
            </a:r>
            <a:r>
              <a:rPr lang="zh-CN" altLang="en-US" dirty="0"/>
              <a:t>表示现在要把</a:t>
            </a:r>
            <a:r>
              <a:rPr lang="en-US" altLang="zh-CN" dirty="0"/>
              <a:t>n</a:t>
            </a:r>
            <a:r>
              <a:rPr lang="zh-CN" altLang="en-US" dirty="0"/>
              <a:t>分成</a:t>
            </a:r>
            <a:r>
              <a:rPr lang="en-US" altLang="zh-CN" dirty="0"/>
              <a:t>k</a:t>
            </a:r>
            <a:r>
              <a:rPr lang="zh-CN" altLang="en-US" dirty="0"/>
              <a:t>份，最小那份</a:t>
            </a:r>
            <a:r>
              <a:rPr lang="en-US" altLang="zh-CN" dirty="0"/>
              <a:t>&gt;=t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那么显然答案就是</a:t>
            </a:r>
            <a:r>
              <a:rPr lang="en-US" altLang="zh-CN" dirty="0"/>
              <a:t>solve(n,k,1)</a:t>
            </a:r>
          </a:p>
          <a:p>
            <a:r>
              <a:rPr lang="zh-CN" altLang="en-US" dirty="0"/>
              <a:t>那么考虑分一个数出去，</a:t>
            </a:r>
            <a:r>
              <a:rPr lang="en-US" altLang="zh-CN" dirty="0"/>
              <a:t>solve(n,k,1)=\</a:t>
            </a:r>
            <a:r>
              <a:rPr lang="en-US" altLang="zh-CN" dirty="0" err="1"/>
              <a:t>sum_t</a:t>
            </a:r>
            <a:r>
              <a:rPr lang="en-US" altLang="zh-CN" dirty="0"/>
              <a:t> solve(n-t,k-1,t)</a:t>
            </a:r>
          </a:p>
          <a:p>
            <a:r>
              <a:rPr lang="zh-CN" altLang="en-US" dirty="0"/>
              <a:t>然后记忆化一下即可</a:t>
            </a:r>
            <a:endParaRPr lang="en-US" altLang="zh-CN" dirty="0"/>
          </a:p>
          <a:p>
            <a:r>
              <a:rPr lang="zh-CN" altLang="en-US" dirty="0"/>
              <a:t>优化？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FAB7D1-F1FD-DA5F-40B6-482ABEF4A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2" y="1825625"/>
            <a:ext cx="10326545" cy="4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9526-63C9-A0A5-5453-A6A7F42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OJ#22 </a:t>
            </a:r>
            <a:r>
              <a:rPr lang="zh-CN" altLang="en-US" dirty="0"/>
              <a:t>数的划分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F06B-0821-FE64-FDA0-17744A9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由于题目有个认为是相同的要求</a:t>
            </a:r>
            <a:endParaRPr lang="en-US" altLang="zh-CN" dirty="0"/>
          </a:p>
          <a:p>
            <a:r>
              <a:rPr lang="zh-CN" altLang="en-US" dirty="0"/>
              <a:t>所以相当于问把整数</a:t>
            </a:r>
            <a:r>
              <a:rPr lang="en-US" altLang="zh-CN" dirty="0"/>
              <a:t>n</a:t>
            </a:r>
            <a:r>
              <a:rPr lang="zh-CN" altLang="en-US" dirty="0"/>
              <a:t>分成</a:t>
            </a:r>
            <a:r>
              <a:rPr lang="en-US" altLang="zh-CN" dirty="0"/>
              <a:t>k</a:t>
            </a:r>
            <a:r>
              <a:rPr lang="zh-CN" altLang="en-US" dirty="0"/>
              <a:t>份，并且每一份不能比前一份小的方案数</a:t>
            </a:r>
            <a:endParaRPr lang="en-US" altLang="zh-CN" dirty="0"/>
          </a:p>
          <a:p>
            <a:r>
              <a:rPr lang="zh-CN" altLang="en-US" dirty="0"/>
              <a:t>稍微改一下问题：把整数</a:t>
            </a:r>
            <a:r>
              <a:rPr lang="en-US" altLang="zh-CN" dirty="0"/>
              <a:t>n</a:t>
            </a:r>
            <a:r>
              <a:rPr lang="zh-CN" altLang="en-US" dirty="0"/>
              <a:t>分成不超过</a:t>
            </a:r>
            <a:r>
              <a:rPr lang="en-US" altLang="zh-CN" dirty="0"/>
              <a:t>k</a:t>
            </a:r>
            <a:r>
              <a:rPr lang="zh-CN" altLang="en-US" dirty="0"/>
              <a:t>份，并且每一份不能比前一份小的方案数，原问题的答案就是两个减一下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solve(</a:t>
            </a:r>
            <a:r>
              <a:rPr lang="en-US" altLang="zh-CN" dirty="0" err="1"/>
              <a:t>n,k</a:t>
            </a:r>
            <a:r>
              <a:rPr lang="en-US" altLang="zh-CN" dirty="0"/>
              <a:t>)=solve(n,k-1)+solve(n-</a:t>
            </a:r>
            <a:r>
              <a:rPr lang="en-US" altLang="zh-CN" dirty="0" err="1"/>
              <a:t>k,k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FAB7D1-F1FD-DA5F-40B6-482ABEF4A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2" y="1825625"/>
            <a:ext cx="10326545" cy="4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9526-63C9-A0A5-5453-A6A7F42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OJ#22 </a:t>
            </a:r>
            <a:r>
              <a:rPr lang="zh-CN" altLang="en-US" dirty="0"/>
              <a:t>数的划分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F06B-0821-FE64-FDA0-17744A9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由于题目有个认为是相同的要求</a:t>
            </a:r>
            <a:endParaRPr lang="en-US" altLang="zh-CN" dirty="0"/>
          </a:p>
          <a:p>
            <a:r>
              <a:rPr lang="zh-CN" altLang="en-US" dirty="0"/>
              <a:t>所以相当于问把整数</a:t>
            </a:r>
            <a:r>
              <a:rPr lang="en-US" altLang="zh-CN" dirty="0"/>
              <a:t>n</a:t>
            </a:r>
            <a:r>
              <a:rPr lang="zh-CN" altLang="en-US" dirty="0"/>
              <a:t>分成</a:t>
            </a:r>
            <a:r>
              <a:rPr lang="en-US" altLang="zh-CN" dirty="0"/>
              <a:t>k</a:t>
            </a:r>
            <a:r>
              <a:rPr lang="zh-CN" altLang="en-US" dirty="0"/>
              <a:t>份，并且每一份不能比前一份小的方案数</a:t>
            </a:r>
            <a:endParaRPr lang="en-US" altLang="zh-CN" dirty="0"/>
          </a:p>
          <a:p>
            <a:r>
              <a:rPr lang="zh-CN" altLang="en-US" dirty="0"/>
              <a:t>也可以记录一下目前分出来了哪些数，每次考虑分一个数出去的时候枚举更大的</a:t>
            </a:r>
            <a:endParaRPr lang="en-US" altLang="zh-CN" dirty="0"/>
          </a:p>
          <a:p>
            <a:r>
              <a:rPr lang="zh-CN" altLang="en-US" dirty="0"/>
              <a:t>这个是划分数，增长速度比较慢，直接枚举也行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433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532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递归作业评讲</vt:lpstr>
      <vt:lpstr>OJ#374 分形图1</vt:lpstr>
      <vt:lpstr>OJ#427 螺旋矩阵</vt:lpstr>
      <vt:lpstr>OJ#403 波兰表达式</vt:lpstr>
      <vt:lpstr>OJ#22 数的划分</vt:lpstr>
      <vt:lpstr>OJ#22 数的划分</vt:lpstr>
      <vt:lpstr>OJ#22 数的划分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递归作业评讲</dc:title>
  <dc:creator>You Lingyun</dc:creator>
  <cp:lastModifiedBy>You Lingyun</cp:lastModifiedBy>
  <cp:revision>13</cp:revision>
  <dcterms:created xsi:type="dcterms:W3CDTF">2022-09-10T13:39:29Z</dcterms:created>
  <dcterms:modified xsi:type="dcterms:W3CDTF">2022-09-10T14:12:53Z</dcterms:modified>
</cp:coreProperties>
</file>