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4" r:id="rId25"/>
    <p:sldId id="283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2DCA-B3C6-433B-8CC9-D5AEC770C015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0A563-58E3-40ED-AC7E-8559B8A4E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A563-58E3-40ED-AC7E-8559B8A4E4E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A563-58E3-40ED-AC7E-8559B8A4E4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1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A563-58E3-40ED-AC7E-8559B8A4E4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6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A563-58E3-40ED-AC7E-8559B8A4E4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4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A563-58E3-40ED-AC7E-8559B8A4E4E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7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2-8C16-416C-A255-3AE306027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1555C-8F9D-48A5-B345-56B7FB9D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CFC2-2222-4031-A28B-22A9F38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BEF77-DCF3-44BC-82BD-A646E70C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23576-A6FC-40B5-98EE-A206A4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765F0-0E82-422D-B735-4CB7EA09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C0EAE-5537-4807-96BB-4874E97C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E4A32-4CED-4281-A849-6B835E3C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B0E70-1A5E-4B10-9827-E61DE128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5814D-749E-4B0E-9AD3-7B15D5D6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7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E9BFED-5CF5-4916-BA03-15F0F9C0B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6774E-D56E-4AC1-808B-417C457E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F0767-4793-462D-AA78-6DB8BE7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14F1A-9BC4-43BA-AB30-0538FF0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2AFD2-7237-4DBC-B4D8-1648EA31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33C6-C6E9-4054-9B54-201F3CC9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28347-711A-4BFC-94DE-9AAED009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CBA4-EBA6-46F9-82CB-460FB79B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60B67-0A7E-4285-8287-6FEA083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73243-EC7F-4089-B7D3-FAE2153B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6843-877F-4930-BE31-B6B64DFC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C3CB2-8876-4CC0-A217-5438B067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37768-D7C1-4CBC-938B-6219058E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1763B-B32E-47D4-B2AA-FF696B36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CE31B-75C1-443D-8EB7-EB2BDB9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3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522AD-A7EC-40C3-84C6-4B3B846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5F075-6F84-462F-87AC-F8E7A4643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06DAC-D1CA-4EFB-813F-56C2BAB9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CE3BB-0E35-43CD-9A37-DD6EAA4A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F0E4B-442A-4A92-B187-2858E73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5D44E-F3DF-4830-85AA-B3A54E2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5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2BFB-4B58-46AF-A28A-9C0D98AB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73D38-CC29-4995-B6D8-3EE6F99D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C775D-B3ED-46F2-BEBF-FD64992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C3B62-32B3-4D10-8811-4C269A9F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1D86-B81D-4AE8-B6CD-D6CB7A24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78BD6-7549-43A9-8D07-10446191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4BE3D-7044-4A1C-9C5F-CFCCF4C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A0BC2-5C34-4704-BBBE-7DD3E04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5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DD64-AC1C-4D4C-B26D-846EF01E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28998-63E5-4798-9004-D762BF8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062CCC-6E27-42AC-9489-57F93591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E01EA-3BF3-427E-B6A3-1D9F68E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6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53D94-8CE0-49C9-B74D-69904A2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F3D6A4-1840-4306-BD42-B7FB3F3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B6573-9A76-4F1B-9033-02A831D3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81CB-FCF5-4EF5-AB22-FC5DF22D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10FCD-82BB-4C36-8673-0F6AA6AF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48F5A-7ECE-4E55-B1D6-ED9DA339C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637EF-3C41-48E5-A394-50FB3C26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9F073-F149-4307-BB34-20AC9D3F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04233-D025-4D11-A4B3-38E3B277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3369-88CF-435F-AFA2-CD4218F6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6FF69-1022-4709-8662-AFE6DDDD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A4AE6-C302-4042-8D9F-6E63EBBD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F4069-100B-4EF5-BD74-379B5A6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DB568-3E9D-4B14-8F03-10516A49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A919A-B1BE-467B-996C-EC4668AC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9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DCF22D-30FD-424C-B106-04709246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573B6-7AE0-46C5-8A3F-1CB06C36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6362F-28A0-4B6C-9952-F93C8F90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26E6-0DB9-4AD7-85D4-9BD5D29A470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64BBE-2246-47A1-A4D6-45B54979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15B1E-C358-45FC-A202-594BA24BE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36DF-9D3D-462E-9BB6-1F9D7A34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8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153A-68CA-430B-95E9-C9C695CD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重链剖分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C39A4-2932-4BB6-87B0-1D975D390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3237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给定一棵树，每条边有一个边权，维护下列操作：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修改某条边的边权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将某条路径上所有边的边权变为相反数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询问某条路径上边权的最大值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583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3237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边权的处理</a:t>
            </a:r>
            <a:endParaRPr lang="en-US" altLang="zh-CN" dirty="0"/>
          </a:p>
          <a:p>
            <a:r>
              <a:rPr lang="zh-CN" altLang="en-US" dirty="0"/>
              <a:t>把边权移到点权上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9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3237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数据结构的维护</a:t>
            </a:r>
            <a:endParaRPr lang="en-US" altLang="zh-CN" dirty="0"/>
          </a:p>
          <a:p>
            <a:r>
              <a:rPr lang="zh-CN" altLang="en-US" dirty="0"/>
              <a:t>路径上的最大值</a:t>
            </a:r>
            <a:r>
              <a:rPr lang="en-US" altLang="zh-CN" dirty="0"/>
              <a:t>=</a:t>
            </a:r>
            <a:r>
              <a:rPr lang="zh-CN" altLang="en-US" dirty="0"/>
              <a:t>每条重链的最大值再取最大值</a:t>
            </a:r>
            <a:endParaRPr lang="en-US" altLang="zh-CN" dirty="0"/>
          </a:p>
          <a:p>
            <a:r>
              <a:rPr lang="zh-CN" altLang="en-US" dirty="0"/>
              <a:t>每条重链的最大值</a:t>
            </a:r>
            <a:r>
              <a:rPr lang="en-US" altLang="zh-CN" dirty="0"/>
              <a:t>=</a:t>
            </a:r>
            <a:r>
              <a:rPr lang="en-US" altLang="zh-CN" dirty="0" err="1"/>
              <a:t>dfs</a:t>
            </a:r>
            <a:r>
              <a:rPr lang="zh-CN" altLang="en-US" dirty="0"/>
              <a:t>序上的区间最大值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dfs</a:t>
            </a:r>
            <a:r>
              <a:rPr lang="zh-CN" altLang="en-US" dirty="0"/>
              <a:t>序建一个线段树，然后维护区间最大值</a:t>
            </a:r>
            <a:endParaRPr lang="en-US" altLang="zh-CN" dirty="0"/>
          </a:p>
          <a:p>
            <a:r>
              <a:rPr lang="zh-CN" altLang="en-US" dirty="0"/>
              <a:t>问题在于还有取反操作，所以不仅要维护区间最大值，还要维护区间最小值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22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3083 </a:t>
            </a:r>
            <a:r>
              <a:rPr lang="en-US" altLang="zh-CN" dirty="0" err="1"/>
              <a:t>遥远的国度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给定一棵有根树，每个点有一个权值，提供三种操作：</a:t>
            </a:r>
          </a:p>
          <a:p>
            <a:r>
              <a:rPr lang="zh-CN" altLang="en-US" dirty="0"/>
              <a:t>1.将x节点变为根节点</a:t>
            </a:r>
          </a:p>
          <a:p>
            <a:r>
              <a:rPr lang="zh-CN" altLang="en-US" dirty="0"/>
              <a:t>2.将x到y路径上的点的权值全部改为v</a:t>
            </a:r>
          </a:p>
          <a:p>
            <a:r>
              <a:rPr lang="zh-CN" altLang="en-US" dirty="0"/>
              <a:t>3.询问x的子树中点权的最小值</a:t>
            </a:r>
          </a:p>
        </p:txBody>
      </p:sp>
    </p:spTree>
    <p:extLst>
      <p:ext uri="{BB962C8B-B14F-4D97-AF65-F5344CB8AC3E}">
        <p14:creationId xmlns:p14="http://schemas.microsoft.com/office/powerpoint/2010/main" val="253508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3083 </a:t>
            </a:r>
            <a:r>
              <a:rPr lang="en-US" altLang="zh-CN" dirty="0" err="1"/>
              <a:t>遥远的国度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并不依赖根的取值（根在什么地方不影响操作</a:t>
            </a:r>
            <a:r>
              <a:rPr lang="en-US" altLang="zh-CN" dirty="0"/>
              <a:t>2</a:t>
            </a:r>
            <a:r>
              <a:rPr lang="zh-CN" altLang="en-US" dirty="0"/>
              <a:t>的效果）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3</a:t>
            </a:r>
            <a:r>
              <a:rPr lang="zh-CN" altLang="en-US" dirty="0"/>
              <a:t>依赖根的位置，分类讨论</a:t>
            </a:r>
            <a:endParaRPr lang="en-US" altLang="zh-CN" dirty="0"/>
          </a:p>
          <a:p>
            <a:r>
              <a:rPr lang="zh-CN" altLang="en-US" dirty="0"/>
              <a:t>假设一开始的根是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现在查询的位置是</a:t>
            </a:r>
            <a:r>
              <a:rPr lang="en-US" altLang="zh-CN" dirty="0"/>
              <a:t>now</a:t>
            </a:r>
            <a:r>
              <a:rPr lang="zh-CN" altLang="en-US" dirty="0"/>
              <a:t>，现在的根是</a:t>
            </a:r>
            <a:r>
              <a:rPr lang="en-US" altLang="zh-CN" dirty="0"/>
              <a:t>rt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rt=now</a:t>
            </a:r>
            <a:r>
              <a:rPr lang="zh-CN" altLang="en-US" dirty="0"/>
              <a:t>，直接查整个树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6A796-9B13-4218-BA1D-E4ED8258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671763"/>
            <a:ext cx="3762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F9A49F-73B3-4F71-BF73-245940C4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2747963"/>
            <a:ext cx="2905125" cy="3429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3083 </a:t>
            </a:r>
            <a:r>
              <a:rPr lang="en-US" altLang="zh-CN" dirty="0" err="1"/>
              <a:t>遥远的国度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并不依赖根的取值（根在什么地方不影响操作</a:t>
            </a:r>
            <a:r>
              <a:rPr lang="en-US" altLang="zh-CN" dirty="0"/>
              <a:t>2</a:t>
            </a:r>
            <a:r>
              <a:rPr lang="zh-CN" altLang="en-US" dirty="0"/>
              <a:t>的效果）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3</a:t>
            </a:r>
            <a:r>
              <a:rPr lang="zh-CN" altLang="en-US" dirty="0"/>
              <a:t>依赖根的位置，分类讨论</a:t>
            </a:r>
            <a:endParaRPr lang="en-US" altLang="zh-CN" dirty="0"/>
          </a:p>
          <a:p>
            <a:r>
              <a:rPr lang="zh-CN" altLang="en-US" dirty="0"/>
              <a:t>假设一开始的根是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现在查询的位置是</a:t>
            </a:r>
            <a:r>
              <a:rPr lang="en-US" altLang="zh-CN" dirty="0"/>
              <a:t>now</a:t>
            </a:r>
            <a:r>
              <a:rPr lang="zh-CN" altLang="en-US" dirty="0"/>
              <a:t>，现在的根是</a:t>
            </a:r>
            <a:r>
              <a:rPr lang="en-US" altLang="zh-CN" dirty="0"/>
              <a:t>rt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rt=now</a:t>
            </a:r>
            <a:r>
              <a:rPr lang="zh-CN" altLang="en-US" dirty="0"/>
              <a:t>，直接查整个树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now</a:t>
            </a:r>
            <a:r>
              <a:rPr lang="zh-CN" altLang="en-US" dirty="0"/>
              <a:t>是</a:t>
            </a:r>
            <a:r>
              <a:rPr lang="en-US" altLang="zh-CN" dirty="0"/>
              <a:t>rt</a:t>
            </a:r>
            <a:r>
              <a:rPr lang="zh-CN" altLang="en-US" dirty="0"/>
              <a:t>的祖先，则答案的范围是除了</a:t>
            </a:r>
            <a:r>
              <a:rPr lang="en-US" altLang="zh-CN" dirty="0"/>
              <a:t>x</a:t>
            </a:r>
            <a:r>
              <a:rPr lang="zh-CN" altLang="en-US" dirty="0"/>
              <a:t>的子树以外                 的所有点（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now</a:t>
            </a:r>
            <a:r>
              <a:rPr lang="zh-CN" altLang="en-US" dirty="0"/>
              <a:t>的某个儿子，</a:t>
            </a:r>
            <a:r>
              <a:rPr lang="en-US" altLang="zh-CN" dirty="0"/>
              <a:t>x</a:t>
            </a:r>
            <a:r>
              <a:rPr lang="zh-CN" altLang="en-US" dirty="0"/>
              <a:t>的子树中有</a:t>
            </a:r>
            <a:r>
              <a:rPr lang="en-US" altLang="zh-CN" dirty="0"/>
              <a:t>rt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7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FDF9ED-42E5-4CC9-8B8D-50D435C9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671763"/>
            <a:ext cx="3762375" cy="35052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并不依赖根的取值（根在什么地方不影响操作</a:t>
            </a:r>
            <a:r>
              <a:rPr lang="en-US" altLang="zh-CN" dirty="0"/>
              <a:t>2</a:t>
            </a:r>
            <a:r>
              <a:rPr lang="zh-CN" altLang="en-US" dirty="0"/>
              <a:t>的效果）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3</a:t>
            </a:r>
            <a:r>
              <a:rPr lang="zh-CN" altLang="en-US" dirty="0"/>
              <a:t>依赖根的位置，分类讨论</a:t>
            </a:r>
            <a:endParaRPr lang="en-US" altLang="zh-CN" dirty="0"/>
          </a:p>
          <a:p>
            <a:r>
              <a:rPr lang="zh-CN" altLang="en-US" dirty="0"/>
              <a:t>假设一开始的根是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现在查询的位置是</a:t>
            </a:r>
            <a:r>
              <a:rPr lang="en-US" altLang="zh-CN" dirty="0"/>
              <a:t>now</a:t>
            </a:r>
            <a:r>
              <a:rPr lang="zh-CN" altLang="en-US" dirty="0"/>
              <a:t>，现在的根是</a:t>
            </a:r>
            <a:r>
              <a:rPr lang="en-US" altLang="zh-CN" dirty="0"/>
              <a:t>rt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rt=now</a:t>
            </a:r>
            <a:r>
              <a:rPr lang="zh-CN" altLang="en-US" dirty="0"/>
              <a:t>，直接查整个树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now</a:t>
            </a:r>
            <a:r>
              <a:rPr lang="zh-CN" altLang="en-US" dirty="0"/>
              <a:t>是</a:t>
            </a:r>
            <a:r>
              <a:rPr lang="en-US" altLang="zh-CN" dirty="0"/>
              <a:t>rt</a:t>
            </a:r>
            <a:r>
              <a:rPr lang="zh-CN" altLang="en-US" dirty="0"/>
              <a:t>的祖先，则答案的范围是除了</a:t>
            </a:r>
            <a:r>
              <a:rPr lang="en-US" altLang="zh-CN" dirty="0"/>
              <a:t>x</a:t>
            </a:r>
            <a:r>
              <a:rPr lang="zh-CN" altLang="en-US" dirty="0"/>
              <a:t>的                                 子树以外的所有点（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now</a:t>
            </a:r>
            <a:r>
              <a:rPr lang="zh-CN" altLang="en-US" dirty="0"/>
              <a:t>的某个儿子，                                    </a:t>
            </a:r>
            <a:r>
              <a:rPr lang="en-US" altLang="zh-CN" dirty="0"/>
              <a:t>x</a:t>
            </a:r>
            <a:r>
              <a:rPr lang="zh-CN" altLang="en-US" dirty="0"/>
              <a:t>的子树中有</a:t>
            </a:r>
            <a:r>
              <a:rPr lang="en-US" altLang="zh-CN" dirty="0"/>
              <a:t>rt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否则直接查询原树中</a:t>
            </a:r>
            <a:r>
              <a:rPr lang="en-US" altLang="zh-CN" dirty="0"/>
              <a:t>now</a:t>
            </a:r>
            <a:r>
              <a:rPr lang="zh-CN" altLang="en-US" dirty="0"/>
              <a:t>的子树。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3083 </a:t>
            </a:r>
            <a:r>
              <a:rPr lang="en-US" altLang="zh-CN" dirty="0" err="1"/>
              <a:t>遥远的国度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给定一棵有根树，每个节点有点权，提供两种操作：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以某个节点为根的子树所有节点权值</a:t>
            </a:r>
            <a:r>
              <a:rPr lang="en-US" altLang="zh-CN" dirty="0"/>
              <a:t>+x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给出不超过</a:t>
            </a:r>
            <a:r>
              <a:rPr lang="en-US" altLang="zh-CN" dirty="0"/>
              <a:t>5</a:t>
            </a:r>
            <a:r>
              <a:rPr lang="zh-CN" altLang="en-US" dirty="0"/>
              <a:t>条链，求</a:t>
            </a:r>
            <a:r>
              <a:rPr lang="en-US" altLang="zh-CN" dirty="0"/>
              <a:t>(</a:t>
            </a:r>
            <a:r>
              <a:rPr lang="zh-CN" altLang="en-US" dirty="0"/>
              <a:t>所有在这些链中出现过至少一次的点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zh-CN" altLang="en-US" dirty="0"/>
              <a:t>权值和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3589 </a:t>
            </a:r>
            <a:r>
              <a:rPr lang="zh-CN" altLang="en-US" dirty="0"/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26272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子树修改可以</a:t>
            </a:r>
            <a:r>
              <a:rPr lang="en-US" altLang="zh-CN" dirty="0" err="1"/>
              <a:t>dfs</a:t>
            </a:r>
            <a:r>
              <a:rPr lang="zh-CN" altLang="en-US" dirty="0"/>
              <a:t>序做，区间加</a:t>
            </a:r>
            <a:endParaRPr lang="en-US" altLang="zh-CN" dirty="0"/>
          </a:p>
          <a:p>
            <a:r>
              <a:rPr lang="zh-CN" altLang="en-US" dirty="0"/>
              <a:t>查询就是</a:t>
            </a:r>
            <a:r>
              <a:rPr lang="en-US" altLang="zh-CN" dirty="0"/>
              <a:t>5</a:t>
            </a:r>
            <a:r>
              <a:rPr lang="zh-CN" altLang="en-US" dirty="0"/>
              <a:t>条链的并的权值和</a:t>
            </a:r>
            <a:endParaRPr lang="en-US" altLang="zh-CN" dirty="0"/>
          </a:p>
          <a:p>
            <a:r>
              <a:rPr lang="zh-CN" altLang="en-US" dirty="0"/>
              <a:t>把每条路径拆成多个部分，每一部分是某重链上连续的一段，就得到了很多区间。然后排序取区间的并集就能在线段树上操作了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3589 </a:t>
            </a:r>
            <a:r>
              <a:rPr lang="zh-CN" altLang="en-US" dirty="0"/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8495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个节点的有根树（编号为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，根节点为</a:t>
            </a:r>
            <a:r>
              <a:rPr lang="en-US" altLang="zh-CN" dirty="0"/>
              <a:t>0</a:t>
            </a:r>
            <a:r>
              <a:rPr lang="zh-CN" altLang="en-US" dirty="0"/>
              <a:t>）。一个点的深度定义为这个节点到根的距离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dep[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的深度，</a:t>
            </a:r>
            <a:r>
              <a:rPr lang="en-US" altLang="zh-CN" dirty="0"/>
              <a:t>LCA(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的最近公共祖先。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次询问，每次询问给出</a:t>
            </a:r>
            <a:r>
              <a:rPr lang="en-US" altLang="zh-CN" dirty="0"/>
              <a:t>l r z</a:t>
            </a:r>
            <a:r>
              <a:rPr lang="zh-CN" altLang="en-US" dirty="0"/>
              <a:t>，求</a:t>
            </a:r>
            <a:r>
              <a:rPr lang="en-US" altLang="zh-CN" dirty="0"/>
              <a:t>sigma_{l&lt;=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</a:t>
            </a:r>
            <a:r>
              <a:rPr lang="zh-CN" altLang="en-US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3626 LNOI2014 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466F1-2940-4E63-BEA3-BA2BEA2D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重儿子</a:t>
            </a:r>
            <a:r>
              <a:rPr lang="en-US" altLang="zh-CN" dirty="0"/>
              <a:t>son</a:t>
            </a:r>
            <a:r>
              <a:rPr lang="zh-CN" altLang="en-US" dirty="0"/>
              <a:t>：一个节点的子节点中，</a:t>
            </a:r>
            <a:r>
              <a:rPr lang="en-US" altLang="zh-CN" dirty="0"/>
              <a:t>size</a:t>
            </a:r>
            <a:r>
              <a:rPr lang="zh-CN" altLang="en-US" dirty="0"/>
              <a:t>最大的那个。（如果同为最大，则随便选一个）</a:t>
            </a:r>
          </a:p>
          <a:p>
            <a:r>
              <a:rPr lang="zh-CN" altLang="en-US" dirty="0"/>
              <a:t>轻儿子：非重儿子的子节点</a:t>
            </a:r>
          </a:p>
          <a:p>
            <a:r>
              <a:rPr lang="zh-CN" altLang="en-US" dirty="0"/>
              <a:t>重边：一个点到它的重儿子的边</a:t>
            </a:r>
          </a:p>
          <a:p>
            <a:r>
              <a:rPr lang="zh-CN" altLang="en-US" dirty="0"/>
              <a:t>轻边：一个点到它的轻儿子的边</a:t>
            </a:r>
          </a:p>
          <a:p>
            <a:r>
              <a:rPr lang="zh-CN" altLang="en-US" dirty="0"/>
              <a:t>重链：由重边连接形成的链</a:t>
            </a:r>
          </a:p>
          <a:p>
            <a:r>
              <a:rPr lang="zh-CN" altLang="en-US" dirty="0"/>
              <a:t>链顶</a:t>
            </a:r>
            <a:r>
              <a:rPr lang="en-US" altLang="zh-CN" dirty="0"/>
              <a:t>top</a:t>
            </a:r>
            <a:r>
              <a:rPr lang="zh-CN" altLang="en-US" dirty="0"/>
              <a:t>：一条重链中深度最小的节点</a:t>
            </a:r>
          </a:p>
          <a:p>
            <a:r>
              <a:rPr lang="zh-CN" altLang="en-US" dirty="0"/>
              <a:t>下图是一个例子。</a:t>
            </a:r>
          </a:p>
        </p:txBody>
      </p:sp>
    </p:spTree>
    <p:extLst>
      <p:ext uri="{BB962C8B-B14F-4D97-AF65-F5344CB8AC3E}">
        <p14:creationId xmlns:p14="http://schemas.microsoft.com/office/powerpoint/2010/main" val="69073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考虑怎么算</a:t>
            </a:r>
            <a:r>
              <a:rPr lang="en-US" altLang="zh-CN" dirty="0"/>
              <a:t>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)]</a:t>
            </a:r>
          </a:p>
          <a:p>
            <a:r>
              <a:rPr lang="en-US" altLang="zh-CN" dirty="0" err="1"/>
              <a:t>Lca</a:t>
            </a:r>
            <a:r>
              <a:rPr lang="zh-CN" altLang="en-US" dirty="0"/>
              <a:t>算法问题在于对于每个不同的</a:t>
            </a:r>
            <a:r>
              <a:rPr lang="en-US" altLang="zh-CN" dirty="0"/>
              <a:t>u</a:t>
            </a:r>
            <a:r>
              <a:rPr lang="zh-CN" altLang="en-US" dirty="0"/>
              <a:t>，都要重新算</a:t>
            </a:r>
            <a:endParaRPr lang="en-US" altLang="zh-CN" dirty="0"/>
          </a:p>
          <a:p>
            <a:r>
              <a:rPr lang="zh-CN" altLang="en-US" dirty="0"/>
              <a:t>另外一种思路是把根到</a:t>
            </a:r>
            <a:r>
              <a:rPr lang="en-US" altLang="zh-CN" dirty="0"/>
              <a:t>u</a:t>
            </a:r>
            <a:r>
              <a:rPr lang="zh-CN" altLang="en-US" dirty="0"/>
              <a:t>的这段路径涂黑，然后</a:t>
            </a:r>
            <a:r>
              <a:rPr lang="en-US" altLang="zh-CN" dirty="0"/>
              <a:t>v</a:t>
            </a:r>
            <a:r>
              <a:rPr lang="zh-CN" altLang="en-US" dirty="0"/>
              <a:t>向上爬树，遇到的第一个黑点就是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)]</a:t>
            </a:r>
            <a:r>
              <a:rPr lang="zh-CN" altLang="en-US" dirty="0"/>
              <a:t>就是上面一共有多少黑点</a:t>
            </a:r>
            <a:endParaRPr lang="en-US" altLang="zh-CN" dirty="0"/>
          </a:p>
          <a:p>
            <a:r>
              <a:rPr lang="zh-CN" altLang="en-US" dirty="0"/>
              <a:t>也就是说把根到</a:t>
            </a:r>
            <a:r>
              <a:rPr lang="en-US" altLang="zh-CN" dirty="0"/>
              <a:t>u</a:t>
            </a:r>
            <a:r>
              <a:rPr lang="zh-CN" altLang="en-US" dirty="0"/>
              <a:t>的这段路径上的点权</a:t>
            </a:r>
            <a:r>
              <a:rPr lang="en-US" altLang="zh-CN" dirty="0"/>
              <a:t>+1</a:t>
            </a:r>
            <a:r>
              <a:rPr lang="zh-CN" altLang="en-US" dirty="0"/>
              <a:t>，然后查询一下</a:t>
            </a:r>
            <a:r>
              <a:rPr lang="en-US" altLang="zh-CN" dirty="0"/>
              <a:t>v</a:t>
            </a:r>
            <a:r>
              <a:rPr lang="zh-CN" altLang="en-US" dirty="0"/>
              <a:t>到根的路径上的点权和就可以了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3626 LNOI2014 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9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考虑计算</a:t>
            </a:r>
            <a:r>
              <a:rPr lang="en-US" altLang="zh-CN" dirty="0"/>
              <a:t>sigma_{l&lt;=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</a:t>
            </a:r>
            <a:r>
              <a:rPr lang="zh-CN" altLang="en-US" dirty="0"/>
              <a:t>，注意到加法具有交换律</a:t>
            </a:r>
            <a:endParaRPr lang="en-US" altLang="zh-CN" dirty="0"/>
          </a:p>
          <a:p>
            <a:r>
              <a:rPr lang="zh-CN" altLang="en-US" dirty="0"/>
              <a:t>就是把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的点到根的路径上的点权全部</a:t>
            </a:r>
            <a:r>
              <a:rPr lang="en-US" altLang="zh-CN" dirty="0"/>
              <a:t>+1</a:t>
            </a:r>
            <a:r>
              <a:rPr lang="zh-CN" altLang="en-US" dirty="0"/>
              <a:t>，然后再查询</a:t>
            </a:r>
            <a:r>
              <a:rPr lang="en-US" altLang="zh-CN" dirty="0"/>
              <a:t>z</a:t>
            </a:r>
            <a:r>
              <a:rPr lang="zh-CN" altLang="en-US" dirty="0"/>
              <a:t>到根的路径上的点权和</a:t>
            </a:r>
            <a:endParaRPr lang="en-US" altLang="zh-CN" dirty="0"/>
          </a:p>
          <a:p>
            <a:r>
              <a:rPr lang="zh-CN" altLang="en-US" dirty="0"/>
              <a:t>并且还发现询问具有可减性，即</a:t>
            </a:r>
            <a:r>
              <a:rPr lang="en-US" altLang="zh-CN" dirty="0"/>
              <a:t>sigma_{l&lt;=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)]=sigma_{1&lt;=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)]-sigma_{1&lt;=</a:t>
            </a:r>
            <a:r>
              <a:rPr lang="en-US" altLang="zh-CN" dirty="0" err="1"/>
              <a:t>i</a:t>
            </a:r>
            <a:r>
              <a:rPr lang="en-US" altLang="zh-CN" dirty="0"/>
              <a:t>&lt;=l-1}dep[LCA(</a:t>
            </a:r>
            <a:r>
              <a:rPr lang="en-US" altLang="zh-CN" dirty="0" err="1"/>
              <a:t>i,z</a:t>
            </a:r>
            <a:r>
              <a:rPr lang="en-US" altLang="zh-CN" dirty="0"/>
              <a:t>)]</a:t>
            </a:r>
          </a:p>
          <a:p>
            <a:r>
              <a:rPr lang="zh-CN" altLang="en-US" dirty="0"/>
              <a:t>所以把</a:t>
            </a:r>
            <a:r>
              <a:rPr lang="en-US" altLang="zh-CN" dirty="0"/>
              <a:t>l r z</a:t>
            </a:r>
            <a:r>
              <a:rPr lang="zh-CN" altLang="en-US" dirty="0"/>
              <a:t>拆成两个询问，然后依次插入点 </a:t>
            </a:r>
            <a:r>
              <a:rPr lang="en-US" altLang="zh-CN" dirty="0" err="1"/>
              <a:t>i</a:t>
            </a:r>
            <a:r>
              <a:rPr lang="zh-CN" altLang="en-US" dirty="0"/>
              <a:t>，即将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到根的路径上的点全部</a:t>
            </a:r>
            <a:r>
              <a:rPr lang="en-US" altLang="zh-CN" dirty="0"/>
              <a:t>+1</a:t>
            </a:r>
            <a:r>
              <a:rPr lang="zh-CN" altLang="en-US" dirty="0"/>
              <a:t>。离线询问答案即可。</a:t>
            </a:r>
            <a:endParaRPr lang="en-US" altLang="zh-CN" dirty="0"/>
          </a:p>
          <a:p>
            <a:r>
              <a:rPr lang="zh-CN" altLang="en-US" dirty="0"/>
              <a:t>路径加路径求和使用树剖来做。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3626 LNOI2014 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2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给一个无向简单联通图和它的一棵生成树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在限制只能删一条</a:t>
            </a:r>
            <a:r>
              <a:rPr lang="en-US" altLang="zh-CN" dirty="0"/>
              <a:t>T</a:t>
            </a:r>
            <a:r>
              <a:rPr lang="zh-CN" altLang="en-US" dirty="0"/>
              <a:t>上的边的情况下，问最少删几条边使得图不连通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5452 Minimum 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2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删去某条树边之后，生成树就被分成了两个部分，我们只需要将连接这两个部分的边全部删除即可。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所以某条树边对应了多少条非树边？这是比较难想的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可以反过来想，某条非树边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u,v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都影响了哪些树边？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/>
              <a:t>就是在树上路径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上的那些树边，这是因为当这些树边被删除后，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必定分属于两个不同的部分</a:t>
            </a:r>
            <a:endParaRPr lang="en-US" altLang="zh-CN" dirty="0"/>
          </a:p>
          <a:p>
            <a:r>
              <a:rPr lang="zh-CN" altLang="en-US" dirty="0"/>
              <a:t>对每一条非树边，对它两点之间的树上路径的边权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答案就是树上边的最小边权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5452 Minimum 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交互题，有一棵</a:t>
            </a:r>
            <a:r>
              <a:rPr lang="en-US" altLang="zh-CN" dirty="0"/>
              <a:t>n</a:t>
            </a:r>
            <a:r>
              <a:rPr lang="zh-CN" altLang="en-US" dirty="0"/>
              <a:t>个点，根为</a:t>
            </a:r>
            <a:r>
              <a:rPr lang="en-US" altLang="zh-CN" dirty="0"/>
              <a:t>1</a:t>
            </a:r>
            <a:r>
              <a:rPr lang="zh-CN" altLang="en-US" dirty="0"/>
              <a:t>的二叉树，不知道形态</a:t>
            </a:r>
            <a:endParaRPr lang="en-US" altLang="zh-CN" dirty="0"/>
          </a:p>
          <a:p>
            <a:r>
              <a:rPr lang="zh-CN" altLang="en-US" dirty="0"/>
              <a:t>可以询问</a:t>
            </a:r>
            <a:r>
              <a:rPr lang="en-US" altLang="zh-CN" dirty="0"/>
              <a:t>q</a:t>
            </a:r>
            <a:r>
              <a:rPr lang="zh-CN" altLang="en-US" dirty="0"/>
              <a:t>次</a:t>
            </a:r>
            <a:r>
              <a:rPr lang="en-US" altLang="zh-CN" dirty="0"/>
              <a:t>dis(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，求出二叉树的形态</a:t>
            </a:r>
            <a:endParaRPr lang="en-US" altLang="zh-CN" dirty="0"/>
          </a:p>
          <a:p>
            <a:r>
              <a:rPr lang="en-US" altLang="zh-CN" dirty="0"/>
              <a:t>n&lt;=3000</a:t>
            </a:r>
            <a:r>
              <a:rPr lang="zh-CN" altLang="en-US" dirty="0"/>
              <a:t>，最多询问</a:t>
            </a:r>
            <a:r>
              <a:rPr lang="en-US" altLang="zh-CN" dirty="0"/>
              <a:t>30000</a:t>
            </a:r>
            <a:r>
              <a:rPr lang="zh-CN" altLang="en-US" dirty="0"/>
              <a:t>次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6669 </a:t>
            </a:r>
            <a:r>
              <a:rPr lang="en-US" altLang="zh-CN" dirty="0" err="1"/>
              <a:t>Nauuo</a:t>
            </a:r>
            <a:r>
              <a:rPr lang="en-US" altLang="zh-CN" dirty="0"/>
              <a:t> and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1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先询问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  <a:r>
              <a:rPr lang="en-US" altLang="zh-CN" dirty="0"/>
              <a:t>dis(1,2),dis(1,3),…,dis(1,n)</a:t>
            </a:r>
            <a:r>
              <a:rPr lang="zh-CN" altLang="en-US" dirty="0"/>
              <a:t>求出</a:t>
            </a:r>
            <a:r>
              <a:rPr lang="en-US" altLang="zh-CN" dirty="0"/>
              <a:t>dep[2],dep[3],…,dep[n]</a:t>
            </a:r>
          </a:p>
          <a:p>
            <a:r>
              <a:rPr lang="zh-CN" altLang="en-US" dirty="0"/>
              <a:t>然后枚举深度</a:t>
            </a:r>
            <a:endParaRPr lang="en-US" altLang="zh-CN" dirty="0"/>
          </a:p>
          <a:p>
            <a:r>
              <a:rPr lang="zh-CN" altLang="en-US" dirty="0"/>
              <a:t>假设我们枚举到深度为</a:t>
            </a:r>
            <a:r>
              <a:rPr lang="en-US" altLang="zh-CN" dirty="0" err="1"/>
              <a:t>i</a:t>
            </a:r>
            <a:r>
              <a:rPr lang="zh-CN" altLang="en-US" dirty="0"/>
              <a:t>的点，那么我们已经恢复出来深度为</a:t>
            </a:r>
            <a:r>
              <a:rPr lang="en-US" altLang="zh-CN" dirty="0"/>
              <a:t>i-1</a:t>
            </a:r>
            <a:r>
              <a:rPr lang="zh-CN" altLang="en-US" dirty="0"/>
              <a:t>的二叉树的形态了，现在想恢复深度为</a:t>
            </a:r>
            <a:r>
              <a:rPr lang="en-US" altLang="zh-CN" dirty="0" err="1"/>
              <a:t>i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我们先将这棵深度为</a:t>
            </a:r>
            <a:r>
              <a:rPr lang="en-US" altLang="zh-CN" dirty="0"/>
              <a:t>i-1</a:t>
            </a:r>
            <a:r>
              <a:rPr lang="zh-CN" altLang="en-US" dirty="0"/>
              <a:t>的树重链剖分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6669 </a:t>
            </a:r>
            <a:r>
              <a:rPr lang="en-US" altLang="zh-CN" dirty="0" err="1"/>
              <a:t>Nauuo</a:t>
            </a:r>
            <a:r>
              <a:rPr lang="en-US" altLang="zh-CN" dirty="0"/>
              <a:t> and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34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然后考虑某个点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的深度是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先令</a:t>
            </a:r>
            <a:r>
              <a:rPr lang="en-US" altLang="zh-CN" dirty="0"/>
              <a:t>y=1</a:t>
            </a:r>
            <a:r>
              <a:rPr lang="zh-CN" altLang="en-US" dirty="0"/>
              <a:t>，询问</a:t>
            </a:r>
            <a:r>
              <a:rPr lang="en-US" altLang="zh-CN" dirty="0"/>
              <a:t>y</a:t>
            </a:r>
            <a:r>
              <a:rPr lang="zh-CN" altLang="en-US" dirty="0"/>
              <a:t>所在重链的链底（即深度最深的节点）</a:t>
            </a:r>
            <a:r>
              <a:rPr lang="en-US" altLang="zh-CN" dirty="0"/>
              <a:t>z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的距离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dis(</a:t>
            </a:r>
            <a:r>
              <a:rPr lang="en-US" altLang="zh-CN" dirty="0" err="1"/>
              <a:t>x,z</a:t>
            </a:r>
            <a:r>
              <a:rPr lang="en-US" altLang="zh-CN" dirty="0"/>
              <a:t>)=dep[x]+dep[z]-2*dep[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)]</a:t>
            </a:r>
            <a:r>
              <a:rPr lang="zh-CN" altLang="en-US" dirty="0"/>
              <a:t>可反推出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的深度。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一定在</a:t>
            </a:r>
            <a:r>
              <a:rPr lang="en-US" altLang="zh-CN" dirty="0"/>
              <a:t>y</a:t>
            </a:r>
            <a:r>
              <a:rPr lang="zh-CN" altLang="en-US" dirty="0"/>
              <a:t>所在重链上，而一条重链上的点的深度两两不同，所以我们可以确定点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是哪个点</a:t>
            </a:r>
            <a:endParaRPr lang="en-US" altLang="zh-CN" dirty="0"/>
          </a:p>
          <a:p>
            <a:r>
              <a:rPr lang="zh-CN" altLang="en-US" dirty="0"/>
              <a:t>又因为链底</a:t>
            </a:r>
            <a:r>
              <a:rPr lang="en-US" altLang="zh-CN" dirty="0"/>
              <a:t>z</a:t>
            </a:r>
            <a:r>
              <a:rPr lang="zh-CN" altLang="en-US" dirty="0"/>
              <a:t>一定是深度为</a:t>
            </a:r>
            <a:r>
              <a:rPr lang="en-US" altLang="zh-CN" dirty="0"/>
              <a:t>i-1</a:t>
            </a:r>
            <a:r>
              <a:rPr lang="zh-CN" altLang="en-US" dirty="0"/>
              <a:t>的树的叶子节点，所以在考虑深度为</a:t>
            </a:r>
            <a:r>
              <a:rPr lang="en-US" altLang="zh-CN" dirty="0" err="1"/>
              <a:t>i</a:t>
            </a:r>
            <a:r>
              <a:rPr lang="zh-CN" altLang="en-US" dirty="0"/>
              <a:t>的点</a:t>
            </a:r>
            <a:r>
              <a:rPr lang="en-US" altLang="zh-CN" dirty="0"/>
              <a:t>x</a:t>
            </a:r>
            <a:r>
              <a:rPr lang="zh-CN" altLang="en-US" dirty="0"/>
              <a:t>的时候，要么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的父亲，要么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分属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的两个不同子树。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6669 </a:t>
            </a:r>
            <a:r>
              <a:rPr lang="en-US" altLang="zh-CN" dirty="0" err="1"/>
              <a:t>Nauuo</a:t>
            </a:r>
            <a:r>
              <a:rPr lang="en-US" altLang="zh-CN" dirty="0"/>
              <a:t> and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088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的父亲，那</a:t>
            </a:r>
            <a:r>
              <a:rPr lang="en-US" altLang="zh-CN" dirty="0"/>
              <a:t>x</a:t>
            </a:r>
            <a:r>
              <a:rPr lang="zh-CN" altLang="en-US" dirty="0"/>
              <a:t>的形态就恢复出来了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分属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的两个子树，由于原树是二叉树，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这一段是重链，所以</a:t>
            </a:r>
            <a:r>
              <a:rPr lang="en-US" altLang="zh-CN" dirty="0"/>
              <a:t>y </a:t>
            </a:r>
            <a:r>
              <a:rPr lang="zh-CN" altLang="en-US" dirty="0"/>
              <a:t>← 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的轻儿子，继续这样做下去</a:t>
            </a:r>
            <a:endParaRPr lang="en-US" altLang="zh-CN" dirty="0"/>
          </a:p>
          <a:p>
            <a:r>
              <a:rPr lang="zh-CN" altLang="en-US" dirty="0"/>
              <a:t>由于轻边只有</a:t>
            </a:r>
            <a:r>
              <a:rPr lang="en-US" altLang="zh-CN" dirty="0"/>
              <a:t>log(n)</a:t>
            </a:r>
            <a:r>
              <a:rPr lang="zh-CN" altLang="en-US" dirty="0"/>
              <a:t>条，所以对于一个</a:t>
            </a:r>
            <a:r>
              <a:rPr lang="en-US" altLang="zh-CN" dirty="0"/>
              <a:t>x</a:t>
            </a:r>
            <a:r>
              <a:rPr lang="zh-CN" altLang="en-US" dirty="0"/>
              <a:t>，询问也只有</a:t>
            </a:r>
            <a:r>
              <a:rPr lang="en-US" altLang="zh-CN" dirty="0"/>
              <a:t>log(n)</a:t>
            </a:r>
            <a:r>
              <a:rPr lang="zh-CN" altLang="en-US" dirty="0"/>
              <a:t>次，总询问次数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每层都要重链剖分一次，时间复杂度</a:t>
            </a:r>
            <a:r>
              <a:rPr lang="en-US" altLang="zh-CN" dirty="0"/>
              <a:t>O(n^2)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 6669 </a:t>
            </a:r>
            <a:r>
              <a:rPr lang="en-US" altLang="zh-CN" dirty="0" err="1"/>
              <a:t>Nauuo</a:t>
            </a:r>
            <a:r>
              <a:rPr lang="en-US" altLang="zh-CN" dirty="0"/>
              <a:t> and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48A8AD-5ECC-4E5B-A4D4-3FE2EE9F60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3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E393-CA6A-4DF3-80A8-8EFA7C4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2D094-D904-4951-8A1A-16861C44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DFS</a:t>
            </a:r>
            <a:r>
              <a:rPr lang="zh-CN" altLang="en-US" dirty="0"/>
              <a:t>，第一次</a:t>
            </a:r>
            <a:r>
              <a:rPr lang="en-US" altLang="zh-CN" dirty="0"/>
              <a:t>DFS</a:t>
            </a:r>
            <a:r>
              <a:rPr lang="zh-CN" altLang="en-US" dirty="0"/>
              <a:t>处理出树的基本信息</a:t>
            </a:r>
            <a:r>
              <a:rPr lang="en-US" altLang="zh-CN" dirty="0"/>
              <a:t>(</a:t>
            </a:r>
            <a:r>
              <a:rPr lang="zh-CN" altLang="zh-CN" dirty="0"/>
              <a:t>深度，子树大小，</a:t>
            </a:r>
            <a:r>
              <a:rPr lang="zh-CN" altLang="en-US" dirty="0"/>
              <a:t>父亲</a:t>
            </a:r>
            <a:r>
              <a:rPr lang="zh-CN" altLang="zh-CN" dirty="0"/>
              <a:t>，重儿子</a:t>
            </a:r>
            <a:r>
              <a:rPr lang="en-US" altLang="zh-CN" dirty="0"/>
              <a:t>)</a:t>
            </a:r>
            <a:r>
              <a:rPr lang="zh-CN" altLang="en-US" dirty="0"/>
              <a:t>，第二次</a:t>
            </a:r>
            <a:r>
              <a:rPr lang="en-US" altLang="zh-CN" dirty="0"/>
              <a:t>DFS</a:t>
            </a:r>
            <a:r>
              <a:rPr lang="zh-CN" altLang="en-US" dirty="0"/>
              <a:t>建立</a:t>
            </a:r>
            <a:r>
              <a:rPr lang="en-US" altLang="zh-CN" dirty="0"/>
              <a:t>DFS</a:t>
            </a:r>
            <a:r>
              <a:rPr lang="zh-CN" altLang="en-US" dirty="0"/>
              <a:t>序，处理出链顶信息，以及每个点在</a:t>
            </a:r>
            <a:r>
              <a:rPr lang="en-US" altLang="zh-CN" dirty="0"/>
              <a:t>DFS</a:t>
            </a:r>
            <a:r>
              <a:rPr lang="zh-CN" altLang="en-US" dirty="0"/>
              <a:t>序中的位置。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dfs</a:t>
            </a:r>
            <a:r>
              <a:rPr lang="zh-CN" altLang="en-US" dirty="0"/>
              <a:t>序的顺序，子树是连续的一段区间</a:t>
            </a:r>
            <a:endParaRPr lang="en-US" altLang="zh-CN" dirty="0"/>
          </a:p>
          <a:p>
            <a:r>
              <a:rPr lang="zh-CN" altLang="en-US" dirty="0"/>
              <a:t>在第二次</a:t>
            </a:r>
            <a:r>
              <a:rPr lang="en-US" altLang="zh-CN" dirty="0" err="1"/>
              <a:t>dfs</a:t>
            </a:r>
            <a:r>
              <a:rPr lang="zh-CN" altLang="en-US" dirty="0"/>
              <a:t>的时候，先走重儿子，这样重链也构成连续的一段区间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重链条数</a:t>
            </a:r>
            <a:r>
              <a:rPr lang="en-US" altLang="zh-CN" dirty="0"/>
              <a:t>=</a:t>
            </a:r>
            <a:r>
              <a:rPr lang="zh-CN" altLang="en-US" dirty="0"/>
              <a:t>叶子数</a:t>
            </a:r>
            <a:endParaRPr lang="en-US" altLang="zh-CN" dirty="0"/>
          </a:p>
          <a:p>
            <a:r>
              <a:rPr lang="zh-CN" altLang="en-US" dirty="0"/>
              <a:t>链顶要么是轻儿子，要么是根</a:t>
            </a:r>
          </a:p>
        </p:txBody>
      </p:sp>
    </p:spTree>
    <p:extLst>
      <p:ext uri="{BB962C8B-B14F-4D97-AF65-F5344CB8AC3E}">
        <p14:creationId xmlns:p14="http://schemas.microsoft.com/office/powerpoint/2010/main" val="24292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一条链可以被拆分成不超过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条重链。</a:t>
            </a:r>
          </a:p>
          <a:p>
            <a:r>
              <a:rPr lang="zh-CN" altLang="en-US" dirty="0"/>
              <a:t>只需要证明一个点到根的路径上有不超过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条重链</a:t>
            </a:r>
          </a:p>
          <a:p>
            <a:r>
              <a:rPr lang="zh-CN" altLang="en-US" dirty="0"/>
              <a:t>点到根的路径为重链和轻边交错，因此只需要证明有不超过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条轻边就行了。</a:t>
            </a:r>
          </a:p>
          <a:p>
            <a:r>
              <a:rPr lang="zh-CN" altLang="en-US" dirty="0"/>
              <a:t>从根往下走，每走过一条轻边，</a:t>
            </a:r>
            <a:r>
              <a:rPr lang="en-US" altLang="zh-CN" dirty="0"/>
              <a:t>size</a:t>
            </a:r>
            <a:r>
              <a:rPr lang="zh-CN" altLang="en-US" dirty="0"/>
              <a:t>至少变成原来的一半，所以只能走过</a:t>
            </a:r>
            <a:r>
              <a:rPr lang="en-US" altLang="zh-CN" dirty="0" err="1"/>
              <a:t>logn</a:t>
            </a:r>
            <a:r>
              <a:rPr lang="zh-CN" altLang="en-US" dirty="0"/>
              <a:t>条轻边。</a:t>
            </a:r>
            <a:endParaRPr lang="en-US" altLang="zh-CN" dirty="0"/>
          </a:p>
          <a:p>
            <a:r>
              <a:rPr lang="zh-CN" altLang="en-US" dirty="0"/>
              <a:t>所以对一条链上点的操作可以拆分成对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条重链的操作。而重链对应</a:t>
            </a:r>
            <a:r>
              <a:rPr lang="en-US" altLang="zh-CN" dirty="0" err="1"/>
              <a:t>dfs</a:t>
            </a:r>
            <a:r>
              <a:rPr lang="zh-CN" altLang="en-US" dirty="0"/>
              <a:t>序上一个连续的区间。也就是说对一条链上点的操作可以拆分成对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个区间的操作。那么具体如何拆分呢？</a:t>
            </a:r>
          </a:p>
        </p:txBody>
      </p:sp>
    </p:spTree>
    <p:extLst>
      <p:ext uri="{BB962C8B-B14F-4D97-AF65-F5344CB8AC3E}">
        <p14:creationId xmlns:p14="http://schemas.microsoft.com/office/powerpoint/2010/main" val="276559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拆分链的实现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对于一条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的链，讨论：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在同一条重链上（</a:t>
            </a:r>
            <a:r>
              <a:rPr lang="en-US" altLang="zh-CN" dirty="0"/>
              <a:t>top[x]=top[y]</a:t>
            </a:r>
            <a:r>
              <a:rPr lang="zh-CN" altLang="en-US" dirty="0"/>
              <a:t>），那么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的链在</a:t>
            </a:r>
            <a:r>
              <a:rPr lang="en-US" altLang="zh-CN" dirty="0"/>
              <a:t>DFS</a:t>
            </a:r>
            <a:r>
              <a:rPr lang="zh-CN" altLang="en-US" dirty="0"/>
              <a:t>序上是一段区间</a:t>
            </a:r>
            <a:r>
              <a:rPr lang="en-US" altLang="zh-CN" dirty="0"/>
              <a:t>[</a:t>
            </a:r>
            <a:r>
              <a:rPr lang="en-US" altLang="zh-CN" dirty="0" err="1"/>
              <a:t>dfn</a:t>
            </a:r>
            <a:r>
              <a:rPr lang="en-US" altLang="zh-CN" dirty="0"/>
              <a:t>[x],</a:t>
            </a:r>
            <a:r>
              <a:rPr lang="en-US" altLang="zh-CN" dirty="0" err="1"/>
              <a:t>dfn</a:t>
            </a:r>
            <a:r>
              <a:rPr lang="en-US" altLang="zh-CN" dirty="0"/>
              <a:t>[y]]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否则，不妨设</a:t>
            </a:r>
            <a:r>
              <a:rPr lang="en-US" altLang="zh-CN" dirty="0"/>
              <a:t>dep[top[x]]&gt;dep[top[y]]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top[x]</a:t>
            </a:r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序上是一个连续的区间</a:t>
            </a:r>
            <a:r>
              <a:rPr lang="en-US" altLang="zh-CN" dirty="0"/>
              <a:t>[</a:t>
            </a:r>
            <a:r>
              <a:rPr lang="en-US" altLang="zh-CN" dirty="0" err="1"/>
              <a:t>dfn</a:t>
            </a:r>
            <a:r>
              <a:rPr lang="en-US" altLang="zh-CN" dirty="0"/>
              <a:t>[x],</a:t>
            </a:r>
            <a:r>
              <a:rPr lang="en-US" altLang="zh-CN" dirty="0" err="1"/>
              <a:t>dfn</a:t>
            </a:r>
            <a:r>
              <a:rPr lang="en-US" altLang="zh-CN" dirty="0"/>
              <a:t>[top[x]]]</a:t>
            </a:r>
            <a:r>
              <a:rPr lang="zh-CN" altLang="en-US" dirty="0"/>
              <a:t>，然后把</a:t>
            </a:r>
            <a:r>
              <a:rPr lang="en-US" altLang="zh-CN" dirty="0"/>
              <a:t>x</a:t>
            </a:r>
            <a:r>
              <a:rPr lang="zh-CN" altLang="en-US" dirty="0"/>
              <a:t>改为</a:t>
            </a:r>
            <a:r>
              <a:rPr lang="en-US" altLang="zh-CN" dirty="0"/>
              <a:t>fa[top[x]]</a:t>
            </a:r>
            <a:r>
              <a:rPr lang="zh-CN" altLang="en-US" dirty="0"/>
              <a:t>，重复上述过程</a:t>
            </a:r>
          </a:p>
          <a:p>
            <a:r>
              <a:rPr lang="zh-CN" altLang="en-US" dirty="0"/>
              <a:t>同理可以求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6502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子树操作的实现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x</a:t>
            </a:r>
            <a:r>
              <a:rPr lang="zh-CN" altLang="en-US" dirty="0"/>
              <a:t>的子树，一定是</a:t>
            </a:r>
            <a:r>
              <a:rPr lang="en-US" altLang="zh-CN" dirty="0"/>
              <a:t>[</a:t>
            </a:r>
            <a:r>
              <a:rPr lang="en-US" altLang="zh-CN" dirty="0" err="1"/>
              <a:t>dfn</a:t>
            </a:r>
            <a:r>
              <a:rPr lang="en-US" altLang="zh-CN" dirty="0"/>
              <a:t>[x],</a:t>
            </a:r>
            <a:r>
              <a:rPr lang="en-US" altLang="zh-CN" dirty="0" err="1"/>
              <a:t>dfn</a:t>
            </a:r>
            <a:r>
              <a:rPr lang="en-US" altLang="zh-CN" dirty="0"/>
              <a:t>[x]+</a:t>
            </a:r>
            <a:r>
              <a:rPr lang="en-US" altLang="zh-CN" dirty="0" err="1"/>
              <a:t>sz</a:t>
            </a:r>
            <a:r>
              <a:rPr lang="en-US" altLang="zh-CN" dirty="0"/>
              <a:t>[x]-1]</a:t>
            </a:r>
            <a:r>
              <a:rPr lang="zh-CN" altLang="en-US" dirty="0"/>
              <a:t>这段区间</a:t>
            </a:r>
          </a:p>
        </p:txBody>
      </p:sp>
    </p:spTree>
    <p:extLst>
      <p:ext uri="{BB962C8B-B14F-4D97-AF65-F5344CB8AC3E}">
        <p14:creationId xmlns:p14="http://schemas.microsoft.com/office/powerpoint/2010/main" val="5947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4CA1-2244-45D0-9CF7-37FA680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0F117-07E5-490E-854E-4B49996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树链剖分适用于修改</a:t>
            </a:r>
            <a:r>
              <a:rPr lang="en-US" altLang="zh-CN" dirty="0"/>
              <a:t>/</a:t>
            </a:r>
            <a:r>
              <a:rPr lang="zh-CN" altLang="en-US" dirty="0"/>
              <a:t>查询树上路径和子树信息</a:t>
            </a:r>
          </a:p>
        </p:txBody>
      </p:sp>
    </p:spTree>
    <p:extLst>
      <p:ext uri="{BB962C8B-B14F-4D97-AF65-F5344CB8AC3E}">
        <p14:creationId xmlns:p14="http://schemas.microsoft.com/office/powerpoint/2010/main" val="79537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2097</Words>
  <Application>Microsoft Office PowerPoint</Application>
  <PresentationFormat>宽屏</PresentationFormat>
  <Paragraphs>132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-apple-system</vt:lpstr>
      <vt:lpstr>等线</vt:lpstr>
      <vt:lpstr>等线 Light</vt:lpstr>
      <vt:lpstr>Arial</vt:lpstr>
      <vt:lpstr>Office 主题​​</vt:lpstr>
      <vt:lpstr>重链剖分</vt:lpstr>
      <vt:lpstr>概念</vt:lpstr>
      <vt:lpstr>概念</vt:lpstr>
      <vt:lpstr>预处理的实现</vt:lpstr>
      <vt:lpstr>性质</vt:lpstr>
      <vt:lpstr>性质</vt:lpstr>
      <vt:lpstr>拆分链的实现</vt:lpstr>
      <vt:lpstr>子树操作的实现</vt:lpstr>
      <vt:lpstr>总结</vt:lpstr>
      <vt:lpstr>POJ 3237</vt:lpstr>
      <vt:lpstr>POJ 3237</vt:lpstr>
      <vt:lpstr>POJ 3237</vt:lpstr>
      <vt:lpstr>BZOJ 3083 遥远的国度</vt:lpstr>
      <vt:lpstr>BZOJ 3083 遥远的国度</vt:lpstr>
      <vt:lpstr>BZOJ 3083 遥远的国度</vt:lpstr>
      <vt:lpstr>BZOJ 3083 遥远的国度</vt:lpstr>
      <vt:lpstr>BZOJ 3589 动态树</vt:lpstr>
      <vt:lpstr>BZOJ 3589 动态树</vt:lpstr>
      <vt:lpstr>BZOJ 3626 LNOI2014 LCA</vt:lpstr>
      <vt:lpstr>BZOJ 3626 LNOI2014 LCA</vt:lpstr>
      <vt:lpstr>BZOJ 3626 LNOI2014 LCA</vt:lpstr>
      <vt:lpstr>HDU 5452 Minimum Cut</vt:lpstr>
      <vt:lpstr>HDU 5452 Minimum Cut</vt:lpstr>
      <vt:lpstr>LOJ 6669 Nauuo and Binary Tree</vt:lpstr>
      <vt:lpstr>LOJ 6669 Nauuo and Binary Tree</vt:lpstr>
      <vt:lpstr>LOJ 6669 Nauuo and Binary Tree</vt:lpstr>
      <vt:lpstr>LOJ 6669 Nauuo and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重链剖分</dc:title>
  <dc:creator>You Lingyun</dc:creator>
  <cp:lastModifiedBy>You Lingyun</cp:lastModifiedBy>
  <cp:revision>39</cp:revision>
  <dcterms:created xsi:type="dcterms:W3CDTF">2021-02-24T16:45:04Z</dcterms:created>
  <dcterms:modified xsi:type="dcterms:W3CDTF">2021-09-23T06:33:21Z</dcterms:modified>
</cp:coreProperties>
</file>