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B8AA4-CD02-5C0E-22B7-0420C8D6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092BE7-C112-0A70-99B8-4A8D463A8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4F963-97E9-9478-7B56-7DD3908A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1EFB18-26C8-2030-1AC4-2A5E8B72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4117D-A114-7C84-6C26-4FA9B301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667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3B469-975B-A319-6318-B2399E52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798AE-BBC9-3447-69A9-C6875B23F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4497A-32FC-C499-E6C7-30BD3233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DBABB-46B0-6F06-3545-5E82795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818845-8FA8-9C7D-7CA6-8192583A6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4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B109E2-A6C8-3C65-1EDD-DCF0EA65D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270B7-DA10-C5BE-ACA7-CC1C6E9DB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1003AD-2D23-E65F-4C80-F6C9EC2E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E7FE6F-DF04-FD5D-A64E-4D5A3AD1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6DCB6-0630-7804-55EB-0C315E06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9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E1190-E09E-4D7C-CABA-62E8657C0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A7EFA6-9E64-8C5E-BCF5-FFA31D11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496C58-BD71-9C42-0402-675E2673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C72845-EF2D-2B53-5BE7-BC034F65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083D5-D44C-A607-533D-437C2097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1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480B2-B713-557A-65FE-927EC3599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5821E-6852-2ECE-6C40-DFF4F32E9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5A4B-91F2-97D2-10EB-0975E5B26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605274-F47B-E73E-896C-16AE9667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8E6D16-0592-2CC8-0F55-2E713D40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994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89A70-C107-4BD9-A68C-60A8BE7E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DD072A-5029-542E-29A6-E7249D33B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AD9529-0D1D-DD77-00CF-5D2806C5F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E95DC4-CCF1-36C9-F4BE-E1174423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12547D-BFBB-6C4C-7F5A-5EF2C8C17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A91A1F-FE56-6907-ED0F-E44D83E1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7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7BD9D-40F2-A3D4-54C8-39AC3BFE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B86BD-EF8D-4DE7-B4F9-6A91EE4B0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2FD400-DD4D-0F43-1B2A-9688DFD53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5F1075-C2EB-29DB-D55F-778A21ACD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733BFA-66B7-FD36-A525-E133E3084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105232-AD09-4CD5-D7D0-1D26FC4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644B0D-ADAE-6E80-3BA2-0EC2DF56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C837CCC-7CBF-A89F-7F9C-9677325E7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63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B89DC-3E03-2155-6F99-38884145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6A1525-6106-EC63-9EBC-8BC5FE7D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799EA-50EA-3BC3-9898-A4E8DA6E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1D72C0-592D-DB20-9E27-A2B975AE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2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159128-DF53-1D22-F174-498BAA35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53DAD8-E2CA-C13D-0246-CFCBC609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36106-9FC1-70D9-6B95-BD760E25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7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DE949-551E-DF54-855E-174BA277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BEA02-472C-0A99-9203-A5EA3EEF8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6DEB9-F14D-2269-4007-9C4CCB4AD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EAD042-52E7-7F72-C886-5034890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8ADAD-5526-2B4D-BAED-D090EED6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39549-947E-2A27-3123-B5446806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4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2DC95F-561B-4E0F-EED4-E39FECD1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A7378-567C-0197-311A-AD37F0100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19939F-B9F3-647C-7F88-FB141A244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AA0CA6-FA67-F9B5-FD22-0BF46A5A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387B3E-605D-3188-1723-3D2BAC1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D230E-239E-68C1-AC76-94EEB443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26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385844-D63D-CE15-D42E-717BEBB8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6CC152-28CD-D670-6F7C-E6A5FE3BA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B95D4-471B-64D0-40F2-F05432DE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706B1-269F-4D3E-A471-46C80759129B}" type="datetimeFigureOut">
              <a:rPr lang="zh-CN" altLang="en-US" smtClean="0"/>
              <a:t>2023/7/3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2FE5E1-C0BE-4DFC-493B-18966DC49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EC4D8-5BA1-030D-9B37-FFC3407D0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6D901-C1B7-463B-A9D5-2A12D1A1F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0E49B-2ABF-F140-7419-A6084CC3BD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B32687-165F-50C3-601B-46A09E092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95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根据样例，我们把指数部分写成一个序列：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C52277-4720-427E-9460-54908CB885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052" y="2409190"/>
            <a:ext cx="7027228" cy="19291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4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根据样例，我们把指数部分写成一个序列：</a:t>
            </a:r>
            <a:endParaRPr lang="en-US" altLang="zh-CN" dirty="0"/>
          </a:p>
          <a:p>
            <a:r>
              <a:rPr lang="en-US" altLang="zh-CN" dirty="0"/>
              <a:t>(3,0,0,0,0) (2,1,0,0,0) (2,0,1,0,0) (2,0,0,1,0) (2,0,0,0,1) (1,2,0,0,0) (1,1,1,0,0) (1,1,0,1,0) (1,1,0,0,1) (1,0,2,0,0) (1,0,1,1,0) (1,0,1,0,1) (1,0,0,2,0) (1,0,0,1,1) (0,3,0,0,0) (0,2,1,0,0) (0,2,0,1,0) (0,2,0,0,1) (0,1,2,0,0) (0,1,1,1,0) (0,1,1,0,1) (0,1,0,2,0) (0,1,0,1,1) (0,0,3,0,0) (0,0,2,1,0) (0,0,2,0,1) (0,0,1,2,0) (0,0,1,1,1)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57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再求前缀和</a:t>
            </a:r>
            <a:endParaRPr lang="en-US" altLang="zh-CN" dirty="0"/>
          </a:p>
          <a:p>
            <a:r>
              <a:rPr lang="en-US" altLang="zh-CN" dirty="0"/>
              <a:t>(3,3,3,3,3) (2,3,3,3,3) (2,2,3,3,3) (2,2,2,3,3) (2,2,2,2,3) (1,3,3,3,3) (1,2,3,3,3) (1,2,2,3,3) (1,2,2,2,3) (1,1,3,3,3) (1,1,2,3,3) (1,1,2,2,3) (1,1,1,3,3) (1,1,1,2,3) (0,3,3,3,3) (0,2,3,3,3) (0,2,2,3,3) (0,2,2,2,3) (0,1,3,3,3) (0,1,2,3,3) (0,1,2,2,3) (0,1,1,3,3) (0,1,1,2,3) (0,0,3,3,3) (0,0,2,3,3) (0,0,2,2,3) (0,0,1,3,3) (0,0,1,2,3)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05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/>
          <a:lstStyle/>
          <a:p>
            <a:r>
              <a:rPr lang="zh-CN" altLang="en-US" dirty="0"/>
              <a:t>可以看成从</a:t>
            </a:r>
            <a:r>
              <a:rPr lang="en-US" altLang="zh-CN" dirty="0"/>
              <a:t>(0,1),(1,1),(2,1),(3,1)</a:t>
            </a:r>
            <a:r>
              <a:rPr lang="zh-CN" altLang="en-US" dirty="0"/>
              <a:t>出发，走到</a:t>
            </a:r>
            <a:r>
              <a:rPr lang="en-US" altLang="zh-CN" dirty="0"/>
              <a:t>(3,5)</a:t>
            </a:r>
            <a:r>
              <a:rPr lang="zh-CN" altLang="en-US" dirty="0"/>
              <a:t>，每次向上或者向右上走，不触碰直线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179457-E6AD-4FF5-B45A-6C7BB58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692150"/>
            <a:ext cx="4333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26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/>
          <a:lstStyle/>
          <a:p>
            <a:r>
              <a:rPr lang="zh-CN" altLang="en-US" dirty="0"/>
              <a:t>可以看成从</a:t>
            </a:r>
            <a:r>
              <a:rPr lang="en-US" altLang="zh-CN" dirty="0"/>
              <a:t>(0,1),(1,1),(2,1),(3,1)</a:t>
            </a:r>
            <a:r>
              <a:rPr lang="zh-CN" altLang="en-US" dirty="0"/>
              <a:t>出发，走到</a:t>
            </a:r>
            <a:r>
              <a:rPr lang="en-US" altLang="zh-CN" dirty="0"/>
              <a:t>(3,5)</a:t>
            </a:r>
            <a:r>
              <a:rPr lang="zh-CN" altLang="en-US" dirty="0"/>
              <a:t>，每次向上或者向右上走，不触碰直线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右上走可以等价地换成向上</a:t>
            </a:r>
            <a:r>
              <a:rPr lang="en-US" altLang="zh-CN" dirty="0"/>
              <a:t>+</a:t>
            </a:r>
            <a:r>
              <a:rPr lang="zh-CN" altLang="en-US" dirty="0"/>
              <a:t>向右</a:t>
            </a:r>
            <a:endParaRPr lang="en-US" altLang="zh-CN" dirty="0"/>
          </a:p>
          <a:p>
            <a:r>
              <a:rPr lang="zh-CN" altLang="en-US" dirty="0"/>
              <a:t>多起点可以等价地换成</a:t>
            </a:r>
            <a:r>
              <a:rPr lang="en-US" altLang="zh-CN" dirty="0"/>
              <a:t>(0,0)</a:t>
            </a:r>
            <a:r>
              <a:rPr lang="zh-CN" altLang="en-US" dirty="0"/>
              <a:t>为起点</a:t>
            </a:r>
            <a:endParaRPr lang="en-US" altLang="zh-CN" dirty="0"/>
          </a:p>
          <a:p>
            <a:r>
              <a:rPr lang="zh-CN" altLang="en-US" dirty="0"/>
              <a:t>所以就是以</a:t>
            </a:r>
            <a:r>
              <a:rPr lang="en-US" altLang="zh-CN" dirty="0"/>
              <a:t>(0,0)</a:t>
            </a:r>
            <a:r>
              <a:rPr lang="zh-CN" altLang="en-US" dirty="0"/>
              <a:t>为起点，走到</a:t>
            </a:r>
            <a:r>
              <a:rPr lang="en-US" altLang="zh-CN" dirty="0"/>
              <a:t>(3,5)</a:t>
            </a:r>
            <a:r>
              <a:rPr lang="zh-CN" altLang="en-US" dirty="0"/>
              <a:t>，每次向上或者向右走，不触碰直线</a:t>
            </a:r>
            <a:r>
              <a:rPr lang="en-US" altLang="zh-CN" dirty="0"/>
              <a:t>y=x+3</a:t>
            </a:r>
            <a:r>
              <a:rPr lang="zh-CN" altLang="en-US" dirty="0"/>
              <a:t>的方案数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179457-E6AD-4FF5-B45A-6C7BB58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692150"/>
            <a:ext cx="4333875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3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82DFB-D194-4C70-87AD-7AE952B9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Expand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348E61-DEC6-43B1-9B8F-3739E05A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/>
          <a:lstStyle/>
          <a:p>
            <a:r>
              <a:rPr lang="zh-CN" altLang="en-US" dirty="0"/>
              <a:t>所以这个题就是以</a:t>
            </a:r>
            <a:r>
              <a:rPr lang="en-US" altLang="zh-CN" dirty="0"/>
              <a:t>(0,0)</a:t>
            </a:r>
            <a:r>
              <a:rPr lang="zh-CN" altLang="en-US" dirty="0"/>
              <a:t>为起点，走到</a:t>
            </a:r>
            <a:r>
              <a:rPr lang="en-US" altLang="zh-CN" dirty="0"/>
              <a:t>(n-k+1,n)</a:t>
            </a:r>
            <a:r>
              <a:rPr lang="zh-CN" altLang="en-US" dirty="0"/>
              <a:t>，每次向上或者向右走，不触碰直线</a:t>
            </a:r>
            <a:r>
              <a:rPr lang="en-US" altLang="zh-CN" dirty="0"/>
              <a:t>y=</a:t>
            </a:r>
            <a:r>
              <a:rPr lang="en-US" altLang="zh-CN" dirty="0" err="1"/>
              <a:t>x+k</a:t>
            </a:r>
            <a:r>
              <a:rPr lang="zh-CN" altLang="en-US" dirty="0"/>
              <a:t>的方案数</a:t>
            </a:r>
            <a:endParaRPr lang="en-US" altLang="zh-CN" dirty="0"/>
          </a:p>
          <a:p>
            <a:r>
              <a:rPr lang="zh-CN" altLang="en-US" dirty="0"/>
              <a:t>也就是</a:t>
            </a:r>
            <a:r>
              <a:rPr lang="en-US" altLang="zh-CN" dirty="0"/>
              <a:t>C(2n-k+1,n-k+1)-C(2n-k+1,n-k)</a:t>
            </a:r>
          </a:p>
          <a:p>
            <a:r>
              <a:rPr lang="zh-CN" altLang="en-US" dirty="0"/>
              <a:t>当</a:t>
            </a:r>
            <a:r>
              <a:rPr lang="en-US" altLang="zh-CN" dirty="0"/>
              <a:t>k=1</a:t>
            </a:r>
            <a:r>
              <a:rPr lang="zh-CN" altLang="en-US" dirty="0"/>
              <a:t>时，是卡特兰数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179457-E6AD-4FF5-B45A-6C7BB58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925" y="692150"/>
            <a:ext cx="4333875" cy="580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35F06E2-8823-49B1-8DDB-F9972322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51375"/>
            <a:ext cx="73723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04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Expand</vt:lpstr>
      <vt:lpstr>Expand</vt:lpstr>
      <vt:lpstr>Expand</vt:lpstr>
      <vt:lpstr>Expand</vt:lpstr>
      <vt:lpstr>Expand</vt:lpstr>
      <vt:lpstr>Expand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 Lingyun</dc:creator>
  <cp:lastModifiedBy>You Lingyun</cp:lastModifiedBy>
  <cp:revision>1</cp:revision>
  <dcterms:created xsi:type="dcterms:W3CDTF">2023-07-03T06:22:01Z</dcterms:created>
  <dcterms:modified xsi:type="dcterms:W3CDTF">2023-07-03T06:22:17Z</dcterms:modified>
</cp:coreProperties>
</file>