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6" r:id="rId12"/>
    <p:sldId id="347" r:id="rId13"/>
    <p:sldId id="292" r:id="rId14"/>
    <p:sldId id="293" r:id="rId15"/>
    <p:sldId id="348" r:id="rId16"/>
    <p:sldId id="349" r:id="rId17"/>
    <p:sldId id="350" r:id="rId18"/>
    <p:sldId id="351" r:id="rId19"/>
    <p:sldId id="352" r:id="rId20"/>
    <p:sldId id="353" r:id="rId21"/>
    <p:sldId id="35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0FBE0-38EC-4735-B05A-0B3AD98EC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51CD2F-14DA-4790-9978-C3F738DAB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D0D5BA-B3FE-490B-8EC6-0B3FDA9E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1720-3D7C-44C9-9F5F-F344737085B0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1CC916-1AB8-443E-BD4F-861AB029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80E6D-DB41-4AF6-BC14-421E5149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6B-C228-4106-8241-01E8018F66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08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40D00-DC5E-45DA-BF73-9E7FF8EE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29465A-8888-47CE-A7CB-8D4B6E38C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1D088-1D02-4BE2-A928-BECD37FD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1720-3D7C-44C9-9F5F-F344737085B0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365166-2116-4F06-AEFF-09286FD0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5D0EB5-5BE4-4F87-9433-5165A16B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6B-C228-4106-8241-01E8018F66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95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42BFBF-25A2-45D8-A0D9-78A934859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A6DCDC-FD5C-47F2-9A32-94977B5C4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C0BC04-A159-44F1-B9B6-6D71FE572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1720-3D7C-44C9-9F5F-F344737085B0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3B2303-1042-40C4-B1BA-88F8F7E7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808F-D1D4-4887-AF69-E0FCC69E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6B-C228-4106-8241-01E8018F66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02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ACF8E-8E97-4C28-A957-D12CFB01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A1416A-254C-45B6-9B3F-052292436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35DEB-EAC4-41EC-A1F0-8C1EDFBB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1720-3D7C-44C9-9F5F-F344737085B0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A1FB5-7062-4498-964C-1320D310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10403-2FC2-4BFC-B98A-347FC1A8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6B-C228-4106-8241-01E8018F66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86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8991B-4A43-4943-BDA5-53BF110A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5BAC9E-1CD0-436F-9F5C-828F490B9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A94BFE-1F91-496B-80FB-1ED44CF2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1720-3D7C-44C9-9F5F-F344737085B0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A494D5-DEB9-443B-AAC1-3C0B81DA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73F9DD-D564-4A71-97B3-4585324F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6B-C228-4106-8241-01E8018F66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56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A9A8C-665A-448C-B568-04F226AB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C6CC40-F586-4E37-A1B5-3525E95A3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141529-4A1A-4BF8-B399-D6CA29C0F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FC61C4-3194-4029-841C-5B8D23BF9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1720-3D7C-44C9-9F5F-F344737085B0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4CB96E-5CA9-43EA-BF3A-B5C6BD4A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5651F9-8F82-4D77-A885-D3DC0FEC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6B-C228-4106-8241-01E8018F66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0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28CFD-1920-4566-B067-6410C594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C22F7-4575-4558-9898-EA0C7CF07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10BB20-C2D8-46D4-9949-07FE65DBB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73927E-575E-4D57-A517-80FE281B7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4BB14A-CFF3-44E9-A5F5-FE99472A2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550CC6-AF84-4503-BBD5-6002C0DC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1720-3D7C-44C9-9F5F-F344737085B0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8DA6F0-35C7-4562-9C3B-264C81A2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F97EA0-3165-4A8E-A2CB-E61974B5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6B-C228-4106-8241-01E8018F66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66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DDCAB-29FA-4133-96DE-D63DC6A6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650578-77D6-44D3-8D07-7A4E6C4D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1720-3D7C-44C9-9F5F-F344737085B0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00BFDF-5394-44BD-8DC0-BE070198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630A74-8BBE-4295-B62C-F8460EED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6B-C228-4106-8241-01E8018F66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24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BCDC60-BF18-4DFC-AAB3-89CAD80C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1720-3D7C-44C9-9F5F-F344737085B0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482363-1284-4452-80A2-91805462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76B2B9-5C00-4591-9E76-42865972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6B-C228-4106-8241-01E8018F66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44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89169-4F12-42C1-BB2C-A3E761712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D03B2D-1A92-4BFA-A82E-CD00DC81D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4C6B4E-6386-48E4-B932-12F0D5960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8D1D29-C9C8-4B5D-89F8-E5C880DC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1720-3D7C-44C9-9F5F-F344737085B0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E3C617-4282-4BB5-88A5-A03D2E38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EA3FD0-B84F-4E01-BE78-730AC894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6B-C228-4106-8241-01E8018F66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57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2B5C1-CC83-44CD-A17A-E69439D6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A2783E-EA95-4F0D-BAFB-2C6BE61B2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1371CD-3BAC-4B87-9654-170CD92A7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98E454-62AF-41BC-BB21-A0D71B83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1720-3D7C-44C9-9F5F-F344737085B0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B4BC82-C1B8-4B89-99E3-C0C0C818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DFBFB-C0C2-4E75-97EE-8B4C6E3D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6B-C228-4106-8241-01E8018F66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95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C969BA-223C-43A8-A847-AFEA138F1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916A5D-8109-4C69-BF16-E81D7DD8E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E50FF-CF67-48CE-B538-659383E40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51720-3D7C-44C9-9F5F-F344737085B0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A05610-9E1D-419A-969C-42A3BB5D1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CFE718-8BB0-45BC-ACAB-943A073A0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0F16B-C228-4106-8241-01E8018F66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32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A0C07-F7A6-40C9-8282-A80FDD58B6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kruskal</a:t>
            </a:r>
            <a:r>
              <a:rPr lang="zh-CN" altLang="en-US" dirty="0"/>
              <a:t>重构树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D090C8-03CC-4AF8-8A14-0C072CF44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365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A3245-0CCA-45BD-B6A3-7A4F2E33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BZOJ3551 Peaks</a:t>
            </a:r>
            <a:r>
              <a:rPr lang="zh-CN" altLang="en-US" dirty="0"/>
              <a:t>加强版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2561EE-D53B-4BA4-BCDB-04E178151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做</a:t>
            </a:r>
            <a:r>
              <a:rPr lang="en-US" altLang="zh-CN" dirty="0" err="1"/>
              <a:t>kruskal</a:t>
            </a:r>
            <a:r>
              <a:rPr lang="zh-CN" altLang="en-US" dirty="0"/>
              <a:t>重构树，点</a:t>
            </a:r>
            <a:r>
              <a:rPr lang="en-US" altLang="zh-CN" dirty="0"/>
              <a:t>x</a:t>
            </a:r>
            <a:r>
              <a:rPr lang="zh-CN" altLang="en-US" dirty="0"/>
              <a:t>走边权不超过</a:t>
            </a:r>
            <a:r>
              <a:rPr lang="en-US" altLang="zh-CN" dirty="0"/>
              <a:t>w</a:t>
            </a:r>
            <a:r>
              <a:rPr lang="zh-CN" altLang="en-US" dirty="0"/>
              <a:t>的边能到达的点就是</a:t>
            </a:r>
            <a:r>
              <a:rPr lang="en-US" altLang="zh-CN" dirty="0"/>
              <a:t>x</a:t>
            </a:r>
            <a:r>
              <a:rPr lang="zh-CN" altLang="en-US" dirty="0"/>
              <a:t>的某个祖先的子树内的叶子节点。</a:t>
            </a:r>
          </a:p>
          <a:p>
            <a:r>
              <a:rPr lang="zh-CN" altLang="en-US" dirty="0"/>
              <a:t>这个祖先就是点权</a:t>
            </a:r>
            <a:r>
              <a:rPr lang="en-US" altLang="zh-CN" dirty="0"/>
              <a:t>&lt;=w</a:t>
            </a:r>
            <a:r>
              <a:rPr lang="zh-CN" altLang="en-US" dirty="0"/>
              <a:t>的最高的点。</a:t>
            </a:r>
          </a:p>
          <a:p>
            <a:r>
              <a:rPr lang="zh-CN" altLang="en-US" dirty="0"/>
              <a:t>然后就是子树第</a:t>
            </a:r>
            <a:r>
              <a:rPr lang="en-US" altLang="zh-CN" dirty="0"/>
              <a:t>k</a:t>
            </a:r>
            <a:r>
              <a:rPr lang="zh-CN" altLang="en-US" dirty="0"/>
              <a:t>大问题了，可以</a:t>
            </a:r>
            <a:r>
              <a:rPr lang="en-US" altLang="zh-CN" dirty="0" err="1"/>
              <a:t>dfs</a:t>
            </a:r>
            <a:r>
              <a:rPr lang="zh-CN" altLang="en-US" dirty="0"/>
              <a:t>序转序列然后主席树。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700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A3245-0CCA-45BD-B6A3-7A4F2E33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BZOJ3551 Peaks</a:t>
            </a:r>
            <a:r>
              <a:rPr lang="zh-CN" altLang="en-US" dirty="0"/>
              <a:t>加强版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2561EE-D53B-4BA4-BCDB-04E178151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做</a:t>
            </a:r>
            <a:r>
              <a:rPr lang="en-US" altLang="zh-CN" dirty="0" err="1"/>
              <a:t>kruskal</a:t>
            </a:r>
            <a:r>
              <a:rPr lang="zh-CN" altLang="en-US" dirty="0"/>
              <a:t>重构树，点</a:t>
            </a:r>
            <a:r>
              <a:rPr lang="en-US" altLang="zh-CN" dirty="0"/>
              <a:t>x</a:t>
            </a:r>
            <a:r>
              <a:rPr lang="zh-CN" altLang="en-US" dirty="0"/>
              <a:t>走边权不超过</a:t>
            </a:r>
            <a:r>
              <a:rPr lang="en-US" altLang="zh-CN" dirty="0"/>
              <a:t>w</a:t>
            </a:r>
            <a:r>
              <a:rPr lang="zh-CN" altLang="en-US" dirty="0"/>
              <a:t>的边能到达的点就是</a:t>
            </a:r>
            <a:r>
              <a:rPr lang="en-US" altLang="zh-CN" dirty="0"/>
              <a:t>x</a:t>
            </a:r>
            <a:r>
              <a:rPr lang="zh-CN" altLang="en-US" dirty="0"/>
              <a:t>的某个祖先的子树内的叶子节点。</a:t>
            </a:r>
          </a:p>
          <a:p>
            <a:r>
              <a:rPr lang="zh-CN" altLang="en-US" dirty="0"/>
              <a:t>这个祖先就是点权</a:t>
            </a:r>
            <a:r>
              <a:rPr lang="en-US" altLang="zh-CN" dirty="0"/>
              <a:t>&lt;=w</a:t>
            </a:r>
            <a:r>
              <a:rPr lang="zh-CN" altLang="en-US" dirty="0"/>
              <a:t>的最高的点。</a:t>
            </a:r>
          </a:p>
          <a:p>
            <a:r>
              <a:rPr lang="zh-CN" altLang="en-US" dirty="0"/>
              <a:t>然后就是子树第</a:t>
            </a:r>
            <a:r>
              <a:rPr lang="en-US" altLang="zh-CN" dirty="0"/>
              <a:t>k</a:t>
            </a:r>
            <a:r>
              <a:rPr lang="zh-CN" altLang="en-US" dirty="0"/>
              <a:t>大问题了，可以</a:t>
            </a:r>
            <a:r>
              <a:rPr lang="en-US" altLang="zh-CN" dirty="0" err="1"/>
              <a:t>dfs</a:t>
            </a:r>
            <a:r>
              <a:rPr lang="zh-CN" altLang="en-US" dirty="0"/>
              <a:t>序转序列然后主席树。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4835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742C6-45E7-40A9-8974-046B76F8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[NOI2018]</a:t>
            </a:r>
            <a:r>
              <a:rPr lang="zh-CN" altLang="en-US" dirty="0"/>
              <a:t>归程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BE1C2-2D57-4D3C-8ADF-D8A122D1B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有一个</a:t>
            </a:r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m</a:t>
            </a:r>
            <a:r>
              <a:rPr lang="zh-CN" altLang="en-US" dirty="0"/>
              <a:t>条边的无向连通图</a:t>
            </a:r>
            <a:endParaRPr lang="en-US" altLang="zh-CN" dirty="0"/>
          </a:p>
          <a:p>
            <a:r>
              <a:rPr lang="zh-CN" altLang="en-US" dirty="0"/>
              <a:t>边有两个权值：距离和海拔</a:t>
            </a:r>
            <a:endParaRPr lang="en-US" altLang="zh-CN" dirty="0"/>
          </a:p>
          <a:p>
            <a:r>
              <a:rPr lang="en-US" altLang="zh-CN" dirty="0"/>
              <a:t>q</a:t>
            </a:r>
            <a:r>
              <a:rPr lang="zh-CN" altLang="en-US" dirty="0"/>
              <a:t>组询问，每次询问从点</a:t>
            </a:r>
            <a:r>
              <a:rPr lang="en-US" altLang="zh-CN" dirty="0"/>
              <a:t>v</a:t>
            </a:r>
            <a:r>
              <a:rPr lang="zh-CN" altLang="en-US" dirty="0"/>
              <a:t>出发，积水深度是</a:t>
            </a:r>
            <a:r>
              <a:rPr lang="en-US" altLang="zh-CN" dirty="0"/>
              <a:t>t</a:t>
            </a:r>
            <a:r>
              <a:rPr lang="zh-CN" altLang="en-US" dirty="0"/>
              <a:t>，走到点</a:t>
            </a:r>
            <a:r>
              <a:rPr lang="en-US" altLang="zh-CN" dirty="0"/>
              <a:t>1</a:t>
            </a:r>
            <a:r>
              <a:rPr lang="zh-CN" altLang="en-US" dirty="0"/>
              <a:t>的最小花费</a:t>
            </a:r>
            <a:endParaRPr lang="en-US" altLang="zh-CN" dirty="0"/>
          </a:p>
          <a:p>
            <a:r>
              <a:rPr lang="zh-CN" altLang="en-US" dirty="0"/>
              <a:t>最小花费具体是这样计算的：</a:t>
            </a:r>
            <a:endParaRPr lang="en-US" altLang="zh-CN" dirty="0"/>
          </a:p>
          <a:p>
            <a:r>
              <a:rPr lang="zh-CN" altLang="en-US" dirty="0"/>
              <a:t>如果边的海拔小于等于积水深度，则边被水淹了</a:t>
            </a:r>
            <a:endParaRPr lang="en-US" altLang="zh-CN" dirty="0"/>
          </a:p>
          <a:p>
            <a:r>
              <a:rPr lang="zh-CN" altLang="en-US" dirty="0"/>
              <a:t>从点</a:t>
            </a:r>
            <a:r>
              <a:rPr lang="en-US" altLang="zh-CN" dirty="0"/>
              <a:t>v</a:t>
            </a:r>
            <a:r>
              <a:rPr lang="zh-CN" altLang="en-US" dirty="0"/>
              <a:t>出发是开车走的，可以走过那些没被水淹的边</a:t>
            </a:r>
            <a:endParaRPr lang="en-US" altLang="zh-CN" dirty="0"/>
          </a:p>
          <a:p>
            <a:r>
              <a:rPr lang="zh-CN" altLang="en-US" dirty="0"/>
              <a:t>对于被水淹没的边，只能步行，一旦开始步行就不能再回到车上</a:t>
            </a:r>
            <a:endParaRPr lang="en-US" altLang="zh-CN" dirty="0"/>
          </a:p>
          <a:p>
            <a:r>
              <a:rPr lang="zh-CN" altLang="en-US" dirty="0"/>
              <a:t>花费就是步行的距离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5818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742C6-45E7-40A9-8974-046B76F8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[NOI2018]</a:t>
            </a:r>
            <a:r>
              <a:rPr lang="zh-CN" altLang="en-US" dirty="0"/>
              <a:t>归程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BE1C2-2D57-4D3C-8ADF-D8A122D1B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有一个</a:t>
            </a:r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m</a:t>
            </a:r>
            <a:r>
              <a:rPr lang="zh-CN" altLang="en-US" dirty="0"/>
              <a:t>条边的无向连通图</a:t>
            </a:r>
            <a:endParaRPr lang="en-US" altLang="zh-CN" dirty="0"/>
          </a:p>
          <a:p>
            <a:r>
              <a:rPr lang="zh-CN" altLang="en-US" dirty="0"/>
              <a:t>边有两个权值：距离和海拔</a:t>
            </a:r>
            <a:endParaRPr lang="en-US" altLang="zh-CN" dirty="0"/>
          </a:p>
          <a:p>
            <a:r>
              <a:rPr lang="en-US" altLang="zh-CN" dirty="0"/>
              <a:t>q</a:t>
            </a:r>
            <a:r>
              <a:rPr lang="zh-CN" altLang="en-US" dirty="0"/>
              <a:t>组询问，每次询问从点</a:t>
            </a:r>
            <a:r>
              <a:rPr lang="en-US" altLang="zh-CN" dirty="0"/>
              <a:t>v</a:t>
            </a:r>
            <a:r>
              <a:rPr lang="zh-CN" altLang="en-US" dirty="0"/>
              <a:t>出发，积水深度是</a:t>
            </a:r>
            <a:r>
              <a:rPr lang="en-US" altLang="zh-CN" dirty="0"/>
              <a:t>t</a:t>
            </a:r>
            <a:r>
              <a:rPr lang="zh-CN" altLang="en-US" dirty="0"/>
              <a:t>，走到点</a:t>
            </a:r>
            <a:r>
              <a:rPr lang="en-US" altLang="zh-CN" dirty="0"/>
              <a:t>1</a:t>
            </a:r>
            <a:r>
              <a:rPr lang="zh-CN" altLang="en-US" dirty="0"/>
              <a:t>的最小花费</a:t>
            </a:r>
            <a:endParaRPr lang="en-US" altLang="zh-CN" dirty="0"/>
          </a:p>
          <a:p>
            <a:r>
              <a:rPr lang="en-US" altLang="zh-CN" dirty="0"/>
              <a:t>n&lt;=200000,m&lt;=400000,q&lt;=400000,4s</a:t>
            </a:r>
          </a:p>
          <a:p>
            <a:r>
              <a:rPr lang="zh-CN" altLang="en-US" dirty="0"/>
              <a:t>有些数据点是强制在线的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330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742C6-45E7-40A9-8974-046B76F8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[NOI2018]</a:t>
            </a:r>
            <a:r>
              <a:rPr lang="zh-CN" altLang="en-US" dirty="0"/>
              <a:t>归程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BE1C2-2D57-4D3C-8ADF-D8A122D1B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把边按照海拔从大到小排序，建</a:t>
            </a:r>
            <a:r>
              <a:rPr lang="en-US" altLang="zh-CN" dirty="0" err="1"/>
              <a:t>kruskal</a:t>
            </a:r>
            <a:r>
              <a:rPr lang="zh-CN" altLang="en-US" dirty="0"/>
              <a:t>重构树</a:t>
            </a:r>
            <a:endParaRPr lang="en-US" altLang="zh-CN" dirty="0"/>
          </a:p>
          <a:p>
            <a:r>
              <a:rPr lang="zh-CN" altLang="en-US" dirty="0"/>
              <a:t>设子树树根的点权为</a:t>
            </a:r>
            <a:r>
              <a:rPr lang="en-US" altLang="zh-CN" dirty="0"/>
              <a:t>w</a:t>
            </a:r>
            <a:r>
              <a:rPr lang="zh-CN" altLang="en-US" dirty="0"/>
              <a:t>，这就代表了当降雨量</a:t>
            </a:r>
            <a:r>
              <a:rPr lang="en-US" altLang="zh-CN" dirty="0"/>
              <a:t>&lt;=w</a:t>
            </a:r>
            <a:r>
              <a:rPr lang="zh-CN" altLang="en-US" dirty="0"/>
              <a:t>时，子树内的点是可以无代价任意开车走的</a:t>
            </a:r>
            <a:endParaRPr lang="en-US" altLang="zh-CN" dirty="0"/>
          </a:p>
          <a:p>
            <a:r>
              <a:rPr lang="zh-CN" altLang="en-US" dirty="0"/>
              <a:t>所以答案就是子树内的点到点</a:t>
            </a:r>
            <a:r>
              <a:rPr lang="en-US" altLang="zh-CN" dirty="0"/>
              <a:t>1</a:t>
            </a:r>
            <a:r>
              <a:rPr lang="zh-CN" altLang="en-US" dirty="0"/>
              <a:t>的最短距离</a:t>
            </a:r>
            <a:endParaRPr lang="en-US" altLang="zh-CN" dirty="0"/>
          </a:p>
          <a:p>
            <a:r>
              <a:rPr lang="zh-CN" altLang="en-US" dirty="0"/>
              <a:t>可以发现</a:t>
            </a:r>
            <a:r>
              <a:rPr lang="en-US" altLang="zh-CN" dirty="0" err="1"/>
              <a:t>kruskal</a:t>
            </a:r>
            <a:r>
              <a:rPr lang="zh-CN" altLang="en-US" dirty="0"/>
              <a:t>重构树可以代替可持久化并查集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0606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742C6-45E7-40A9-8974-046B76F8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路径权值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BE1C2-2D57-4D3C-8ADF-D8A122D1B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给定一个带边权的树，树上任意两点间的路径权值</a:t>
            </a:r>
            <a:r>
              <a:rPr lang="en-US" altLang="zh-CN" dirty="0"/>
              <a:t>d(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定义为</a:t>
            </a:r>
            <a:r>
              <a:rPr lang="en-US" altLang="zh-CN" dirty="0" err="1"/>
              <a:t>x,y</a:t>
            </a:r>
            <a:r>
              <a:rPr lang="zh-CN" altLang="en-US" dirty="0"/>
              <a:t>这两个点之间路径上的最小值</a:t>
            </a:r>
            <a:endParaRPr lang="en-US" altLang="zh-CN" dirty="0"/>
          </a:p>
          <a:p>
            <a:r>
              <a:rPr lang="zh-CN" altLang="en-US" dirty="0"/>
              <a:t>树上任意一点</a:t>
            </a:r>
            <a:r>
              <a:rPr lang="en-US" altLang="zh-CN" dirty="0"/>
              <a:t>x</a:t>
            </a:r>
            <a:r>
              <a:rPr lang="zh-CN" altLang="en-US" dirty="0"/>
              <a:t>的点权定义为这个点到树上其他所有点的路径权值和</a:t>
            </a:r>
            <a:endParaRPr lang="en-US" altLang="zh-CN" dirty="0"/>
          </a:p>
          <a:p>
            <a:r>
              <a:rPr lang="zh-CN" altLang="en-US" dirty="0"/>
              <a:t>现求树上一点，使得这个点的权值最大，输出这个值。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622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742C6-45E7-40A9-8974-046B76F8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路径权值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BE1C2-2D57-4D3C-8ADF-D8A122D1B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</a:t>
            </a:r>
            <a:r>
              <a:rPr lang="en-US" altLang="zh-CN" dirty="0" err="1"/>
              <a:t>kruskal</a:t>
            </a:r>
            <a:r>
              <a:rPr lang="zh-CN" altLang="en-US" dirty="0"/>
              <a:t>重构树，某个点的点权为</a:t>
            </a:r>
            <a:r>
              <a:rPr lang="en-US" altLang="zh-CN" dirty="0"/>
              <a:t>\sum_{</a:t>
            </a:r>
            <a:r>
              <a:rPr lang="en-US" altLang="zh-CN" dirty="0" err="1"/>
              <a:t>i</a:t>
            </a:r>
            <a:r>
              <a:rPr lang="en-US" altLang="zh-CN" dirty="0"/>
              <a:t>=1}^n w[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x,i</a:t>
            </a:r>
            <a:r>
              <a:rPr lang="en-US" altLang="zh-CN" dirty="0"/>
              <a:t>)]</a:t>
            </a:r>
          </a:p>
          <a:p>
            <a:r>
              <a:rPr lang="zh-CN" altLang="en-US" dirty="0"/>
              <a:t>所以每个非叶子节点</a:t>
            </a:r>
            <a:r>
              <a:rPr lang="en-US" altLang="zh-CN" dirty="0"/>
              <a:t>u</a:t>
            </a:r>
            <a:r>
              <a:rPr lang="zh-CN" altLang="en-US" dirty="0"/>
              <a:t>对答案的贡献就是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lc[u]</a:t>
            </a:r>
            <a:r>
              <a:rPr lang="zh-CN" altLang="en-US" dirty="0"/>
              <a:t>内的叶子节点</a:t>
            </a:r>
            <a:r>
              <a:rPr lang="en-US" altLang="zh-CN" dirty="0"/>
              <a:t>: w[u]*</a:t>
            </a:r>
            <a:r>
              <a:rPr lang="en-US" altLang="zh-CN" dirty="0" err="1"/>
              <a:t>sz</a:t>
            </a:r>
            <a:r>
              <a:rPr lang="en-US" altLang="zh-CN" dirty="0"/>
              <a:t>[</a:t>
            </a:r>
            <a:r>
              <a:rPr lang="en-US" altLang="zh-CN" dirty="0" err="1"/>
              <a:t>rc</a:t>
            </a:r>
            <a:r>
              <a:rPr lang="en-US" altLang="zh-CN" dirty="0"/>
              <a:t>[u]]</a:t>
            </a:r>
          </a:p>
          <a:p>
            <a:r>
              <a:rPr lang="zh-CN" altLang="en-US" dirty="0"/>
              <a:t>对</a:t>
            </a:r>
            <a:r>
              <a:rPr lang="en-US" altLang="zh-CN" dirty="0" err="1"/>
              <a:t>rc</a:t>
            </a:r>
            <a:r>
              <a:rPr lang="en-US" altLang="zh-CN" dirty="0"/>
              <a:t>[u]</a:t>
            </a:r>
            <a:r>
              <a:rPr lang="zh-CN" altLang="en-US" dirty="0"/>
              <a:t>内的叶子节点</a:t>
            </a:r>
            <a:r>
              <a:rPr lang="en-US" altLang="zh-CN" dirty="0"/>
              <a:t>: w[u]*</a:t>
            </a:r>
            <a:r>
              <a:rPr lang="en-US" altLang="zh-CN" dirty="0" err="1"/>
              <a:t>sz</a:t>
            </a:r>
            <a:r>
              <a:rPr lang="en-US" altLang="zh-CN" dirty="0"/>
              <a:t>[lc[u]]</a:t>
            </a:r>
          </a:p>
          <a:p>
            <a:r>
              <a:rPr lang="zh-CN" altLang="en-US" dirty="0"/>
              <a:t>还是对子树的操作，所以加上</a:t>
            </a:r>
            <a:r>
              <a:rPr lang="en-US" altLang="zh-CN" dirty="0" err="1"/>
              <a:t>dfs</a:t>
            </a:r>
            <a:r>
              <a:rPr lang="zh-CN" altLang="en-US" dirty="0"/>
              <a:t>序变成区间加单点查询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61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742C6-45E7-40A9-8974-046B76F8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+mn-ea"/>
                <a:ea typeface="+mn-ea"/>
              </a:rPr>
              <a:t>BZOJ5101 [POI2018]</a:t>
            </a:r>
            <a:r>
              <a:rPr lang="en-US" altLang="zh-CN" b="0" i="0" dirty="0" err="1">
                <a:effectLst/>
                <a:latin typeface="+mn-ea"/>
                <a:ea typeface="+mn-ea"/>
              </a:rPr>
              <a:t>Powód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BE1C2-2D57-4D3C-8ADF-D8A122D1B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在地面上有一个水箱，它的俯视图被划分成了</a:t>
            </a:r>
            <a:r>
              <a:rPr lang="en-US" altLang="zh-CN" dirty="0"/>
              <a:t>n</a:t>
            </a:r>
            <a:r>
              <a:rPr lang="zh-CN" altLang="en-US" dirty="0"/>
              <a:t>行</a:t>
            </a:r>
            <a:r>
              <a:rPr lang="en-US" altLang="zh-CN" dirty="0"/>
              <a:t>m</a:t>
            </a:r>
            <a:r>
              <a:rPr lang="zh-CN" altLang="en-US" dirty="0"/>
              <a:t>列个方格，相邻两个方格之间有一堵厚度可以忽略不计的墙，水箱与外界之间有一堵高度无穷大的墙，因此水不可能漏到外面。</a:t>
            </a:r>
            <a:endParaRPr lang="en-US" altLang="zh-CN" dirty="0"/>
          </a:p>
          <a:p>
            <a:r>
              <a:rPr lang="zh-CN" altLang="en-US" dirty="0"/>
              <a:t>已知水箱内每个格子的高度都是</a:t>
            </a:r>
            <a:r>
              <a:rPr lang="en-US" altLang="zh-CN" dirty="0"/>
              <a:t>[0,H]</a:t>
            </a:r>
            <a:r>
              <a:rPr lang="zh-CN" altLang="en-US" dirty="0"/>
              <a:t>之间的整数，还知道每对相邻方格之间墙的高度，请统计有多少可能的水位情况。</a:t>
            </a:r>
            <a:endParaRPr lang="en-US" altLang="zh-CN" dirty="0"/>
          </a:p>
          <a:p>
            <a:r>
              <a:rPr lang="zh-CN" altLang="en-US" dirty="0"/>
              <a:t>因为答案可能很大，请对</a:t>
            </a:r>
            <a:r>
              <a:rPr lang="en-US" altLang="zh-CN" dirty="0"/>
              <a:t>10^9+7</a:t>
            </a:r>
            <a:r>
              <a:rPr lang="zh-CN" altLang="en-US" dirty="0"/>
              <a:t>取模输出。</a:t>
            </a:r>
            <a:endParaRPr lang="en-US" altLang="zh-CN" dirty="0"/>
          </a:p>
          <a:p>
            <a:r>
              <a:rPr lang="zh-CN" altLang="en-US" dirty="0"/>
              <a:t>两个情况不同当且仅当存在至少一个方格的水位在两个情况中不同。</a:t>
            </a:r>
            <a:endParaRPr lang="en-US" altLang="zh-CN" dirty="0"/>
          </a:p>
          <a:p>
            <a:r>
              <a:rPr lang="pt-BR" altLang="zh-CN" dirty="0"/>
              <a:t>n*m&lt;=500000,1&lt;=H&lt;=10^9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714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742C6-45E7-40A9-8974-046B76F8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+mn-ea"/>
                <a:ea typeface="+mn-ea"/>
              </a:rPr>
              <a:t>BZOJ5101 [POI2018]</a:t>
            </a:r>
            <a:r>
              <a:rPr lang="en-US" altLang="zh-CN" b="0" i="0" dirty="0" err="1">
                <a:effectLst/>
                <a:latin typeface="+mn-ea"/>
                <a:ea typeface="+mn-ea"/>
              </a:rPr>
              <a:t>Powód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BE1C2-2D57-4D3C-8ADF-D8A122D1B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把格子看成点，把格子之间的墙壁看成边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边权为</a:t>
            </a:r>
            <a:r>
              <a:rPr lang="en-US" altLang="zh-CN" dirty="0"/>
              <a:t>x</a:t>
            </a:r>
            <a:r>
              <a:rPr lang="zh-CN" altLang="en-US" dirty="0"/>
              <a:t>代表了若点</a:t>
            </a:r>
            <a:r>
              <a:rPr lang="en-US" altLang="zh-CN" dirty="0"/>
              <a:t>u</a:t>
            </a:r>
            <a:r>
              <a:rPr lang="zh-CN" altLang="en-US" dirty="0"/>
              <a:t>水位</a:t>
            </a:r>
            <a:r>
              <a:rPr lang="en-US" altLang="zh-CN" dirty="0"/>
              <a:t>&gt;x</a:t>
            </a:r>
            <a:r>
              <a:rPr lang="zh-CN" altLang="en-US" dirty="0"/>
              <a:t>，则点</a:t>
            </a:r>
            <a:r>
              <a:rPr lang="en-US" altLang="zh-CN" dirty="0"/>
              <a:t>v</a:t>
            </a:r>
            <a:r>
              <a:rPr lang="zh-CN" altLang="en-US" dirty="0"/>
              <a:t>水位也必须</a:t>
            </a:r>
            <a:r>
              <a:rPr lang="en-US" altLang="zh-CN" dirty="0"/>
              <a:t>&gt;x</a:t>
            </a:r>
            <a:r>
              <a:rPr lang="zh-CN" altLang="en-US" dirty="0"/>
              <a:t>的限制</a:t>
            </a:r>
            <a:endParaRPr lang="en-US" altLang="zh-CN" dirty="0"/>
          </a:p>
          <a:p>
            <a:r>
              <a:rPr lang="zh-CN" altLang="en-US" dirty="0"/>
              <a:t>显然这种限制是有传递性的，所以做最小生成树可以得到最紧的限制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749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742C6-45E7-40A9-8974-046B76F8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+mn-ea"/>
                <a:ea typeface="+mn-ea"/>
              </a:rPr>
              <a:t>BZOJ5101 [POI2018]</a:t>
            </a:r>
            <a:r>
              <a:rPr lang="en-US" altLang="zh-CN" b="0" i="0" dirty="0" err="1">
                <a:effectLst/>
                <a:latin typeface="+mn-ea"/>
                <a:ea typeface="+mn-ea"/>
              </a:rPr>
              <a:t>Powód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BE1C2-2D57-4D3C-8ADF-D8A122D1B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再考虑一下</a:t>
            </a:r>
            <a:r>
              <a:rPr lang="en-US" altLang="zh-CN" dirty="0" err="1"/>
              <a:t>kruskal</a:t>
            </a:r>
            <a:r>
              <a:rPr lang="zh-CN" altLang="en-US" dirty="0"/>
              <a:t>重构树有什么特殊的性质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247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A3245-0CCA-45BD-B6A3-7A4F2E33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2561EE-D53B-4BA4-BCDB-04E178151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每当</a:t>
            </a:r>
            <a:r>
              <a:rPr lang="en-US" altLang="zh-CN" dirty="0" err="1"/>
              <a:t>kruskal</a:t>
            </a:r>
            <a:r>
              <a:rPr lang="zh-CN" altLang="en-US" dirty="0"/>
              <a:t>连接两个连通块</a:t>
            </a:r>
            <a:r>
              <a:rPr lang="en-US" altLang="zh-CN" dirty="0"/>
              <a:t>rt(S1),rt(S2)</a:t>
            </a:r>
            <a:r>
              <a:rPr lang="zh-CN" altLang="en-US" dirty="0"/>
              <a:t>的时候</a:t>
            </a:r>
            <a:endParaRPr lang="en-US" altLang="zh-CN" dirty="0"/>
          </a:p>
          <a:p>
            <a:r>
              <a:rPr lang="zh-CN" altLang="en-US" dirty="0"/>
              <a:t>就新建一个点</a:t>
            </a:r>
            <a:r>
              <a:rPr lang="en-US" altLang="zh-CN" dirty="0"/>
              <a:t>z</a:t>
            </a:r>
            <a:r>
              <a:rPr lang="zh-CN" altLang="en-US" dirty="0"/>
              <a:t>，让</a:t>
            </a:r>
            <a:r>
              <a:rPr lang="en-US" altLang="zh-CN" dirty="0"/>
              <a:t>rt(S1)</a:t>
            </a:r>
            <a:r>
              <a:rPr lang="zh-CN" altLang="en-US" dirty="0"/>
              <a:t>和</a:t>
            </a:r>
            <a:r>
              <a:rPr lang="en-US" altLang="zh-CN" dirty="0"/>
              <a:t>rt(S2)</a:t>
            </a:r>
            <a:r>
              <a:rPr lang="zh-CN" altLang="en-US" dirty="0"/>
              <a:t>做点</a:t>
            </a:r>
            <a:r>
              <a:rPr lang="en-US" altLang="zh-CN" dirty="0"/>
              <a:t>z</a:t>
            </a:r>
            <a:r>
              <a:rPr lang="zh-CN" altLang="en-US" dirty="0"/>
              <a:t>的左右儿子</a:t>
            </a:r>
            <a:endParaRPr lang="en-US" altLang="zh-CN" dirty="0"/>
          </a:p>
          <a:p>
            <a:r>
              <a:rPr lang="zh-CN" altLang="en-US" dirty="0"/>
              <a:t>同时让</a:t>
            </a:r>
            <a:r>
              <a:rPr lang="en-US" altLang="zh-CN" dirty="0"/>
              <a:t>rt(S1+S2)=z</a:t>
            </a:r>
          </a:p>
          <a:p>
            <a:r>
              <a:rPr lang="en-US" altLang="zh-CN" dirty="0"/>
              <a:t>z</a:t>
            </a:r>
            <a:r>
              <a:rPr lang="zh-CN" altLang="en-US" dirty="0"/>
              <a:t>的点权是连接两个连通块的边的边权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97876D-D0D4-4A23-A24C-91195F952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370" y="0"/>
            <a:ext cx="3389630" cy="237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9F5C4E9-A679-441B-A3BE-3B8E54147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360" y="2840079"/>
            <a:ext cx="4358640" cy="401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48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742C6-45E7-40A9-8974-046B76F8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+mn-ea"/>
                <a:ea typeface="+mn-ea"/>
              </a:rPr>
              <a:t>BZOJ5101 [POI2018]</a:t>
            </a:r>
            <a:r>
              <a:rPr lang="en-US" altLang="zh-CN" b="0" i="0" dirty="0" err="1">
                <a:effectLst/>
                <a:latin typeface="+mn-ea"/>
                <a:ea typeface="+mn-ea"/>
              </a:rPr>
              <a:t>Powód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BE1C2-2D57-4D3C-8ADF-D8A122D1B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再考虑一下</a:t>
            </a:r>
            <a:r>
              <a:rPr lang="en-US" altLang="zh-CN" dirty="0" err="1"/>
              <a:t>kruskal</a:t>
            </a:r>
            <a:r>
              <a:rPr lang="zh-CN" altLang="en-US" dirty="0"/>
              <a:t>重构树有什么特殊的性质</a:t>
            </a:r>
            <a:endParaRPr lang="en-US" altLang="zh-CN" dirty="0"/>
          </a:p>
          <a:p>
            <a:r>
              <a:rPr lang="zh-CN" altLang="en-US" dirty="0"/>
              <a:t>可以得到点集连通的限制</a:t>
            </a:r>
            <a:endParaRPr lang="en-US" altLang="zh-CN" dirty="0"/>
          </a:p>
          <a:p>
            <a:r>
              <a:rPr lang="zh-CN" altLang="en-US" dirty="0"/>
              <a:t>如</a:t>
            </a:r>
            <a:r>
              <a:rPr lang="en-US" altLang="zh-CN" dirty="0" err="1"/>
              <a:t>kruskal</a:t>
            </a:r>
            <a:r>
              <a:rPr lang="zh-CN" altLang="en-US" dirty="0"/>
              <a:t>在点</a:t>
            </a:r>
            <a:r>
              <a:rPr lang="en-US" altLang="zh-CN" dirty="0"/>
              <a:t>v</a:t>
            </a:r>
            <a:r>
              <a:rPr lang="zh-CN" altLang="en-US" dirty="0"/>
              <a:t>和点</a:t>
            </a:r>
            <a:r>
              <a:rPr lang="en-US" altLang="zh-CN" dirty="0"/>
              <a:t>u</a:t>
            </a:r>
            <a:r>
              <a:rPr lang="zh-CN" altLang="en-US" dirty="0"/>
              <a:t>之间连一条边，边权是</a:t>
            </a:r>
            <a:r>
              <a:rPr lang="en-US" altLang="zh-CN" dirty="0"/>
              <a:t>w</a:t>
            </a:r>
          </a:p>
          <a:p>
            <a:r>
              <a:rPr lang="zh-CN" altLang="en-US" dirty="0"/>
              <a:t>那么想让点</a:t>
            </a:r>
            <a:r>
              <a:rPr lang="en-US" altLang="zh-CN" dirty="0"/>
              <a:t>v</a:t>
            </a:r>
            <a:r>
              <a:rPr lang="zh-CN" altLang="en-US" dirty="0"/>
              <a:t>和点</a:t>
            </a:r>
            <a:r>
              <a:rPr lang="en-US" altLang="zh-CN" dirty="0"/>
              <a:t>u</a:t>
            </a:r>
            <a:r>
              <a:rPr lang="zh-CN" altLang="en-US" dirty="0"/>
              <a:t>不连通，点</a:t>
            </a:r>
            <a:r>
              <a:rPr lang="en-US" altLang="zh-CN" dirty="0"/>
              <a:t>v</a:t>
            </a:r>
            <a:r>
              <a:rPr lang="zh-CN" altLang="en-US" dirty="0"/>
              <a:t>和点</a:t>
            </a:r>
            <a:r>
              <a:rPr lang="en-US" altLang="zh-CN" dirty="0"/>
              <a:t>u</a:t>
            </a:r>
            <a:r>
              <a:rPr lang="zh-CN" altLang="en-US" dirty="0"/>
              <a:t>的水位必须</a:t>
            </a:r>
            <a:r>
              <a:rPr lang="en-US" altLang="zh-CN" dirty="0"/>
              <a:t>&lt;=w</a:t>
            </a:r>
          </a:p>
          <a:p>
            <a:r>
              <a:rPr lang="zh-CN" altLang="en-US" dirty="0"/>
              <a:t>想让点</a:t>
            </a:r>
            <a:r>
              <a:rPr lang="en-US" altLang="zh-CN" dirty="0"/>
              <a:t>v</a:t>
            </a:r>
            <a:r>
              <a:rPr lang="zh-CN" altLang="en-US" dirty="0"/>
              <a:t>和点</a:t>
            </a:r>
            <a:r>
              <a:rPr lang="en-US" altLang="zh-CN" dirty="0"/>
              <a:t>u</a:t>
            </a:r>
            <a:r>
              <a:rPr lang="zh-CN" altLang="en-US" dirty="0"/>
              <a:t>连通，点</a:t>
            </a:r>
            <a:r>
              <a:rPr lang="en-US" altLang="zh-CN" dirty="0"/>
              <a:t>v</a:t>
            </a:r>
            <a:r>
              <a:rPr lang="zh-CN" altLang="en-US" dirty="0"/>
              <a:t>和点</a:t>
            </a:r>
            <a:r>
              <a:rPr lang="en-US" altLang="zh-CN" dirty="0"/>
              <a:t>u</a:t>
            </a:r>
            <a:r>
              <a:rPr lang="zh-CN" altLang="en-US" dirty="0"/>
              <a:t>的水位必须</a:t>
            </a:r>
            <a:r>
              <a:rPr lang="en-US" altLang="zh-CN" dirty="0"/>
              <a:t>&gt;w</a:t>
            </a:r>
          </a:p>
          <a:p>
            <a:r>
              <a:rPr lang="zh-CN" altLang="en-US" dirty="0"/>
              <a:t>可以在</a:t>
            </a:r>
            <a:r>
              <a:rPr lang="en-US" altLang="zh-CN" dirty="0" err="1"/>
              <a:t>kruskal</a:t>
            </a:r>
            <a:r>
              <a:rPr lang="zh-CN" altLang="en-US" dirty="0"/>
              <a:t>重构树上算出每个点的限制范围</a:t>
            </a:r>
            <a:r>
              <a:rPr lang="en-US" altLang="zh-CN" dirty="0"/>
              <a:t>l[u]</a:t>
            </a:r>
            <a:r>
              <a:rPr lang="zh-CN" altLang="en-US" dirty="0"/>
              <a:t>和</a:t>
            </a:r>
            <a:r>
              <a:rPr lang="en-US" altLang="zh-CN" dirty="0"/>
              <a:t>r[u]</a:t>
            </a:r>
          </a:p>
          <a:p>
            <a:r>
              <a:rPr lang="zh-CN" altLang="en-US" dirty="0"/>
              <a:t>显然</a:t>
            </a:r>
            <a:r>
              <a:rPr lang="en-US" altLang="zh-CN" dirty="0"/>
              <a:t>r[v]=r[u]=w</a:t>
            </a:r>
            <a:r>
              <a:rPr lang="zh-CN" altLang="en-US" dirty="0"/>
              <a:t>，</a:t>
            </a:r>
            <a:r>
              <a:rPr lang="en-US" altLang="zh-CN" dirty="0"/>
              <a:t>l[</a:t>
            </a:r>
            <a:r>
              <a:rPr lang="zh-CN" altLang="en-US" dirty="0"/>
              <a:t>连接</a:t>
            </a:r>
            <a:r>
              <a:rPr lang="en-US" altLang="zh-CN" dirty="0" err="1"/>
              <a:t>u,v</a:t>
            </a:r>
            <a:r>
              <a:rPr lang="zh-CN" altLang="en-US" dirty="0"/>
              <a:t>新增的点</a:t>
            </a:r>
            <a:r>
              <a:rPr lang="en-US" altLang="zh-CN" dirty="0"/>
              <a:t>]=w+1</a:t>
            </a:r>
          </a:p>
          <a:p>
            <a:r>
              <a:rPr lang="en-US" altLang="zh-CN" dirty="0"/>
              <a:t>l[</a:t>
            </a:r>
            <a:r>
              <a:rPr lang="zh-CN" altLang="en-US" dirty="0"/>
              <a:t>叶子</a:t>
            </a:r>
            <a:r>
              <a:rPr lang="en-US" altLang="zh-CN" dirty="0"/>
              <a:t>]=0</a:t>
            </a:r>
            <a:r>
              <a:rPr lang="zh-CN" altLang="en-US" dirty="0"/>
              <a:t>，</a:t>
            </a:r>
            <a:r>
              <a:rPr lang="en-US" altLang="zh-CN" dirty="0"/>
              <a:t>r[</a:t>
            </a:r>
            <a:r>
              <a:rPr lang="zh-CN" altLang="en-US" dirty="0"/>
              <a:t>根</a:t>
            </a:r>
            <a:r>
              <a:rPr lang="en-US" altLang="zh-CN" dirty="0"/>
              <a:t>]=H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2530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742C6-45E7-40A9-8974-046B76F8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+mn-ea"/>
                <a:ea typeface="+mn-ea"/>
              </a:rPr>
              <a:t>BZOJ5101 [POI2018]</a:t>
            </a:r>
            <a:r>
              <a:rPr lang="en-US" altLang="zh-CN" b="0" i="0" dirty="0" err="1">
                <a:effectLst/>
                <a:latin typeface="+mn-ea"/>
                <a:ea typeface="+mn-ea"/>
              </a:rPr>
              <a:t>Powód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BE1C2-2D57-4D3C-8ADF-D8A122D1B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接下来就可以在</a:t>
            </a:r>
            <a:r>
              <a:rPr lang="en-US" altLang="zh-CN" dirty="0" err="1"/>
              <a:t>kruskal</a:t>
            </a:r>
            <a:r>
              <a:rPr lang="zh-CN" altLang="en-US" dirty="0"/>
              <a:t>重构树上</a:t>
            </a:r>
            <a:r>
              <a:rPr lang="en-US" altLang="zh-CN" dirty="0" err="1"/>
              <a:t>dp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 err="1"/>
              <a:t>dp</a:t>
            </a:r>
            <a:r>
              <a:rPr lang="en-US" altLang="zh-CN" dirty="0"/>
              <a:t>[x]</a:t>
            </a:r>
            <a:r>
              <a:rPr lang="zh-CN" altLang="en-US" dirty="0"/>
              <a:t>表示以</a:t>
            </a:r>
            <a:r>
              <a:rPr lang="en-US" altLang="zh-CN" dirty="0"/>
              <a:t>x</a:t>
            </a:r>
            <a:r>
              <a:rPr lang="zh-CN" altLang="en-US" dirty="0"/>
              <a:t>为根的子树水位的方案数</a:t>
            </a:r>
            <a:endParaRPr lang="en-US" altLang="zh-CN" dirty="0"/>
          </a:p>
          <a:p>
            <a:r>
              <a:rPr lang="zh-CN" altLang="en-US" dirty="0"/>
              <a:t>由两部分相加</a:t>
            </a:r>
            <a:endParaRPr lang="en-US" altLang="zh-CN" dirty="0"/>
          </a:p>
          <a:p>
            <a:r>
              <a:rPr lang="zh-CN" altLang="en-US" dirty="0"/>
              <a:t>若左右儿子代表的集合的点连通，那么方案数是</a:t>
            </a:r>
            <a:r>
              <a:rPr lang="en-US" altLang="zh-CN" dirty="0"/>
              <a:t>r[x]-l[x]+1</a:t>
            </a:r>
            <a:r>
              <a:rPr lang="zh-CN" altLang="en-US" dirty="0"/>
              <a:t>，因为所有点都要取这个值</a:t>
            </a:r>
            <a:endParaRPr lang="en-US" altLang="zh-CN" dirty="0"/>
          </a:p>
          <a:p>
            <a:r>
              <a:rPr lang="zh-CN" altLang="en-US" dirty="0"/>
              <a:t>若左右儿子代表的集合的点不连通，那么方案数是</a:t>
            </a:r>
            <a:r>
              <a:rPr lang="en-US" altLang="zh-CN" dirty="0" err="1"/>
              <a:t>dp</a:t>
            </a:r>
            <a:r>
              <a:rPr lang="en-US" altLang="zh-CN" dirty="0"/>
              <a:t>[lc[x]]*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rc</a:t>
            </a:r>
            <a:r>
              <a:rPr lang="en-US" altLang="zh-CN" dirty="0"/>
              <a:t>[x]]</a:t>
            </a:r>
          </a:p>
        </p:txBody>
      </p:sp>
    </p:spTree>
    <p:extLst>
      <p:ext uri="{BB962C8B-B14F-4D97-AF65-F5344CB8AC3E}">
        <p14:creationId xmlns:p14="http://schemas.microsoft.com/office/powerpoint/2010/main" val="420981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A3245-0CCA-45BD-B6A3-7A4F2E33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2561EE-D53B-4BA4-BCDB-04E178151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每当</a:t>
            </a:r>
            <a:r>
              <a:rPr lang="en-US" altLang="zh-CN" dirty="0" err="1"/>
              <a:t>kruskal</a:t>
            </a:r>
            <a:r>
              <a:rPr lang="zh-CN" altLang="en-US" dirty="0"/>
              <a:t>连接两个连通块</a:t>
            </a:r>
            <a:r>
              <a:rPr lang="en-US" altLang="zh-CN" dirty="0"/>
              <a:t>rt(S1),rt(S2)</a:t>
            </a:r>
            <a:r>
              <a:rPr lang="zh-CN" altLang="en-US" dirty="0"/>
              <a:t>的时候</a:t>
            </a:r>
            <a:endParaRPr lang="en-US" altLang="zh-CN" dirty="0"/>
          </a:p>
          <a:p>
            <a:r>
              <a:rPr lang="zh-CN" altLang="en-US" dirty="0"/>
              <a:t>就新建一个点</a:t>
            </a:r>
            <a:r>
              <a:rPr lang="en-US" altLang="zh-CN" dirty="0"/>
              <a:t>z</a:t>
            </a:r>
            <a:r>
              <a:rPr lang="zh-CN" altLang="en-US" dirty="0"/>
              <a:t>，让</a:t>
            </a:r>
            <a:r>
              <a:rPr lang="en-US" altLang="zh-CN" dirty="0"/>
              <a:t>rt(S1)</a:t>
            </a:r>
            <a:r>
              <a:rPr lang="zh-CN" altLang="en-US" dirty="0"/>
              <a:t>和</a:t>
            </a:r>
            <a:r>
              <a:rPr lang="en-US" altLang="zh-CN" dirty="0"/>
              <a:t>rt(S2)</a:t>
            </a:r>
            <a:r>
              <a:rPr lang="zh-CN" altLang="en-US" dirty="0"/>
              <a:t>做点</a:t>
            </a:r>
            <a:r>
              <a:rPr lang="en-US" altLang="zh-CN" dirty="0"/>
              <a:t>z</a:t>
            </a:r>
            <a:r>
              <a:rPr lang="zh-CN" altLang="en-US" dirty="0"/>
              <a:t>的左右儿子</a:t>
            </a:r>
            <a:endParaRPr lang="en-US" altLang="zh-CN" dirty="0"/>
          </a:p>
          <a:p>
            <a:r>
              <a:rPr lang="zh-CN" altLang="en-US" dirty="0"/>
              <a:t>同时让</a:t>
            </a:r>
            <a:r>
              <a:rPr lang="en-US" altLang="zh-CN" dirty="0"/>
              <a:t>rt(S1+S2)=z</a:t>
            </a:r>
          </a:p>
          <a:p>
            <a:r>
              <a:rPr lang="en-US" altLang="zh-CN" dirty="0"/>
              <a:t>z</a:t>
            </a:r>
            <a:r>
              <a:rPr lang="zh-CN" altLang="en-US" dirty="0"/>
              <a:t>的点权是连接两个连通块的边的边权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可以认为</a:t>
            </a:r>
            <a:r>
              <a:rPr lang="en-US" altLang="zh-CN" dirty="0" err="1"/>
              <a:t>kruskal</a:t>
            </a:r>
            <a:r>
              <a:rPr lang="zh-CN" altLang="en-US" dirty="0"/>
              <a:t>重构树保存了每个历史版本的并查集连接信息</a:t>
            </a:r>
          </a:p>
        </p:txBody>
      </p:sp>
    </p:spTree>
    <p:extLst>
      <p:ext uri="{BB962C8B-B14F-4D97-AF65-F5344CB8AC3E}">
        <p14:creationId xmlns:p14="http://schemas.microsoft.com/office/powerpoint/2010/main" val="193773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A3245-0CCA-45BD-B6A3-7A4F2E33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2561EE-D53B-4BA4-BCDB-04E178151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个点的图的</a:t>
            </a:r>
            <a:r>
              <a:rPr lang="en-US" altLang="zh-CN" dirty="0" err="1"/>
              <a:t>kruskal</a:t>
            </a:r>
            <a:r>
              <a:rPr lang="zh-CN" altLang="en-US" dirty="0"/>
              <a:t>重构树有</a:t>
            </a:r>
            <a:r>
              <a:rPr lang="en-US" altLang="zh-CN" dirty="0"/>
              <a:t>n</a:t>
            </a:r>
            <a:r>
              <a:rPr lang="zh-CN" altLang="en-US" dirty="0"/>
              <a:t>个叶子</a:t>
            </a:r>
            <a:endParaRPr lang="en-US" altLang="zh-CN" dirty="0"/>
          </a:p>
          <a:p>
            <a:r>
              <a:rPr lang="en-US" altLang="zh-CN" dirty="0" err="1"/>
              <a:t>kruskal</a:t>
            </a:r>
            <a:r>
              <a:rPr lang="zh-CN" altLang="en-US" dirty="0"/>
              <a:t>重构树是二叉树</a:t>
            </a:r>
            <a:endParaRPr lang="en-US" altLang="zh-CN" dirty="0"/>
          </a:p>
          <a:p>
            <a:r>
              <a:rPr lang="zh-CN" altLang="en-US" dirty="0"/>
              <a:t>忽略叶子节点的权值，</a:t>
            </a:r>
            <a:r>
              <a:rPr lang="en-US" altLang="zh-CN" dirty="0" err="1"/>
              <a:t>kruskal</a:t>
            </a:r>
            <a:r>
              <a:rPr lang="zh-CN" altLang="en-US" dirty="0"/>
              <a:t>重构树是大根堆</a:t>
            </a:r>
            <a:endParaRPr lang="en-US" altLang="zh-CN" dirty="0"/>
          </a:p>
          <a:p>
            <a:r>
              <a:rPr lang="zh-CN" altLang="en-US" dirty="0"/>
              <a:t>点</a:t>
            </a:r>
            <a:r>
              <a:rPr lang="en-US" altLang="zh-CN" dirty="0"/>
              <a:t>u</a:t>
            </a:r>
            <a:r>
              <a:rPr lang="zh-CN" altLang="en-US" dirty="0"/>
              <a:t>和点</a:t>
            </a:r>
            <a:r>
              <a:rPr lang="en-US" altLang="zh-CN" dirty="0"/>
              <a:t>v</a:t>
            </a:r>
            <a:r>
              <a:rPr lang="zh-CN" altLang="en-US" dirty="0"/>
              <a:t>第一次连通时，连通的边的边权为重构树上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的点权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466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2DB8E-1F89-4D59-8E89-27E676B7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E704AF-2938-4C76-9753-53D65FE2F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</a:t>
            </a:r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m</a:t>
            </a:r>
            <a:r>
              <a:rPr lang="zh-CN" altLang="en-US" dirty="0"/>
              <a:t>条边的无向图</a:t>
            </a:r>
            <a:endParaRPr lang="en-US" altLang="zh-CN" dirty="0"/>
          </a:p>
          <a:p>
            <a:r>
              <a:rPr lang="zh-CN" altLang="en-US" dirty="0"/>
              <a:t>认为第</a:t>
            </a:r>
            <a:r>
              <a:rPr lang="en-US" altLang="zh-CN" dirty="0" err="1"/>
              <a:t>i</a:t>
            </a:r>
            <a:r>
              <a:rPr lang="zh-CN" altLang="en-US" dirty="0"/>
              <a:t>条边是在第</a:t>
            </a:r>
            <a:r>
              <a:rPr lang="en-US" altLang="zh-CN" dirty="0" err="1"/>
              <a:t>i</a:t>
            </a:r>
            <a:r>
              <a:rPr lang="zh-CN" altLang="en-US" dirty="0"/>
              <a:t>时刻加进去的</a:t>
            </a:r>
            <a:endParaRPr lang="en-US" altLang="zh-CN" dirty="0"/>
          </a:p>
          <a:p>
            <a:r>
              <a:rPr lang="en-US" altLang="zh-CN" dirty="0"/>
              <a:t>q</a:t>
            </a:r>
            <a:r>
              <a:rPr lang="zh-CN" altLang="en-US" dirty="0"/>
              <a:t>次查询，查询</a:t>
            </a:r>
            <a:r>
              <a:rPr lang="en-US" altLang="zh-CN" dirty="0" err="1"/>
              <a:t>u,v</a:t>
            </a:r>
            <a:r>
              <a:rPr lang="zh-CN" altLang="en-US" dirty="0"/>
              <a:t>第一次连通时的时间</a:t>
            </a:r>
          </a:p>
        </p:txBody>
      </p:sp>
    </p:spTree>
    <p:extLst>
      <p:ext uri="{BB962C8B-B14F-4D97-AF65-F5344CB8AC3E}">
        <p14:creationId xmlns:p14="http://schemas.microsoft.com/office/powerpoint/2010/main" val="3335787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2DB8E-1F89-4D59-8E89-27E676B7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E704AF-2938-4C76-9753-53D65FE2F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kruskal</a:t>
            </a:r>
            <a:r>
              <a:rPr lang="zh-CN" altLang="en-US" dirty="0"/>
              <a:t>重构树的性质，边权为</a:t>
            </a:r>
            <a:r>
              <a:rPr lang="en-US" altLang="zh-CN" dirty="0"/>
              <a:t>1-n</a:t>
            </a:r>
            <a:r>
              <a:rPr lang="zh-CN" altLang="en-US" dirty="0"/>
              <a:t>，询问就是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的点权</a:t>
            </a:r>
            <a:endParaRPr lang="en-US" altLang="zh-CN" dirty="0"/>
          </a:p>
          <a:p>
            <a:r>
              <a:rPr lang="zh-CN" altLang="en-US" dirty="0"/>
              <a:t>当然这个题也可以转化成生成树上</a:t>
            </a:r>
            <a:r>
              <a:rPr lang="en-US" altLang="zh-CN" dirty="0" err="1"/>
              <a:t>u,v</a:t>
            </a:r>
            <a:r>
              <a:rPr lang="zh-CN" altLang="en-US" dirty="0"/>
              <a:t>两点路径边权最大的边</a:t>
            </a:r>
          </a:p>
        </p:txBody>
      </p:sp>
    </p:spTree>
    <p:extLst>
      <p:ext uri="{BB962C8B-B14F-4D97-AF65-F5344CB8AC3E}">
        <p14:creationId xmlns:p14="http://schemas.microsoft.com/office/powerpoint/2010/main" val="136732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A3245-0CCA-45BD-B6A3-7A4F2E33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[NOIP2013 </a:t>
            </a:r>
            <a:r>
              <a:rPr lang="zh-CN" altLang="en-US" dirty="0"/>
              <a:t>提高组</a:t>
            </a:r>
            <a:r>
              <a:rPr lang="en-US" altLang="zh-CN" dirty="0"/>
              <a:t>] </a:t>
            </a:r>
            <a:r>
              <a:rPr lang="zh-CN" altLang="en-US" dirty="0"/>
              <a:t>货车运输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2561EE-D53B-4BA4-BCDB-04E178151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给一个</a:t>
            </a:r>
            <a:r>
              <a:rPr lang="en-US" altLang="zh-CN" dirty="0"/>
              <a:t>n</a:t>
            </a:r>
            <a:r>
              <a:rPr lang="zh-CN" altLang="en-US" dirty="0"/>
              <a:t>个点，</a:t>
            </a:r>
            <a:r>
              <a:rPr lang="en-US" altLang="zh-CN" dirty="0"/>
              <a:t>m</a:t>
            </a:r>
            <a:r>
              <a:rPr lang="zh-CN" altLang="en-US" dirty="0"/>
              <a:t>条边的无向图</a:t>
            </a:r>
            <a:endParaRPr lang="en-US" altLang="zh-CN" dirty="0"/>
          </a:p>
          <a:p>
            <a:r>
              <a:rPr lang="en-US" altLang="zh-CN" dirty="0"/>
              <a:t>q</a:t>
            </a:r>
            <a:r>
              <a:rPr lang="zh-CN" altLang="en-US" dirty="0"/>
              <a:t>次询问，每次询问</a:t>
            </a:r>
            <a:r>
              <a:rPr lang="en-US" altLang="zh-CN" dirty="0"/>
              <a:t>u</a:t>
            </a:r>
            <a:r>
              <a:rPr lang="zh-CN" altLang="en-US" dirty="0"/>
              <a:t>到</a:t>
            </a:r>
            <a:r>
              <a:rPr lang="en-US" altLang="zh-CN" dirty="0"/>
              <a:t>v</a:t>
            </a:r>
            <a:r>
              <a:rPr lang="zh-CN" altLang="en-US" dirty="0"/>
              <a:t>路径上最大的最小边</a:t>
            </a:r>
            <a:endParaRPr lang="en-US" altLang="zh-CN" dirty="0"/>
          </a:p>
          <a:p>
            <a:r>
              <a:rPr lang="en-US" altLang="zh-CN" dirty="0"/>
              <a:t>n&lt;=10000,m&lt;=50000,q&lt;=30000</a:t>
            </a:r>
          </a:p>
        </p:txBody>
      </p:sp>
    </p:spTree>
    <p:extLst>
      <p:ext uri="{BB962C8B-B14F-4D97-AF65-F5344CB8AC3E}">
        <p14:creationId xmlns:p14="http://schemas.microsoft.com/office/powerpoint/2010/main" val="763108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A3245-0CCA-45BD-B6A3-7A4F2E33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[NOIP2013 </a:t>
            </a:r>
            <a:r>
              <a:rPr lang="zh-CN" altLang="en-US" dirty="0"/>
              <a:t>提高组</a:t>
            </a:r>
            <a:r>
              <a:rPr lang="en-US" altLang="zh-CN" dirty="0"/>
              <a:t>] </a:t>
            </a:r>
            <a:r>
              <a:rPr lang="zh-CN" altLang="en-US" dirty="0"/>
              <a:t>货车运输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2561EE-D53B-4BA4-BCDB-04E178151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把边从大到小排序，做</a:t>
            </a:r>
            <a:r>
              <a:rPr lang="en-US" altLang="zh-CN" dirty="0" err="1"/>
              <a:t>kruskal</a:t>
            </a:r>
            <a:endParaRPr lang="en-US" altLang="zh-CN" dirty="0"/>
          </a:p>
          <a:p>
            <a:r>
              <a:rPr lang="zh-CN" altLang="en-US" dirty="0"/>
              <a:t>那么</a:t>
            </a:r>
            <a:r>
              <a:rPr lang="en-US" altLang="zh-CN" dirty="0"/>
              <a:t>u</a:t>
            </a:r>
            <a:r>
              <a:rPr lang="zh-CN" altLang="en-US" dirty="0"/>
              <a:t>到</a:t>
            </a:r>
            <a:r>
              <a:rPr lang="en-US" altLang="zh-CN" dirty="0"/>
              <a:t>v</a:t>
            </a:r>
            <a:r>
              <a:rPr lang="zh-CN" altLang="en-US" dirty="0"/>
              <a:t>路径上最大的最小边就是</a:t>
            </a:r>
            <a:r>
              <a:rPr lang="en-US" altLang="zh-CN" dirty="0" err="1"/>
              <a:t>u,v</a:t>
            </a:r>
            <a:r>
              <a:rPr lang="zh-CN" altLang="en-US" dirty="0"/>
              <a:t>第一次连通时，连接的边权</a:t>
            </a:r>
            <a:endParaRPr lang="en-US" altLang="zh-CN" dirty="0"/>
          </a:p>
          <a:p>
            <a:r>
              <a:rPr lang="zh-CN" altLang="en-US" dirty="0"/>
              <a:t>所以直接用</a:t>
            </a:r>
            <a:r>
              <a:rPr lang="en-US" altLang="zh-CN" dirty="0" err="1"/>
              <a:t>kruskal</a:t>
            </a:r>
            <a:r>
              <a:rPr lang="zh-CN" altLang="en-US" dirty="0"/>
              <a:t>重构树，加上</a:t>
            </a:r>
            <a:r>
              <a:rPr lang="en-US" altLang="zh-CN" dirty="0" err="1"/>
              <a:t>lca</a:t>
            </a:r>
            <a:r>
              <a:rPr lang="zh-CN" altLang="en-US" dirty="0"/>
              <a:t>即可</a:t>
            </a:r>
            <a:endParaRPr lang="en-US" altLang="zh-CN" dirty="0"/>
          </a:p>
          <a:p>
            <a:r>
              <a:rPr lang="zh-CN" altLang="en-US" dirty="0"/>
              <a:t>也可以转化成生成树上树上路径边权最大的边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872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A3245-0CCA-45BD-B6A3-7A4F2E33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BZOJ3551 Peaks</a:t>
            </a:r>
            <a:r>
              <a:rPr lang="zh-CN" altLang="en-US" dirty="0"/>
              <a:t>加强版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2561EE-D53B-4BA4-BCDB-04E178151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</a:t>
            </a:r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m</a:t>
            </a:r>
            <a:r>
              <a:rPr lang="zh-CN" altLang="en-US" dirty="0"/>
              <a:t>条边的无向图，点有点权，边有边权</a:t>
            </a:r>
          </a:p>
          <a:p>
            <a:r>
              <a:rPr lang="en-US" altLang="zh-CN" dirty="0"/>
              <a:t>q</a:t>
            </a:r>
            <a:r>
              <a:rPr lang="zh-CN" altLang="en-US" dirty="0"/>
              <a:t>次询问，问从一个点</a:t>
            </a:r>
            <a:r>
              <a:rPr lang="en-US" altLang="zh-CN" dirty="0"/>
              <a:t>x</a:t>
            </a:r>
            <a:r>
              <a:rPr lang="zh-CN" altLang="en-US" dirty="0"/>
              <a:t>出发走边权</a:t>
            </a:r>
            <a:r>
              <a:rPr lang="en-US" altLang="zh-CN" dirty="0"/>
              <a:t>&lt;=w</a:t>
            </a:r>
            <a:r>
              <a:rPr lang="zh-CN" altLang="en-US" dirty="0"/>
              <a:t>的边能到达的点中，点权的第</a:t>
            </a:r>
            <a:r>
              <a:rPr lang="en-US" altLang="zh-CN" dirty="0"/>
              <a:t>k</a:t>
            </a:r>
            <a:r>
              <a:rPr lang="zh-CN" altLang="en-US" dirty="0"/>
              <a:t>大</a:t>
            </a:r>
          </a:p>
          <a:p>
            <a:r>
              <a:rPr lang="en-US" altLang="zh-CN" dirty="0"/>
              <a:t>n&lt;=100000,m,q&lt;=500000</a:t>
            </a:r>
          </a:p>
          <a:p>
            <a:r>
              <a:rPr lang="zh-CN" altLang="en-US" dirty="0"/>
              <a:t>点权、边权不超过</a:t>
            </a:r>
            <a:r>
              <a:rPr lang="en-US" altLang="zh-CN" dirty="0"/>
              <a:t>1e9</a:t>
            </a:r>
          </a:p>
        </p:txBody>
      </p:sp>
    </p:spTree>
    <p:extLst>
      <p:ext uri="{BB962C8B-B14F-4D97-AF65-F5344CB8AC3E}">
        <p14:creationId xmlns:p14="http://schemas.microsoft.com/office/powerpoint/2010/main" val="38815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1474</Words>
  <Application>Microsoft Office PowerPoint</Application>
  <PresentationFormat>宽屏</PresentationFormat>
  <Paragraphs>104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-apple-system</vt:lpstr>
      <vt:lpstr>等线</vt:lpstr>
      <vt:lpstr>等线 Light</vt:lpstr>
      <vt:lpstr>Arial</vt:lpstr>
      <vt:lpstr>Office 主题​​</vt:lpstr>
      <vt:lpstr>kruskal重构树</vt:lpstr>
      <vt:lpstr>算法</vt:lpstr>
      <vt:lpstr>算法</vt:lpstr>
      <vt:lpstr>性质</vt:lpstr>
      <vt:lpstr>经典题</vt:lpstr>
      <vt:lpstr>经典题</vt:lpstr>
      <vt:lpstr>[NOIP2013 提高组] 货车运输</vt:lpstr>
      <vt:lpstr>[NOIP2013 提高组] 货车运输</vt:lpstr>
      <vt:lpstr>BZOJ3551 Peaks加强版</vt:lpstr>
      <vt:lpstr>BZOJ3551 Peaks加强版</vt:lpstr>
      <vt:lpstr>BZOJ3551 Peaks加强版</vt:lpstr>
      <vt:lpstr>[NOI2018]归程</vt:lpstr>
      <vt:lpstr>[NOI2018]归程</vt:lpstr>
      <vt:lpstr>[NOI2018]归程</vt:lpstr>
      <vt:lpstr>路径权值</vt:lpstr>
      <vt:lpstr>路径权值</vt:lpstr>
      <vt:lpstr>BZOJ5101 [POI2018]Powód</vt:lpstr>
      <vt:lpstr>BZOJ5101 [POI2018]Powód</vt:lpstr>
      <vt:lpstr>BZOJ5101 [POI2018]Powód</vt:lpstr>
      <vt:lpstr>BZOJ5101 [POI2018]Powód</vt:lpstr>
      <vt:lpstr>BZOJ5101 [POI2018]Powód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kruskal重构树</dc:title>
  <dc:creator>You Lingyun</dc:creator>
  <cp:lastModifiedBy>You Lingyun</cp:lastModifiedBy>
  <cp:revision>3</cp:revision>
  <dcterms:created xsi:type="dcterms:W3CDTF">2021-10-06T11:17:46Z</dcterms:created>
  <dcterms:modified xsi:type="dcterms:W3CDTF">2021-10-06T12:41:24Z</dcterms:modified>
</cp:coreProperties>
</file>