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1f5ffffb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1f5ffff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qchien/Learnable_Regions_Clone/tree/main/documents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5755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PHƯƠNG PHÁP CHỈNH SỬA HÌNH ẢNH DỰA TRÊN VĂN BẢN VỚI CẢI TIẾN VÙNG CHỈNH SỬA DỰA TRÊN PATCHES VÀ TINH CHỈNH ĐA CẤP</a:t>
            </a:r>
            <a:endParaRPr b="1" sz="2700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077650" y="2922625"/>
            <a:ext cx="4988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Cao Quyet Chien - 240101005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</a:t>
            </a:r>
            <a:r>
              <a:rPr lang="en"/>
              <a:t>NOV2024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Document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Cao Quyet Chien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124" y="2440050"/>
            <a:ext cx="1526449" cy="2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671625"/>
            <a:ext cx="45603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/>
              <a:t>Hạn chế hiện tại: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Định vị vùng chỉnh sửa không chính xác.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Kết quả chỉnh sửa thiếu tự nhiên, xuất hiện artifacts.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Khó xử lý các prompts phức tạp hoặc yêu cầu chi tiết.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Giải pháp đề xuất: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Patch-based region optimization: Định vị chính xác vùng chỉnh sửa.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Multi-scale refinement: Hòa trộn chỉnh sửa mượt mà, duy trì tính chân thực.</a:t>
            </a:r>
            <a:endParaRPr sz="13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2260386"/>
            <a:ext cx="4035726" cy="13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48250" y="997238"/>
            <a:ext cx="8069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Text-driven image editing: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Là phương pháp chỉnh sửa hình ảnh trực quan thông qua câu lệnh ngôn ngữ tự nhiên, ứng dụng các mô hình vision-language quy mô lớn.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Tăng độ chính xác vùng chỉnh sửa: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Tích hợp kỹ thuật patch-based region optimization để định vị chính xác khu vực cần chỉnh sửa, đảm bảo chỉ tác động lên vùng mục tiêu.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Duy trì tính tự nhiên và hòa trộn mượt mà: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Áp dụng kỹ thuật multi-scale refinement để chỉnh sửa phù hợp ngữ cảnh tổng thể của hình ảnh.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Đánh giá hiệu quả hệ thống: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Dựa trên các tiêu chí: độ chính xác chỉnh sửa cục bộ, mức độ phù hợp với prompt, và tính chân thực tổng thể.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820500"/>
            <a:ext cx="40887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Patch-based Region Optimization: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Chia hình ảnh thành các vùng nhỏ (patches) có thể học được.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Sử dụng mô hình vision-language như CLIP để ánh xạ prompt vào không gian hình ảnh.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9000" y="2352600"/>
            <a:ext cx="41145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Multi-scale Refinement: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Phân tích hình ảnh ở nhiều cấp độ: từ đặc trưng cấp thấp (màu sắc, kết cấu) đến cấp cao (ánh sáng, bố cục).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Tích hợp mạng GAN (Generative Adversarial Network) để đảm bảo tính tự nhiên và loại bỏ artifacts.</a:t>
            </a:r>
            <a:endParaRPr sz="13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75" y="728375"/>
            <a:ext cx="2324101" cy="40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Đánh giá hiệu quả hệ thống: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Đánh giá tự động: Sử dụng các chỉ số như SSIM để đo độ tương đồng giữa hình ảnh chỉnh sửa và hình ảnh mong muốn.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Đánh giá thủ công: Khảo sát người dùng về mức độ phù hợp với prompt và tính tự nhiên của hình ảnh.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So sánh với các phương pháp hiện tại như DALL-E và Stable Diffusion.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00" y="2367650"/>
            <a:ext cx="6372500" cy="23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820500"/>
            <a:ext cx="82221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Hệ thống chỉnh sửa hình ảnh dựa trên văn bản: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Định vị chính xác vùng cần chỉnh sửa.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Thực hiện chỉnh sửa tự nhiên, chân thực.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Đáp ứng các yêu cầu từ đơn giản đến phức tạp.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Giao diện ứng dụng web: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Hỗ trợ tải lên hình ảnh, nhập lệnh chỉnh sửa, xem trước kết quả và tải xuống hình ảnh chỉnh sửa.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Thân thiện với người dùng, hỗ trợ đa dạng loại hình ảnh và tình huống chỉnh sửa.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/>
              <a:t>Đóng góp: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Nâng cao chất lượng và tính ứng dụng của text-driven image editing.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Mở rộng khả năng ứng dụng trong thiết kế sáng tạo, sản xuất nội dung số, truyền thông, quảng cáo.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[1] Yuanze Lin, Yi-Wen Chen, Yi-Hsuan Tsai, Lu Jiang, Ming-Hsuan Yang: Text-Driven Image Editing via Learnable Regions. Proceedings of the IEEE/CVF Conference on Computer Vision and Pattern Recognition (CVPR), 2024, pp. 1–13.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[2] Patrick Esser, Robin Rombach, Björn Ommer: Taming Transformers for High-Resolution Image Synthesis. Proceedings of the IEEE/CVF Conference on Computer Vision and Pattern Recognition (CVPR), 2021, pp. 12873–12883.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[3] Jonathan Ho, Ajay Jain, Pieter Abbeel: Denoising Diffusion Probabilistic Models. Advances in Neural Information Processing Systems (NeurIPS), 2020, pp. 6840–6851.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[4] Ruiqi Gao, Xiaoyong Shen, Jiaya Jia: MaskGIT: Masked Generative Image Transformer. Proceedings of the IEEE/CVF Conference on Computer Vision and Pattern Recognition (CVPR), 2022, pp. 11315–11325.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[5] Alec Radford, Jong Wook Kim, Chris Hallacy, Aditya Ramesh, Gabriel Goh, Sandhini Agarwal, Girish Sastry, Amanda Askell, Pamela Mishkin, Jack Clark, Gretchen Krueger, Ilya Sutskever: Learning Transferable Visual Models From Natural Language Supervision. Proceedings of the 38th International Conference on Machine Learning (ICML), 2021, pp. 8748–8763.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