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26" r:id="rId4"/>
  </p:sldMasterIdLst>
  <p:notesMasterIdLst>
    <p:notesMasterId r:id="rId8"/>
  </p:notesMasterIdLst>
  <p:sldIdLst>
    <p:sldId id="522" r:id="rId5"/>
    <p:sldId id="516" r:id="rId6"/>
    <p:sldId id="523" r:id="rId7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AEAEA"/>
    <a:srgbClr val="DDDDDD"/>
    <a:srgbClr val="B2B2B2"/>
    <a:srgbClr val="FDF9CF"/>
    <a:srgbClr val="FDE9CF"/>
    <a:srgbClr val="FDF2CF"/>
    <a:srgbClr val="FFFFCC"/>
    <a:srgbClr val="CC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FC149-5737-470A-8DAA-A6E7BDF1DCD1}" v="4" dt="2022-08-09T08:48:26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8" autoAdjust="0"/>
    <p:restoredTop sz="93961" autoAdjust="0"/>
  </p:normalViewPr>
  <p:slideViewPr>
    <p:cSldViewPr snapToGrid="0">
      <p:cViewPr>
        <p:scale>
          <a:sx n="59" d="100"/>
          <a:sy n="59" d="100"/>
        </p:scale>
        <p:origin x="42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23EBEA5-F484-40E8-94B9-B0E1ECD8B46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72B6A13-A14E-4BFC-8089-4055E010FE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2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B6A13-A14E-4BFC-8089-4055E010FED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43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B6A13-A14E-4BFC-8089-4055E010FED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12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B6A13-A14E-4BFC-8089-4055E010FED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67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;p3">
            <a:extLst>
              <a:ext uri="{FF2B5EF4-FFF2-40B4-BE49-F238E27FC236}">
                <a16:creationId xmlns:a16="http://schemas.microsoft.com/office/drawing/2014/main" id="{56F528C8-9ADC-437D-B954-A77AA843A46F}"/>
              </a:ext>
            </a:extLst>
          </p:cNvPr>
          <p:cNvSpPr/>
          <p:nvPr userDrawn="1"/>
        </p:nvSpPr>
        <p:spPr>
          <a:xfrm>
            <a:off x="1" y="725675"/>
            <a:ext cx="12191999" cy="547040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444" y="921123"/>
            <a:ext cx="10668000" cy="1963271"/>
          </a:xfrm>
        </p:spPr>
        <p:txBody>
          <a:bodyPr anchor="ctr" anchorCtr="0">
            <a:normAutofit/>
          </a:bodyPr>
          <a:lstStyle>
            <a:lvl1pPr algn="ctr">
              <a:defRPr sz="4400" b="0"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4" name="Google Shape;23;p3">
            <a:extLst>
              <a:ext uri="{FF2B5EF4-FFF2-40B4-BE49-F238E27FC236}">
                <a16:creationId xmlns:a16="http://schemas.microsoft.com/office/drawing/2014/main" id="{58558ECA-EAE8-4C4B-A144-A7E6E967462B}"/>
              </a:ext>
            </a:extLst>
          </p:cNvPr>
          <p:cNvSpPr/>
          <p:nvPr userDrawn="1"/>
        </p:nvSpPr>
        <p:spPr>
          <a:xfrm>
            <a:off x="-1" y="6196077"/>
            <a:ext cx="12192000" cy="6589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443" y="3378360"/>
            <a:ext cx="10668000" cy="1879440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F2E3-C170-4BC9-AD04-6FEAEAA10C4B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8602" y="6356350"/>
            <a:ext cx="2743200" cy="365125"/>
          </a:xfrm>
        </p:spPr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Google Shape;23;p3">
            <a:extLst>
              <a:ext uri="{FF2B5EF4-FFF2-40B4-BE49-F238E27FC236}">
                <a16:creationId xmlns:a16="http://schemas.microsoft.com/office/drawing/2014/main" id="{AAA2FA5E-C8D6-40C1-ABF3-1606AD82B9CD}"/>
              </a:ext>
            </a:extLst>
          </p:cNvPr>
          <p:cNvSpPr/>
          <p:nvPr userDrawn="1"/>
        </p:nvSpPr>
        <p:spPr>
          <a:xfrm>
            <a:off x="0" y="0"/>
            <a:ext cx="12192000" cy="6589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CACFB3-0312-47ED-9CA8-6311EF768D11}"/>
              </a:ext>
            </a:extLst>
          </p:cNvPr>
          <p:cNvSpPr/>
          <p:nvPr userDrawn="1"/>
        </p:nvSpPr>
        <p:spPr>
          <a:xfrm>
            <a:off x="710443" y="3006792"/>
            <a:ext cx="11481557" cy="249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66E7E6A9-35A5-8CB2-5F05-3208755539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723" y="6284333"/>
            <a:ext cx="1568741" cy="48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21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9112-93D2-4228-98E3-3F1B3C47B5B8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91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7B0-C074-4C83-BA4A-A086AF39C1AC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55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8" y="248771"/>
            <a:ext cx="11066930" cy="501533"/>
          </a:xfrm>
        </p:spPr>
        <p:txBody>
          <a:bodyPr>
            <a:normAutofit/>
          </a:bodyPr>
          <a:lstStyle>
            <a:lvl1pPr>
              <a:defRPr sz="3200" b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8" y="1257299"/>
            <a:ext cx="11066930" cy="4919663"/>
          </a:xfrm>
        </p:spPr>
        <p:txBody>
          <a:bodyPr/>
          <a:lstStyle>
            <a:lvl1pPr>
              <a:defRPr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1pPr>
            <a:lvl2pPr>
              <a:defRPr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2pPr>
            <a:lvl3pPr>
              <a:defRPr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3pPr>
            <a:lvl4pPr>
              <a:defRPr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4pPr>
            <a:lvl5pPr>
              <a:defRPr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BF1-2FB2-4114-9122-2572DF44C38E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8A1BAF-48FF-42A3-A182-C2433360A65D}"/>
              </a:ext>
            </a:extLst>
          </p:cNvPr>
          <p:cNvSpPr/>
          <p:nvPr userDrawn="1"/>
        </p:nvSpPr>
        <p:spPr>
          <a:xfrm>
            <a:off x="605117" y="908694"/>
            <a:ext cx="11586883" cy="100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24C438-F8D9-41AA-9F10-4DF60970A76C}"/>
              </a:ext>
            </a:extLst>
          </p:cNvPr>
          <p:cNvSpPr/>
          <p:nvPr userDrawn="1"/>
        </p:nvSpPr>
        <p:spPr>
          <a:xfrm>
            <a:off x="605116" y="1009215"/>
            <a:ext cx="11586883" cy="8969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2099-BE6E-4C20-9697-8668893A38DA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Google Shape;23;p3">
            <a:extLst>
              <a:ext uri="{FF2B5EF4-FFF2-40B4-BE49-F238E27FC236}">
                <a16:creationId xmlns:a16="http://schemas.microsoft.com/office/drawing/2014/main" id="{604848DB-6305-85A5-A0A5-C5F2E70F0FCF}"/>
              </a:ext>
            </a:extLst>
          </p:cNvPr>
          <p:cNvSpPr/>
          <p:nvPr userDrawn="1"/>
        </p:nvSpPr>
        <p:spPr>
          <a:xfrm>
            <a:off x="1" y="725675"/>
            <a:ext cx="12191999" cy="547040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27185"/>
            <a:ext cx="10515600" cy="129263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000" b="0" dirty="0"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</a:lstStyle>
          <a:p>
            <a:pPr lvl="0" algn="ctr"/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903-3D7A-4AAF-A87C-1CB437FD4040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9BAF-6261-40D5-AF07-7DF930544EBE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7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B23D-44E6-4F9C-A932-D2C102AE9840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45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53BD-495F-483C-8CC5-A729B332D2CF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F2D-E3E3-49E6-8F8D-F93C7D7B1F2A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7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9183-BACC-4742-BD78-B27D7DFADA40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68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114D-C416-4CA4-9BEF-124563DBD522}" type="datetime1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9869" y="6363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93F5-0F1B-42F5-BE3D-E563D12F98C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91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quantum-computing.ib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8AB9F-5B81-3274-3707-84D05FE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ハンズオン環境の起動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3A8B5-755B-6322-9B33-72BD4069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1257299"/>
            <a:ext cx="11066930" cy="53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GitHub</a:t>
            </a:r>
            <a:r>
              <a:rPr lang="ja-JP" altLang="en-US" dirty="0"/>
              <a:t>からハンズオン教材を、ユーザ毎の環境に取得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EE2811-F2E6-FFB2-E55F-877BB8A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スライド番号プレースホルダー 3">
            <a:extLst>
              <a:ext uri="{FF2B5EF4-FFF2-40B4-BE49-F238E27FC236}">
                <a16:creationId xmlns:a16="http://schemas.microsoft.com/office/drawing/2014/main" id="{9B015B4D-5435-20F9-71F8-1E2B3477B0B4}"/>
              </a:ext>
            </a:extLst>
          </p:cNvPr>
          <p:cNvSpPr txBox="1">
            <a:spLocks/>
          </p:cNvSpPr>
          <p:nvPr/>
        </p:nvSpPr>
        <p:spPr>
          <a:xfrm>
            <a:off x="9309869" y="6363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6993F5-0F1B-42F5-BE3D-E563D12F98C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84CBE2-4CD0-89FD-E83D-0CB59A8EB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33" y="2227545"/>
            <a:ext cx="5052767" cy="2982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E9F40BB-3814-804D-89B3-F9E1F6230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857" y="3307041"/>
            <a:ext cx="3515216" cy="2343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7858782-52FF-6FA8-B5A1-A612A5692FEB}"/>
              </a:ext>
            </a:extLst>
          </p:cNvPr>
          <p:cNvSpPr/>
          <p:nvPr/>
        </p:nvSpPr>
        <p:spPr>
          <a:xfrm>
            <a:off x="3462927" y="2745481"/>
            <a:ext cx="2620635" cy="26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AC4CDAA-B7A2-F0CD-9377-70120D2A8149}"/>
              </a:ext>
            </a:extLst>
          </p:cNvPr>
          <p:cNvSpPr/>
          <p:nvPr/>
        </p:nvSpPr>
        <p:spPr>
          <a:xfrm rot="1428063">
            <a:off x="6220740" y="2962118"/>
            <a:ext cx="1005738" cy="7414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533B852-D1F2-55CB-DCBA-CF35F81B7C6F}"/>
              </a:ext>
            </a:extLst>
          </p:cNvPr>
          <p:cNvSpPr txBox="1"/>
          <p:nvPr/>
        </p:nvSpPr>
        <p:spPr>
          <a:xfrm>
            <a:off x="5397486" y="1709122"/>
            <a:ext cx="597525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メニューから</a:t>
            </a:r>
            <a:b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「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Git &gt; Clone a Repository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」をクリック</a:t>
            </a:r>
            <a:endParaRPr lang="en-US" altLang="ja-JP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BFF2C8-79F3-B15D-AE43-17D5309E774B}"/>
              </a:ext>
            </a:extLst>
          </p:cNvPr>
          <p:cNvSpPr/>
          <p:nvPr/>
        </p:nvSpPr>
        <p:spPr>
          <a:xfrm>
            <a:off x="3462927" y="2194073"/>
            <a:ext cx="343963" cy="3287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5E37320-E5F9-E634-2D52-A0174219667E}"/>
              </a:ext>
            </a:extLst>
          </p:cNvPr>
          <p:cNvSpPr/>
          <p:nvPr/>
        </p:nvSpPr>
        <p:spPr>
          <a:xfrm>
            <a:off x="7573706" y="4344629"/>
            <a:ext cx="3053861" cy="4233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2C61C9-C245-B330-DE2A-20B6CAC26025}"/>
              </a:ext>
            </a:extLst>
          </p:cNvPr>
          <p:cNvSpPr/>
          <p:nvPr/>
        </p:nvSpPr>
        <p:spPr>
          <a:xfrm>
            <a:off x="9675845" y="4961500"/>
            <a:ext cx="951722" cy="36313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BE2D74-AF95-8CB9-BADB-C2CEF4143820}"/>
              </a:ext>
            </a:extLst>
          </p:cNvPr>
          <p:cNvSpPr txBox="1"/>
          <p:nvPr/>
        </p:nvSpPr>
        <p:spPr>
          <a:xfrm>
            <a:off x="2994578" y="5820490"/>
            <a:ext cx="867747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次のリポジトリを指定して、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CLONE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をクリック</a:t>
            </a:r>
            <a:b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https://github.com/cqcjapan/QSRH-Quantinuum.git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19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FCEF617E-BBE5-4CCF-D922-3D86AE3C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55" y="1724094"/>
            <a:ext cx="3214485" cy="488513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3154397-39A9-E43F-A63D-6AB5A33E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577" y="1415473"/>
            <a:ext cx="5470260" cy="371119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378AB9F-5B81-3274-3707-84D05FE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ハンズオン環境の起動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3A8B5-755B-6322-9B33-72BD4069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1257299"/>
            <a:ext cx="11066930" cy="535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開く教材をダブルクリック</a:t>
            </a:r>
          </a:p>
          <a:p>
            <a:pPr marL="514350" indent="-514350">
              <a:buFont typeface="+mj-lt"/>
              <a:buAutoNum type="arabicPeriod"/>
            </a:pP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EE2811-F2E6-FFB2-E55F-877BB8A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93F5-0F1B-42F5-BE3D-E563D12F98CE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5" name="スライド番号プレースホルダー 3">
            <a:extLst>
              <a:ext uri="{FF2B5EF4-FFF2-40B4-BE49-F238E27FC236}">
                <a16:creationId xmlns:a16="http://schemas.microsoft.com/office/drawing/2014/main" id="{9B015B4D-5435-20F9-71F8-1E2B3477B0B4}"/>
              </a:ext>
            </a:extLst>
          </p:cNvPr>
          <p:cNvSpPr txBox="1">
            <a:spLocks/>
          </p:cNvSpPr>
          <p:nvPr/>
        </p:nvSpPr>
        <p:spPr>
          <a:xfrm>
            <a:off x="9309869" y="6363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6993F5-0F1B-42F5-BE3D-E563D12F98C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D91B70-D19E-E078-C66F-761B1F3CFA4F}"/>
              </a:ext>
            </a:extLst>
          </p:cNvPr>
          <p:cNvSpPr/>
          <p:nvPr/>
        </p:nvSpPr>
        <p:spPr>
          <a:xfrm>
            <a:off x="1562069" y="2546413"/>
            <a:ext cx="3076471" cy="44208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4A572C94-37B9-7D19-E393-A5868A9AACF3}"/>
              </a:ext>
            </a:extLst>
          </p:cNvPr>
          <p:cNvSpPr/>
          <p:nvPr/>
        </p:nvSpPr>
        <p:spPr>
          <a:xfrm>
            <a:off x="4848288" y="2617796"/>
            <a:ext cx="1005738" cy="7414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182E14-264A-CAB6-990A-A7CD3F3177D5}"/>
              </a:ext>
            </a:extLst>
          </p:cNvPr>
          <p:cNvSpPr txBox="1"/>
          <p:nvPr/>
        </p:nvSpPr>
        <p:spPr>
          <a:xfrm>
            <a:off x="5696797" y="5585905"/>
            <a:ext cx="597525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en-US" altLang="ja-JP" sz="2400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PyTorch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 1.10 </a:t>
            </a:r>
            <a:r>
              <a:rPr lang="en-US" altLang="ja-JP" sz="24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Python 3.8 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CPU Optimized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を選択し「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Select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」をクリック</a:t>
            </a:r>
            <a:endParaRPr lang="en-US" altLang="ja-JP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47F19F0-D430-4841-3B41-6D2074FEDB93}"/>
              </a:ext>
            </a:extLst>
          </p:cNvPr>
          <p:cNvSpPr/>
          <p:nvPr/>
        </p:nvSpPr>
        <p:spPr>
          <a:xfrm>
            <a:off x="8314509" y="3359205"/>
            <a:ext cx="1299754" cy="447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72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FCEF617E-BBE5-4CCF-D922-3D86AE3C6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548"/>
          <a:stretch/>
        </p:blipFill>
        <p:spPr>
          <a:xfrm>
            <a:off x="605118" y="4688326"/>
            <a:ext cx="3214485" cy="148762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378AB9F-5B81-3274-3707-84D05FE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IBMQ API token</a:t>
            </a:r>
            <a:r>
              <a:rPr lang="ja-JP" altLang="en-US" dirty="0"/>
              <a:t>の設定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EE2811-F2E6-FFB2-E55F-877BB8A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869" y="6389198"/>
            <a:ext cx="2743200" cy="365125"/>
          </a:xfrm>
        </p:spPr>
        <p:txBody>
          <a:bodyPr/>
          <a:lstStyle/>
          <a:p>
            <a:fld id="{006993F5-0F1B-42F5-BE3D-E563D12F98CE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5" name="スライド番号プレースホルダー 3">
            <a:extLst>
              <a:ext uri="{FF2B5EF4-FFF2-40B4-BE49-F238E27FC236}">
                <a16:creationId xmlns:a16="http://schemas.microsoft.com/office/drawing/2014/main" id="{9B015B4D-5435-20F9-71F8-1E2B3477B0B4}"/>
              </a:ext>
            </a:extLst>
          </p:cNvPr>
          <p:cNvSpPr txBox="1">
            <a:spLocks/>
          </p:cNvSpPr>
          <p:nvPr/>
        </p:nvSpPr>
        <p:spPr>
          <a:xfrm>
            <a:off x="9309869" y="63891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6993F5-0F1B-42F5-BE3D-E563D12F98C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D91B70-D19E-E078-C66F-761B1F3CFA4F}"/>
              </a:ext>
            </a:extLst>
          </p:cNvPr>
          <p:cNvSpPr/>
          <p:nvPr/>
        </p:nvSpPr>
        <p:spPr>
          <a:xfrm>
            <a:off x="774863" y="5247958"/>
            <a:ext cx="1762475" cy="2262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4A572C94-37B9-7D19-E393-A5868A9AACF3}"/>
              </a:ext>
            </a:extLst>
          </p:cNvPr>
          <p:cNvSpPr/>
          <p:nvPr/>
        </p:nvSpPr>
        <p:spPr>
          <a:xfrm>
            <a:off x="4848288" y="2643920"/>
            <a:ext cx="1005738" cy="7414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182E14-264A-CAB6-990A-A7CD3F3177D5}"/>
              </a:ext>
            </a:extLst>
          </p:cNvPr>
          <p:cNvSpPr txBox="1"/>
          <p:nvPr/>
        </p:nvSpPr>
        <p:spPr>
          <a:xfrm>
            <a:off x="605118" y="1210764"/>
            <a:ext cx="721722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hlinkClick r:id="rId4"/>
              </a:rPr>
              <a:t>https://quantum-computing.ibm.com/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にアクセス</a:t>
            </a:r>
            <a:endParaRPr lang="en-US" altLang="ja-JP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3EA80F0-A75C-9503-792C-F3E7DDF9A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061"/>
          <a:stretch/>
        </p:blipFill>
        <p:spPr>
          <a:xfrm>
            <a:off x="605119" y="1672429"/>
            <a:ext cx="4207098" cy="207008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F127E6F-6EBF-2D89-9087-D8814C0AEE5E}"/>
              </a:ext>
            </a:extLst>
          </p:cNvPr>
          <p:cNvSpPr/>
          <p:nvPr/>
        </p:nvSpPr>
        <p:spPr>
          <a:xfrm>
            <a:off x="4471870" y="2991686"/>
            <a:ext cx="327674" cy="35842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4AD925F-7801-DCDC-15B4-9AA15C7260CB}"/>
              </a:ext>
            </a:extLst>
          </p:cNvPr>
          <p:cNvSpPr txBox="1"/>
          <p:nvPr/>
        </p:nvSpPr>
        <p:spPr>
          <a:xfrm>
            <a:off x="4355184" y="2530021"/>
            <a:ext cx="409077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クリックして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token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をコピー</a:t>
            </a:r>
            <a:endParaRPr lang="en-US" altLang="ja-JP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58D0C27-0DA5-5DCD-6012-21FA00771CD3}"/>
              </a:ext>
            </a:extLst>
          </p:cNvPr>
          <p:cNvSpPr txBox="1"/>
          <p:nvPr/>
        </p:nvSpPr>
        <p:spPr>
          <a:xfrm>
            <a:off x="605117" y="4205528"/>
            <a:ext cx="729716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0" indent="0">
              <a:buNone/>
            </a:pP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Key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フォルダーの</a:t>
            </a:r>
            <a:r>
              <a:rPr lang="en-US" altLang="ja-JP" sz="2400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ibm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-token</a:t>
            </a:r>
            <a:r>
              <a:rPr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ファイルを開きペースト</a:t>
            </a:r>
            <a:endParaRPr lang="en-US" altLang="ja-JP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63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456440F4AC49E4C87BE075C0905A27D" ma:contentTypeVersion="2" ma:contentTypeDescription="新しいドキュメントを作成します。" ma:contentTypeScope="" ma:versionID="268ab3979e97daf6bfaaa295df04ce88">
  <xsd:schema xmlns:xsd="http://www.w3.org/2001/XMLSchema" xmlns:xs="http://www.w3.org/2001/XMLSchema" xmlns:p="http://schemas.microsoft.com/office/2006/metadata/properties" xmlns:ns2="5209a3f9-c62e-4902-b58f-96723e506468" targetNamespace="http://schemas.microsoft.com/office/2006/metadata/properties" ma:root="true" ma:fieldsID="39b7eec2ee4c85eb5ed9573bbca3f9ee" ns2:_="">
    <xsd:import namespace="5209a3f9-c62e-4902-b58f-96723e5064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9a3f9-c62e-4902-b58f-96723e5064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83EF9E-D25E-449B-B721-0F345FD046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3F4A2B-4E47-470E-87CE-EF13B3EE80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E07E36-EE2A-42B6-8E48-692A1BE80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09a3f9-c62e-4902-b58f-96723e5064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ワイド画面</PresentationFormat>
  <Paragraphs>20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HGS創英角ｺﾞｼｯｸUB</vt:lpstr>
      <vt:lpstr>UD デジタル 教科書体 N-R</vt:lpstr>
      <vt:lpstr>游ゴシック</vt:lpstr>
      <vt:lpstr>Arial</vt:lpstr>
      <vt:lpstr>Calibri</vt:lpstr>
      <vt:lpstr>Calibri Light</vt:lpstr>
      <vt:lpstr>Office テーマ</vt:lpstr>
      <vt:lpstr>ハンズオン環境の起動</vt:lpstr>
      <vt:lpstr>ハンズオン環境の起動</vt:lpstr>
      <vt:lpstr>IBMQ API tokenの設定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2022年 量子ソフトウェア勉強会 ハンズオン環境説明</dc:title>
  <dc:creator/>
  <cp:lastModifiedBy/>
  <cp:revision>2</cp:revision>
  <dcterms:created xsi:type="dcterms:W3CDTF">2022-06-21T13:42:21Z</dcterms:created>
  <dcterms:modified xsi:type="dcterms:W3CDTF">2022-08-09T10:53:12Z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0x0101002456440F4AC49E4C87BE075C0905A27D</vt:lpwstr>
  </property>
</Properties>
</file>