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SR98AK32RbBgloLt/sXBXzBeY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log.csdn.net/songyunli1111/article/details/8198229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282668" y="1800377"/>
            <a:ext cx="9454469" cy="18151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Weekly Report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282660" y="3889927"/>
            <a:ext cx="9454469" cy="7009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25/03/2020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/>
        </p:nvSpPr>
        <p:spPr>
          <a:xfrm>
            <a:off x="4766310" y="3105834"/>
            <a:ext cx="2659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issue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包含 游戏机, 桌子&#10;&#10;描述已自动生成" id="203" name="Google Shape;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512" y="1115318"/>
            <a:ext cx="8152975" cy="462736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/>
          <p:nvPr/>
        </p:nvSpPr>
        <p:spPr>
          <a:xfrm>
            <a:off x="1899919" y="1232053"/>
            <a:ext cx="119593" cy="11959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4540995" y="4086332"/>
            <a:ext cx="119593" cy="119593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3449057" y="2193115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11"/>
          <p:cNvCxnSpPr>
            <a:endCxn id="206" idx="1"/>
          </p:cNvCxnSpPr>
          <p:nvPr/>
        </p:nvCxnSpPr>
        <p:spPr>
          <a:xfrm>
            <a:off x="2019371" y="1307029"/>
            <a:ext cx="1447200" cy="90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8" name="Google Shape;208;p11"/>
          <p:cNvSpPr txBox="1"/>
          <p:nvPr/>
        </p:nvSpPr>
        <p:spPr>
          <a:xfrm>
            <a:off x="3929696" y="271194"/>
            <a:ext cx="43326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 with obstacle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包含 游戏机, 桌子&#10;&#10;描述已自动生成"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512" y="1115318"/>
            <a:ext cx="8152975" cy="46273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/>
          <p:nvPr/>
        </p:nvSpPr>
        <p:spPr>
          <a:xfrm>
            <a:off x="1899919" y="1232053"/>
            <a:ext cx="119593" cy="11959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4540995" y="4086332"/>
            <a:ext cx="119593" cy="119593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12"/>
          <p:cNvCxnSpPr/>
          <p:nvPr/>
        </p:nvCxnSpPr>
        <p:spPr>
          <a:xfrm>
            <a:off x="2019512" y="1307089"/>
            <a:ext cx="549591" cy="36677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12"/>
          <p:cNvSpPr/>
          <p:nvPr/>
        </p:nvSpPr>
        <p:spPr>
          <a:xfrm>
            <a:off x="2569103" y="1636921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"/>
          <p:cNvSpPr txBox="1"/>
          <p:nvPr/>
        </p:nvSpPr>
        <p:spPr>
          <a:xfrm>
            <a:off x="3929696" y="271194"/>
            <a:ext cx="43326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 with obstacle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/>
        </p:nvSpPr>
        <p:spPr>
          <a:xfrm>
            <a:off x="3204368" y="2828835"/>
            <a:ext cx="57832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Failed to find a path in a finite number of searches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047187" y="1555423"/>
            <a:ext cx="809762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Rapidly-exploring Random Tree</a:t>
            </a:r>
            <a:b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(RRT)</a:t>
            </a:r>
            <a:b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https://blog.csdn.net/songyunli1111/article/details/81982298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1899919" y="1247293"/>
            <a:ext cx="119593" cy="11959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片包含 游戏机, 桌子&#10;&#10;描述已自动生成"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512" y="1115318"/>
            <a:ext cx="8152976" cy="462736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/>
          <p:nvPr/>
        </p:nvSpPr>
        <p:spPr>
          <a:xfrm>
            <a:off x="4540995" y="4086332"/>
            <a:ext cx="119593" cy="119593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包含 游戏机, 桌子&#10;&#10;描述已自动生成"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512" y="1115318"/>
            <a:ext cx="8152975" cy="462736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/>
          <p:nvPr/>
        </p:nvSpPr>
        <p:spPr>
          <a:xfrm>
            <a:off x="1899919" y="1247293"/>
            <a:ext cx="119593" cy="11959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4540995" y="4086332"/>
            <a:ext cx="119593" cy="119593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2237477" y="2543635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4"/>
          <p:cNvCxnSpPr>
            <a:stCxn id="103" idx="4"/>
            <a:endCxn id="105" idx="1"/>
          </p:cNvCxnSpPr>
          <p:nvPr/>
        </p:nvCxnSpPr>
        <p:spPr>
          <a:xfrm>
            <a:off x="1959715" y="1366886"/>
            <a:ext cx="295200" cy="119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包含 游戏机, 桌子&#10;&#10;描述已自动生成"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512" y="1115318"/>
            <a:ext cx="8152975" cy="462736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/>
          <p:nvPr/>
        </p:nvSpPr>
        <p:spPr>
          <a:xfrm>
            <a:off x="1899919" y="1247293"/>
            <a:ext cx="119593" cy="11959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4540995" y="4086332"/>
            <a:ext cx="119593" cy="119593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2237477" y="2543635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5"/>
          <p:cNvCxnSpPr>
            <a:stCxn id="112" idx="4"/>
            <a:endCxn id="114" idx="1"/>
          </p:cNvCxnSpPr>
          <p:nvPr/>
        </p:nvCxnSpPr>
        <p:spPr>
          <a:xfrm>
            <a:off x="1959715" y="1366886"/>
            <a:ext cx="295200" cy="119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6" name="Google Shape;116;p5"/>
          <p:cNvCxnSpPr/>
          <p:nvPr/>
        </p:nvCxnSpPr>
        <p:spPr>
          <a:xfrm>
            <a:off x="1963369" y="1366886"/>
            <a:ext cx="56143" cy="25156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5"/>
          <p:cNvSpPr/>
          <p:nvPr/>
        </p:nvSpPr>
        <p:spPr>
          <a:xfrm>
            <a:off x="1959715" y="1558657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包含 游戏机, 桌子&#10;&#10;描述已自动生成"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512" y="1115318"/>
            <a:ext cx="8152975" cy="462736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1899919" y="1247293"/>
            <a:ext cx="119593" cy="11959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4540995" y="4086332"/>
            <a:ext cx="119593" cy="119593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6"/>
          <p:cNvCxnSpPr/>
          <p:nvPr/>
        </p:nvCxnSpPr>
        <p:spPr>
          <a:xfrm>
            <a:off x="1963369" y="1366886"/>
            <a:ext cx="56143" cy="25156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6"/>
          <p:cNvSpPr/>
          <p:nvPr/>
        </p:nvSpPr>
        <p:spPr>
          <a:xfrm>
            <a:off x="1959715" y="1558657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包含 游戏机, 桌子&#10;&#10;描述已自动生成"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512" y="1115318"/>
            <a:ext cx="8152975" cy="462736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/>
          <p:nvPr/>
        </p:nvSpPr>
        <p:spPr>
          <a:xfrm>
            <a:off x="1899919" y="1247293"/>
            <a:ext cx="119593" cy="11959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4540995" y="4086332"/>
            <a:ext cx="119593" cy="119593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7"/>
          <p:cNvCxnSpPr/>
          <p:nvPr/>
        </p:nvCxnSpPr>
        <p:spPr>
          <a:xfrm>
            <a:off x="1963369" y="1366886"/>
            <a:ext cx="56143" cy="25156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7"/>
          <p:cNvSpPr/>
          <p:nvPr/>
        </p:nvSpPr>
        <p:spPr>
          <a:xfrm>
            <a:off x="1959715" y="1558657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1810224" y="2290177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3643549" y="3420797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7"/>
          <p:cNvCxnSpPr/>
          <p:nvPr/>
        </p:nvCxnSpPr>
        <p:spPr>
          <a:xfrm flipH="1">
            <a:off x="1890249" y="1672694"/>
            <a:ext cx="138932" cy="62769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7"/>
          <p:cNvCxnSpPr/>
          <p:nvPr/>
        </p:nvCxnSpPr>
        <p:spPr>
          <a:xfrm>
            <a:off x="1912303" y="2354629"/>
            <a:ext cx="1734900" cy="10790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0" name="Google Shape;140;p7"/>
          <p:cNvCxnSpPr/>
          <p:nvPr/>
        </p:nvCxnSpPr>
        <p:spPr>
          <a:xfrm>
            <a:off x="1919075" y="2372040"/>
            <a:ext cx="295805" cy="18397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包含 游戏机, 桌子&#10;&#10;描述已自动生成"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512" y="1115318"/>
            <a:ext cx="8152975" cy="462736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/>
          <p:nvPr/>
        </p:nvSpPr>
        <p:spPr>
          <a:xfrm>
            <a:off x="1899919" y="1247293"/>
            <a:ext cx="119593" cy="11959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4540995" y="4086332"/>
            <a:ext cx="119593" cy="119593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8"/>
          <p:cNvCxnSpPr/>
          <p:nvPr/>
        </p:nvCxnSpPr>
        <p:spPr>
          <a:xfrm>
            <a:off x="1963369" y="1366886"/>
            <a:ext cx="56143" cy="25156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8"/>
          <p:cNvSpPr/>
          <p:nvPr/>
        </p:nvSpPr>
        <p:spPr>
          <a:xfrm>
            <a:off x="1959715" y="1558657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1810224" y="2290177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2211226" y="2508074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8"/>
          <p:cNvCxnSpPr/>
          <p:nvPr/>
        </p:nvCxnSpPr>
        <p:spPr>
          <a:xfrm flipH="1">
            <a:off x="1890249" y="1672694"/>
            <a:ext cx="138932" cy="62769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8"/>
          <p:cNvCxnSpPr/>
          <p:nvPr/>
        </p:nvCxnSpPr>
        <p:spPr>
          <a:xfrm>
            <a:off x="1919075" y="2372040"/>
            <a:ext cx="295805" cy="18397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包含 游戏机, 桌子&#10;&#10;描述已自动生成"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512" y="1115318"/>
            <a:ext cx="8152975" cy="462736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/>
          <p:nvPr/>
        </p:nvSpPr>
        <p:spPr>
          <a:xfrm>
            <a:off x="1899919" y="1247293"/>
            <a:ext cx="119593" cy="11959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4540995" y="4086332"/>
            <a:ext cx="119593" cy="119593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9"/>
          <p:cNvCxnSpPr/>
          <p:nvPr/>
        </p:nvCxnSpPr>
        <p:spPr>
          <a:xfrm>
            <a:off x="1963369" y="1366886"/>
            <a:ext cx="56143" cy="25156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9"/>
          <p:cNvSpPr/>
          <p:nvPr/>
        </p:nvSpPr>
        <p:spPr>
          <a:xfrm>
            <a:off x="1959715" y="1558657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1810224" y="2290177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2406755" y="2605137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2019511" y="2981057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2752195" y="3411693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2647102" y="4146128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3910435" y="3194417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3056995" y="3047357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4660588" y="3146630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3484878" y="3411692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2871788" y="3875137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4421402" y="3414705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5067511" y="3178960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4780181" y="3628491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4421401" y="3815340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5388552" y="3588644"/>
            <a:ext cx="119593" cy="11959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9"/>
          <p:cNvCxnSpPr>
            <a:endCxn id="163" idx="7"/>
          </p:cNvCxnSpPr>
          <p:nvPr/>
        </p:nvCxnSpPr>
        <p:spPr>
          <a:xfrm flipH="1">
            <a:off x="1912303" y="1680091"/>
            <a:ext cx="138900" cy="627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9"/>
          <p:cNvCxnSpPr>
            <a:stCxn id="163" idx="5"/>
          </p:cNvCxnSpPr>
          <p:nvPr/>
        </p:nvCxnSpPr>
        <p:spPr>
          <a:xfrm>
            <a:off x="1912303" y="2392256"/>
            <a:ext cx="162900" cy="606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9"/>
          <p:cNvCxnSpPr>
            <a:endCxn id="164" idx="2"/>
          </p:cNvCxnSpPr>
          <p:nvPr/>
        </p:nvCxnSpPr>
        <p:spPr>
          <a:xfrm>
            <a:off x="1900355" y="2349933"/>
            <a:ext cx="506400" cy="31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9"/>
          <p:cNvCxnSpPr>
            <a:endCxn id="166" idx="1"/>
          </p:cNvCxnSpPr>
          <p:nvPr/>
        </p:nvCxnSpPr>
        <p:spPr>
          <a:xfrm>
            <a:off x="2139109" y="3067407"/>
            <a:ext cx="630600" cy="361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9"/>
          <p:cNvCxnSpPr>
            <a:endCxn id="172" idx="0"/>
          </p:cNvCxnSpPr>
          <p:nvPr/>
        </p:nvCxnSpPr>
        <p:spPr>
          <a:xfrm>
            <a:off x="2836785" y="3531337"/>
            <a:ext cx="94800" cy="343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9"/>
          <p:cNvCxnSpPr>
            <a:endCxn id="167" idx="7"/>
          </p:cNvCxnSpPr>
          <p:nvPr/>
        </p:nvCxnSpPr>
        <p:spPr>
          <a:xfrm flipH="1">
            <a:off x="2749181" y="3994742"/>
            <a:ext cx="199200" cy="168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9"/>
          <p:cNvCxnSpPr>
            <a:endCxn id="171" idx="1"/>
          </p:cNvCxnSpPr>
          <p:nvPr/>
        </p:nvCxnSpPr>
        <p:spPr>
          <a:xfrm>
            <a:off x="3181692" y="3108206"/>
            <a:ext cx="320700" cy="32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9"/>
          <p:cNvCxnSpPr>
            <a:stCxn id="169" idx="3"/>
            <a:endCxn id="166" idx="7"/>
          </p:cNvCxnSpPr>
          <p:nvPr/>
        </p:nvCxnSpPr>
        <p:spPr>
          <a:xfrm flipH="1">
            <a:off x="2854309" y="3149436"/>
            <a:ext cx="220200" cy="279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9"/>
          <p:cNvCxnSpPr>
            <a:endCxn id="168" idx="2"/>
          </p:cNvCxnSpPr>
          <p:nvPr/>
        </p:nvCxnSpPr>
        <p:spPr>
          <a:xfrm flipH="1" rot="10800000">
            <a:off x="3585535" y="3254213"/>
            <a:ext cx="324900" cy="184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9"/>
          <p:cNvCxnSpPr>
            <a:endCxn id="173" idx="1"/>
          </p:cNvCxnSpPr>
          <p:nvPr/>
        </p:nvCxnSpPr>
        <p:spPr>
          <a:xfrm>
            <a:off x="4033616" y="3248319"/>
            <a:ext cx="405300" cy="183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9"/>
          <p:cNvCxnSpPr/>
          <p:nvPr/>
        </p:nvCxnSpPr>
        <p:spPr>
          <a:xfrm flipH="1" rot="10800000">
            <a:off x="4491074" y="3266223"/>
            <a:ext cx="177789" cy="20526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9"/>
          <p:cNvCxnSpPr/>
          <p:nvPr/>
        </p:nvCxnSpPr>
        <p:spPr>
          <a:xfrm>
            <a:off x="4746083" y="3229509"/>
            <a:ext cx="95405" cy="4182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9"/>
          <p:cNvCxnSpPr/>
          <p:nvPr/>
        </p:nvCxnSpPr>
        <p:spPr>
          <a:xfrm>
            <a:off x="4746083" y="3223229"/>
            <a:ext cx="321428" cy="628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9"/>
          <p:cNvCxnSpPr>
            <a:endCxn id="176" idx="4"/>
          </p:cNvCxnSpPr>
          <p:nvPr/>
        </p:nvCxnSpPr>
        <p:spPr>
          <a:xfrm flipH="1">
            <a:off x="4481198" y="3520033"/>
            <a:ext cx="9900" cy="414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9"/>
          <p:cNvCxnSpPr>
            <a:endCxn id="160" idx="0"/>
          </p:cNvCxnSpPr>
          <p:nvPr/>
        </p:nvCxnSpPr>
        <p:spPr>
          <a:xfrm>
            <a:off x="4481991" y="3875132"/>
            <a:ext cx="118800" cy="211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9"/>
          <p:cNvCxnSpPr>
            <a:endCxn id="177" idx="1"/>
          </p:cNvCxnSpPr>
          <p:nvPr/>
        </p:nvCxnSpPr>
        <p:spPr>
          <a:xfrm>
            <a:off x="5195466" y="3248258"/>
            <a:ext cx="210600" cy="357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2020-03-18T13:20:12Z</dcterms:created>
  <dc:creator>陈 其锋</dc:creator>
</cp:coreProperties>
</file>