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gSR98AK32RbBgloLt/sXBXzBe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do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anshu.com/p/5c0572d6462f" TargetMode="External"/><Relationship Id="rId5" Type="http://schemas.openxmlformats.org/officeDocument/2006/relationships/hyperlink" Target="https://eyehere.net/2011/python-pygame-novice-professional-1/" TargetMode="External"/><Relationship Id="rId4" Type="http://schemas.openxmlformats.org/officeDocument/2006/relationships/hyperlink" Target="https://realpython.com/pygame-a-prim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282668" y="1800377"/>
            <a:ext cx="9454469" cy="181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Weekly Report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282660" y="3889927"/>
            <a:ext cx="9454469" cy="70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07/04/2020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047187" y="1555423"/>
            <a:ext cx="80976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CN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ygame</a:t>
            </a:r>
            <a:endParaRPr lang="en-US" altLang="zh-CN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E15917-38BF-40D7-9271-EE6B80C96797}"/>
              </a:ext>
            </a:extLst>
          </p:cNvPr>
          <p:cNvSpPr txBox="1"/>
          <p:nvPr/>
        </p:nvSpPr>
        <p:spPr>
          <a:xfrm>
            <a:off x="2846772" y="2951946"/>
            <a:ext cx="649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https://www.pygame.org/docs/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https://realpython.com/pygame-a-primer/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https://eyehere.net/2011/python-pygame-novice-professional-1/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https://www.jianshu.com/p/5c0572d6462f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5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87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</Words>
  <Application>Microsoft Office PowerPoint</Application>
  <PresentationFormat>宽屏</PresentationFormat>
  <Paragraphs>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Office 主题​​</vt:lpstr>
      <vt:lpstr>Weekly Report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陈 其锋</dc:creator>
  <cp:lastModifiedBy>其锋 陈</cp:lastModifiedBy>
  <cp:revision>3</cp:revision>
  <dcterms:created xsi:type="dcterms:W3CDTF">2020-03-18T13:20:12Z</dcterms:created>
  <dcterms:modified xsi:type="dcterms:W3CDTF">2020-04-08T08:19:06Z</dcterms:modified>
</cp:coreProperties>
</file>