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863E-F42E-421B-92D9-01C724A06B9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${project.name</a:t>
            </a:r>
            <a:r>
              <a:rPr lang="en-US" b="1" dirty="0"/>
              <a:t>}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${</a:t>
            </a:r>
            <a:r>
              <a:rPr lang="en-US" dirty="0" err="1" smtClean="0"/>
              <a:t>project.about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${</a:t>
            </a:r>
            <a:r>
              <a:rPr lang="en-US" dirty="0" err="1" smtClean="0"/>
              <a:t>project.goals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156686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##band=milestones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${description}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${duration}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${objectives}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713162"/>
            <a:ext cx="89601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Timeline: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Start year : ${</a:t>
            </a:r>
            <a:r>
              <a:rPr lang="en-US" sz="2000" dirty="0" err="1"/>
              <a:t>timeline.start_date</a:t>
            </a:r>
            <a:r>
              <a:rPr lang="en-US" sz="2000" dirty="0"/>
              <a:t>}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End year (planned) : </a:t>
            </a:r>
            <a:r>
              <a:rPr lang="en-US" sz="2000" dirty="0" smtClean="0"/>
              <a:t>${</a:t>
            </a:r>
            <a:r>
              <a:rPr lang="en-US" sz="2000" smtClean="0"/>
              <a:t>project.timeline.end_date.planned</a:t>
            </a:r>
            <a:r>
              <a:rPr lang="en-US" sz="2000" dirty="0"/>
              <a:t>}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End year (actual) : </a:t>
            </a:r>
            <a:r>
              <a:rPr lang="en-US" sz="2000" dirty="0" smtClean="0"/>
              <a:t>${</a:t>
            </a:r>
            <a:r>
              <a:rPr lang="en-US" sz="2000" dirty="0" err="1" smtClean="0"/>
              <a:t>end_date.actual</a:t>
            </a: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4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phase: </a:t>
            </a:r>
            <a:r>
              <a:rPr lang="en-US" dirty="0" smtClean="0"/>
              <a:t>${</a:t>
            </a:r>
            <a:r>
              <a:rPr lang="en-US" dirty="0" err="1" smtClean="0"/>
              <a:t>project.current_phase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${project.name} </vt:lpstr>
      <vt:lpstr>Goals</vt:lpstr>
      <vt:lpstr>Milestones</vt:lpstr>
      <vt:lpstr>Current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${report.name}</dc:title>
  <dc:creator>POLINA VOLKHONTSEVA</dc:creator>
  <cp:lastModifiedBy>POLINA VOLKHONTSEVA</cp:lastModifiedBy>
  <cp:revision>7</cp:revision>
  <dcterms:created xsi:type="dcterms:W3CDTF">2022-12-19T13:07:28Z</dcterms:created>
  <dcterms:modified xsi:type="dcterms:W3CDTF">2022-12-22T11:22:17Z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(3)1j3+zjyqVWM6Uri/Q9NcvnTJD0TtZlgValftGhACDkkBB9BARFE3JixEXC1EDT8gwIrmhnXh
pRC1QCiYM5gu1NZ/FcsPqedWvBuIbdDr08wKXhV9RqZ7pfGZdjycSfokxVs84KiPHRErJ9ZP
Ex20R/JIZaurHEMJskYNcV2BH0lXnHdgXz1AhyqOiqAYfjPL9CoyE0rSBy514Vr2ffvhi5/d
xETiBIi4SRHEvTVvhp</vt:lpwstr>
  </property>
  <property fmtid="{D5CDD505-2E9C-101B-9397-08002B2CF9AE}" pid="3" name="_2015_ms_pID_7253431">
    <vt:lpwstr>ICkc2J0B3pupi/vJklnZYVz6mpXv/X+MynwKqzCmEm/Vz/uvE9Bt/S
Avmd5hL9KDULzrgIdqanDXNc48Sl5VGSpb3kCwe9bV2JlehedfZzBOBXK38oflUmvMxCbWhN
PndPuQtRF1YT2v45PJeZu5o3vZPjD8bH1TyvP5ML+ssxU0ZzrQAH+7bvAWvL5PhbFpQFiG+D
hHDeAXbFey77bLHOkaVpKIhY3zHb9T/P6yCC</vt:lpwstr>
  </property>
  <property fmtid="{D5CDD505-2E9C-101B-9397-08002B2CF9AE}" pid="4" name="_2015_ms_pID_7253432">
    <vt:lpwstr>5Q==</vt:lpwstr>
  </property>
</Properties>
</file>