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5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A905-F3CF-4F52-8CCC-43197975C71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2280-4BA4-4B47-BBB5-03E94EA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POLINA VOLKHONTSEVA</dc:creator>
  <cp:lastModifiedBy>POLINA VOLKHONTSEVA</cp:lastModifiedBy>
  <cp:revision>2</cp:revision>
  <dcterms:created xsi:type="dcterms:W3CDTF">2022-12-20T08:13:26Z</dcterms:created>
  <dcterms:modified xsi:type="dcterms:W3CDTF">2022-12-20T08:13:49Z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(2)gtnkk//iJt18poCju5vkIResf4L4YDFuh4clWe5B0h97+Nb1NkFHRMWapTItffaLA+e1sprM
ty4w+ZkmlQNTLdJfMRhYK68vwEJYkxLNIh8T7CcyZ0pZljmDnfmTsmbo2cTItqk1mXNtcB44
RVCS93fNqNbLZCQtZv+OX450Zc9sD5yaIqkvUy3FZ0imHxBz6dC+//3AR8SF7wo9uY3GxF8M
HMmxfaW8GzXVHCj3Af</vt:lpwstr>
  </property>
  <property fmtid="{D5CDD505-2E9C-101B-9397-08002B2CF9AE}" pid="3" name="_2015_ms_pID_7253431">
    <vt:lpwstr>PqOBy9uR9l/t2/+oqDHS1BkgQmrwr10eeqDPuAhXvN2I0uDO2Q8m0R
0I9FlYW6WqFJlWQ0bInmBUprN9yf8aJB2eyxv6zEUSVs0a+hgA9dzH0MrQMYDumn0XTRbz9i
M+trM114rk5use8Crqa2qm2/ZqTSFWc//8aK0yaUqV17IggIpt/HErQEXce7UJK1zNc3oluI
Jh7VGSQPQADr3w8d</vt:lpwstr>
  </property>
</Properties>
</file>