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38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863E-F42E-421B-92D9-01C724A06B9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486" y="2051277"/>
            <a:ext cx="9144000" cy="2387600"/>
          </a:xfrm>
        </p:spPr>
        <p:txBody>
          <a:bodyPr/>
          <a:lstStyle/>
          <a:p>
            <a:r>
              <a:rPr lang="en-US" b="1" dirty="0" smtClean="0"/>
              <a:t>${project.name</a:t>
            </a:r>
            <a:r>
              <a:rPr lang="en-US" b="1" dirty="0"/>
              <a:t>}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${</a:t>
            </a:r>
            <a:r>
              <a:rPr lang="en-US" dirty="0" err="1" smtClean="0"/>
              <a:t>project.about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${</a:t>
            </a:r>
            <a:r>
              <a:rPr lang="en-US" dirty="0" err="1" smtClean="0"/>
              <a:t>project.main_steps</a:t>
            </a:r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76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${project.name} </vt:lpstr>
      <vt:lpstr>Information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${report.name}</dc:title>
  <dc:creator>POLINA VOLKHONTSEVA</dc:creator>
  <cp:lastModifiedBy>POLINA VOLKHONTSEVA</cp:lastModifiedBy>
  <cp:revision>7</cp:revision>
  <dcterms:created xsi:type="dcterms:W3CDTF">2022-12-19T13:07:28Z</dcterms:created>
  <dcterms:modified xsi:type="dcterms:W3CDTF">2022-12-27T12:38:07Z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(3)yyfxQrzogfEy8wVTe1wNxbo4OZbrEqMXlSMSgiN1yLtrqwHsqDDrUqXxGwjKRUWq3XgTuYri
EynykiX9FRHercCFfezXlmwD+GM362OUgvqyEqabJbYfr71+Y5fa5TRdvkhczszlw1pV5vcz
okztSphj79+mXledzEFAik6iKsFcqidvZtM2PNaT2PaBrfkGwFbPIf7cHdHfEngbeKTG75+X
Rhqz/M0HF9gZS9TBlN</vt:lpwstr>
  </property>
  <property fmtid="{D5CDD505-2E9C-101B-9397-08002B2CF9AE}" pid="3" name="_2015_ms_pID_7253431">
    <vt:lpwstr>x4h/e4RBV+gfU5ZgCcQa2L0U/7iezxxU418Cs6mJxhheROk5D/ikWR
KtiESa7AAQNLeB5P76W4k1HUTH/ADQQHNu8WITsDtwu1f5noIbyBD3Nlpt1A3fO9rWpnj8gP
GnZ+Bq+hh4KpNPxPPopFx0dAxgtDn2zxd6iItSY6SCL36cJkpOixB+AkHl59wJhRJSL7J5TG
QdWW4HkBNMb7MTbOYqPcCjT5REabL4CCZ0bH</vt:lpwstr>
  </property>
  <property fmtid="{D5CDD505-2E9C-101B-9397-08002B2CF9AE}" pid="4" name="_2015_ms_pID_7253432">
    <vt:lpwstr>9A==</vt:lpwstr>
  </property>
</Properties>
</file>