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863E-F42E-421B-92D9-01C724A06B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${report.name</a:t>
            </a:r>
            <a:r>
              <a:rPr lang="en-US" b="1" dirty="0"/>
              <a:t>}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${</a:t>
            </a:r>
            <a:r>
              <a:rPr lang="en-US" dirty="0" err="1" smtClean="0"/>
              <a:t>report.about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${</a:t>
            </a:r>
            <a:r>
              <a:rPr lang="en-US" dirty="0" err="1" smtClean="0"/>
              <a:t>report.goals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6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79286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##band=milestones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${description}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${duration}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${objectives}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phase: {</a:t>
            </a:r>
            <a:r>
              <a:rPr lang="en-US" dirty="0" err="1" smtClean="0"/>
              <a:t>report.current_phase</a:t>
            </a:r>
            <a:r>
              <a:rPr lang="en-US" dirty="0" smtClean="0"/>
              <a:t>}</a:t>
            </a:r>
          </a:p>
          <a:p>
            <a:r>
              <a:rPr lang="en-US" dirty="0" smtClean="0"/>
              <a:t>Current objectives: {</a:t>
            </a:r>
            <a:r>
              <a:rPr lang="en-US" dirty="0" err="1" smtClean="0"/>
              <a:t>report.current_objectives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4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${report.name} </vt:lpstr>
      <vt:lpstr>Goals</vt:lpstr>
      <vt:lpstr>Milestones</vt:lpstr>
      <vt:lpstr>Current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${report.name}</dc:title>
  <dc:creator>POLINA VOLKHONTSEVA</dc:creator>
  <cp:lastModifiedBy>POLINA VOLKHONTSEVA</cp:lastModifiedBy>
  <cp:revision>2</cp:revision>
  <dcterms:created xsi:type="dcterms:W3CDTF">2022-12-19T13:07:28Z</dcterms:created>
  <dcterms:modified xsi:type="dcterms:W3CDTF">2022-12-19T13:17:01Z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(2)BybkzlsoWVwlNQp0MfUVekbSOzyL0ZjS6DsoDofrw4G2UL38pzmq1lyXrxHZqRYyHAkO4M2E
N7C/vbErPZtHli/FIw736JM+S6wgVkPPgr8YRnwTG32nZUvhjIzf2JwgopkoVMMq3cu33PaZ
ZgbjDeul2EZia9uCtEgvHrlZKgSEM4IkpG1vDf99hzZmj8XYFIA79hFOcZHxDJ9uV+soieuK
1HYPBltvDyFEQOVVwj</vt:lpwstr>
  </property>
  <property fmtid="{D5CDD505-2E9C-101B-9397-08002B2CF9AE}" pid="3" name="_2015_ms_pID_7253431">
    <vt:lpwstr>1xsrBYXf2+rplfb5SnfSKPpTs00W/3RzwYuTR3nVjo6R941JT/rdD+
CjvlN7/sCXo8JcVcRELL3/OThN/CYwnzMcUrpWNjvQ4YFhPtwrwAyjq4wgW0G0+CFWF6hn37
ifQYkob1dzr/b98p+eiRz09zc9AH75Ss3ywA5wjETjxvL9eaxjD7k+1CC6R9/v1tklzF6nJQ
PzIJhpijLIM/3BW1</vt:lpwstr>
  </property>
</Properties>
</file>