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5"/>
  </p:sldMasterIdLst>
  <p:notesMasterIdLst>
    <p:notesMasterId r:id="rId9"/>
  </p:notesMasterIdLst>
  <p:handoutMasterIdLst>
    <p:handoutMasterId r:id="rId10"/>
  </p:handoutMasterIdLst>
  <p:sldIdLst>
    <p:sldId id="310" r:id="rId6"/>
    <p:sldId id="328" r:id="rId7"/>
    <p:sldId id="32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84A9C"/>
    <a:srgbClr val="0053A0"/>
    <a:srgbClr val="FFD004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86395"/>
  </p:normalViewPr>
  <p:slideViewPr>
    <p:cSldViewPr snapToGrid="0" snapToObjects="1" showGuides="1">
      <p:cViewPr varScale="1">
        <p:scale>
          <a:sx n="109" d="100"/>
          <a:sy n="109" d="100"/>
        </p:scale>
        <p:origin x="216" y="200"/>
      </p:cViewPr>
      <p:guideLst>
        <p:guide orient="horz" pos="2160"/>
        <p:guide pos="3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2848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977C60-C9CE-4B5D-A794-D7BAFF626E00}" type="doc">
      <dgm:prSet loTypeId="urn:microsoft.com/office/officeart/2005/8/layout/hList7#1" loCatId="list" qsTypeId="urn:microsoft.com/office/officeart/2005/8/quickstyle/simple1" qsCatId="simple" csTypeId="urn:microsoft.com/office/officeart/2005/8/colors/accent1_2" csCatId="accent1" phldr="1"/>
      <dgm:spPr/>
    </dgm:pt>
    <dgm:pt modelId="{982A9893-AF29-44BF-9EE1-825C96CCCB84}">
      <dgm:prSet phldrT="[Text]" phldr="1"/>
      <dgm:spPr>
        <a:solidFill>
          <a:srgbClr val="1F497D"/>
        </a:solidFill>
      </dgm:spPr>
      <dgm:t>
        <a:bodyPr/>
        <a:lstStyle/>
        <a:p>
          <a:endParaRPr lang="en-US" dirty="0"/>
        </a:p>
      </dgm:t>
    </dgm:pt>
    <dgm:pt modelId="{218B9BB6-ED6A-4AE6-AE96-F46EB8019E39}" type="parTrans" cxnId="{6CD0867F-E7D9-4D6E-8421-3F112030556B}">
      <dgm:prSet/>
      <dgm:spPr/>
      <dgm:t>
        <a:bodyPr/>
        <a:lstStyle/>
        <a:p>
          <a:endParaRPr lang="en-US"/>
        </a:p>
      </dgm:t>
    </dgm:pt>
    <dgm:pt modelId="{743629A4-0FAF-4D8C-AD37-606688062970}" type="sibTrans" cxnId="{6CD0867F-E7D9-4D6E-8421-3F112030556B}">
      <dgm:prSet/>
      <dgm:spPr/>
      <dgm:t>
        <a:bodyPr/>
        <a:lstStyle/>
        <a:p>
          <a:endParaRPr lang="en-US"/>
        </a:p>
      </dgm:t>
    </dgm:pt>
    <dgm:pt modelId="{4100DFDA-6187-4CAB-98EC-F1FCD515AD00}">
      <dgm:prSet phldrT="[Text]" phldr="1"/>
      <dgm:spPr>
        <a:solidFill>
          <a:srgbClr val="1F497D"/>
        </a:solidFill>
      </dgm:spPr>
      <dgm:t>
        <a:bodyPr/>
        <a:lstStyle/>
        <a:p>
          <a:endParaRPr lang="en-US"/>
        </a:p>
      </dgm:t>
    </dgm:pt>
    <dgm:pt modelId="{00982176-5CFD-4A9D-B838-1841B248C78E}" type="parTrans" cxnId="{856E57D4-B6CE-4FCF-89EE-DC7E2426A457}">
      <dgm:prSet/>
      <dgm:spPr/>
      <dgm:t>
        <a:bodyPr/>
        <a:lstStyle/>
        <a:p>
          <a:endParaRPr lang="en-US"/>
        </a:p>
      </dgm:t>
    </dgm:pt>
    <dgm:pt modelId="{B1681C19-379C-4EE6-BB21-3F0D567FA05A}" type="sibTrans" cxnId="{856E57D4-B6CE-4FCF-89EE-DC7E2426A457}">
      <dgm:prSet/>
      <dgm:spPr/>
      <dgm:t>
        <a:bodyPr/>
        <a:lstStyle/>
        <a:p>
          <a:endParaRPr lang="en-US"/>
        </a:p>
      </dgm:t>
    </dgm:pt>
    <dgm:pt modelId="{29BCA6C7-AB94-4DDC-9002-88ECCECDD470}">
      <dgm:prSet phldrT="[Text]" phldr="1"/>
      <dgm:spPr>
        <a:solidFill>
          <a:srgbClr val="1F497D"/>
        </a:solidFill>
      </dgm:spPr>
      <dgm:t>
        <a:bodyPr/>
        <a:lstStyle/>
        <a:p>
          <a:endParaRPr lang="en-US"/>
        </a:p>
      </dgm:t>
    </dgm:pt>
    <dgm:pt modelId="{708B6C34-6D74-4F56-A826-5CCC00AB734A}" type="parTrans" cxnId="{C2FB1B0A-9CF0-4C48-835C-E396B13158A6}">
      <dgm:prSet/>
      <dgm:spPr/>
      <dgm:t>
        <a:bodyPr/>
        <a:lstStyle/>
        <a:p>
          <a:endParaRPr lang="en-US"/>
        </a:p>
      </dgm:t>
    </dgm:pt>
    <dgm:pt modelId="{95208092-1108-42CA-8183-CAE2CBA67A17}" type="sibTrans" cxnId="{C2FB1B0A-9CF0-4C48-835C-E396B13158A6}">
      <dgm:prSet/>
      <dgm:spPr/>
      <dgm:t>
        <a:bodyPr/>
        <a:lstStyle/>
        <a:p>
          <a:endParaRPr lang="en-US"/>
        </a:p>
      </dgm:t>
    </dgm:pt>
    <dgm:pt modelId="{5259A90A-D943-4F44-B744-430CF8FFFA8D}" type="pres">
      <dgm:prSet presAssocID="{16977C60-C9CE-4B5D-A794-D7BAFF626E00}" presName="Name0" presStyleCnt="0">
        <dgm:presLayoutVars>
          <dgm:dir/>
          <dgm:resizeHandles val="exact"/>
        </dgm:presLayoutVars>
      </dgm:prSet>
      <dgm:spPr/>
    </dgm:pt>
    <dgm:pt modelId="{54CDFF4C-81B0-41BB-9998-7B4B129B3E28}" type="pres">
      <dgm:prSet presAssocID="{16977C60-C9CE-4B5D-A794-D7BAFF626E00}" presName="fgShape" presStyleLbl="fgShp" presStyleIdx="0" presStyleCnt="1"/>
      <dgm:spPr>
        <a:solidFill>
          <a:schemeClr val="bg1">
            <a:lumMod val="75000"/>
          </a:schemeClr>
        </a:solidFill>
      </dgm:spPr>
    </dgm:pt>
    <dgm:pt modelId="{CE3A265A-0DB6-49CD-8425-46DFF56BDCDD}" type="pres">
      <dgm:prSet presAssocID="{16977C60-C9CE-4B5D-A794-D7BAFF626E00}" presName="linComp" presStyleCnt="0"/>
      <dgm:spPr/>
    </dgm:pt>
    <dgm:pt modelId="{D8C8F432-9D2A-423F-A480-E04ABC1348EA}" type="pres">
      <dgm:prSet presAssocID="{982A9893-AF29-44BF-9EE1-825C96CCCB84}" presName="compNode" presStyleCnt="0"/>
      <dgm:spPr/>
    </dgm:pt>
    <dgm:pt modelId="{14380E18-9A73-4693-AA09-9A5B938DE7BE}" type="pres">
      <dgm:prSet presAssocID="{982A9893-AF29-44BF-9EE1-825C96CCCB84}" presName="bkgdShape" presStyleLbl="node1" presStyleIdx="0" presStyleCnt="3"/>
      <dgm:spPr/>
    </dgm:pt>
    <dgm:pt modelId="{52792FB9-D706-44E9-8794-BA0A0D87EE97}" type="pres">
      <dgm:prSet presAssocID="{982A9893-AF29-44BF-9EE1-825C96CCCB84}" presName="nodeTx" presStyleLbl="node1" presStyleIdx="0" presStyleCnt="3">
        <dgm:presLayoutVars>
          <dgm:bulletEnabled val="1"/>
        </dgm:presLayoutVars>
      </dgm:prSet>
      <dgm:spPr/>
    </dgm:pt>
    <dgm:pt modelId="{7ED8C7D9-E7AA-49D5-B7CA-202B5E8212D9}" type="pres">
      <dgm:prSet presAssocID="{982A9893-AF29-44BF-9EE1-825C96CCCB84}" presName="invisiNode" presStyleLbl="node1" presStyleIdx="0" presStyleCnt="3"/>
      <dgm:spPr/>
    </dgm:pt>
    <dgm:pt modelId="{878BC7C1-2F4C-46EE-9F04-B02E8B8A9171}" type="pres">
      <dgm:prSet presAssocID="{982A9893-AF29-44BF-9EE1-825C96CCCB84}" presName="imagNode" presStyleLbl="fgImgPlace1" presStyleIdx="0" presStyleCnt="3"/>
      <dgm:spPr>
        <a:solidFill>
          <a:schemeClr val="bg1">
            <a:lumMod val="75000"/>
          </a:schemeClr>
        </a:solidFill>
      </dgm:spPr>
      <dgm:extLst>
        <a:ext uri="{E40237B7-FDA0-4F09-8148-C483321AD2D9}">
          <dgm14:cNvPr xmlns:dgm14="http://schemas.microsoft.com/office/drawing/2010/diagram" id="0" name="" descr="placeholder for adding image"/>
        </a:ext>
      </dgm:extLst>
    </dgm:pt>
    <dgm:pt modelId="{710D4F04-8E65-41C1-AE1A-EC820565D65D}" type="pres">
      <dgm:prSet presAssocID="{743629A4-0FAF-4D8C-AD37-606688062970}" presName="sibTrans" presStyleLbl="sibTrans2D1" presStyleIdx="0" presStyleCnt="0"/>
      <dgm:spPr/>
    </dgm:pt>
    <dgm:pt modelId="{5B0D38DC-7CF7-4C7E-91E7-940A04B4AF00}" type="pres">
      <dgm:prSet presAssocID="{4100DFDA-6187-4CAB-98EC-F1FCD515AD00}" presName="compNode" presStyleCnt="0"/>
      <dgm:spPr/>
    </dgm:pt>
    <dgm:pt modelId="{8DA777F8-8704-4AAB-9FA5-0F95BB444C08}" type="pres">
      <dgm:prSet presAssocID="{4100DFDA-6187-4CAB-98EC-F1FCD515AD00}" presName="bkgdShape" presStyleLbl="node1" presStyleIdx="1" presStyleCnt="3"/>
      <dgm:spPr/>
    </dgm:pt>
    <dgm:pt modelId="{AEC3DBBF-E3B5-48F9-B68F-834054216858}" type="pres">
      <dgm:prSet presAssocID="{4100DFDA-6187-4CAB-98EC-F1FCD515AD00}" presName="nodeTx" presStyleLbl="node1" presStyleIdx="1" presStyleCnt="3">
        <dgm:presLayoutVars>
          <dgm:bulletEnabled val="1"/>
        </dgm:presLayoutVars>
      </dgm:prSet>
      <dgm:spPr/>
    </dgm:pt>
    <dgm:pt modelId="{0CDE0D8A-336E-4555-9A78-8010E6148BF3}" type="pres">
      <dgm:prSet presAssocID="{4100DFDA-6187-4CAB-98EC-F1FCD515AD00}" presName="invisiNode" presStyleLbl="node1" presStyleIdx="1" presStyleCnt="3"/>
      <dgm:spPr/>
    </dgm:pt>
    <dgm:pt modelId="{CBF537D4-A545-4B6C-939F-63E432C9F5A6}" type="pres">
      <dgm:prSet presAssocID="{4100DFDA-6187-4CAB-98EC-F1FCD515AD00}" presName="imagNode" presStyleLbl="fgImgPlace1" presStyleIdx="1" presStyleCnt="3"/>
      <dgm:spPr>
        <a:solidFill>
          <a:schemeClr val="bg1">
            <a:lumMod val="75000"/>
          </a:schemeClr>
        </a:solidFill>
      </dgm:spPr>
      <dgm:extLst>
        <a:ext uri="{E40237B7-FDA0-4F09-8148-C483321AD2D9}">
          <dgm14:cNvPr xmlns:dgm14="http://schemas.microsoft.com/office/drawing/2010/diagram" id="0" name="" descr="paceholder for adding content"/>
        </a:ext>
      </dgm:extLst>
    </dgm:pt>
    <dgm:pt modelId="{AB92182A-DE47-4F5D-AAE9-9241E3443498}" type="pres">
      <dgm:prSet presAssocID="{B1681C19-379C-4EE6-BB21-3F0D567FA05A}" presName="sibTrans" presStyleLbl="sibTrans2D1" presStyleIdx="0" presStyleCnt="0"/>
      <dgm:spPr/>
    </dgm:pt>
    <dgm:pt modelId="{4570698D-C253-448B-B958-9248DE8E585F}" type="pres">
      <dgm:prSet presAssocID="{29BCA6C7-AB94-4DDC-9002-88ECCECDD470}" presName="compNode" presStyleCnt="0"/>
      <dgm:spPr/>
    </dgm:pt>
    <dgm:pt modelId="{DC57AA67-BB0C-436A-8311-CCADCB517509}" type="pres">
      <dgm:prSet presAssocID="{29BCA6C7-AB94-4DDC-9002-88ECCECDD470}" presName="bkgdShape" presStyleLbl="node1" presStyleIdx="2" presStyleCnt="3"/>
      <dgm:spPr/>
    </dgm:pt>
    <dgm:pt modelId="{A7079005-9C7D-4CC2-AF0F-671C3A00B010}" type="pres">
      <dgm:prSet presAssocID="{29BCA6C7-AB94-4DDC-9002-88ECCECDD470}" presName="nodeTx" presStyleLbl="node1" presStyleIdx="2" presStyleCnt="3">
        <dgm:presLayoutVars>
          <dgm:bulletEnabled val="1"/>
        </dgm:presLayoutVars>
      </dgm:prSet>
      <dgm:spPr/>
    </dgm:pt>
    <dgm:pt modelId="{B649FBB1-0B4B-4609-871C-FED7BF315C9F}" type="pres">
      <dgm:prSet presAssocID="{29BCA6C7-AB94-4DDC-9002-88ECCECDD470}" presName="invisiNode" presStyleLbl="node1" presStyleIdx="2" presStyleCnt="3"/>
      <dgm:spPr/>
    </dgm:pt>
    <dgm:pt modelId="{50205122-CAA7-4B2D-9630-970F04BD2C9B}" type="pres">
      <dgm:prSet presAssocID="{29BCA6C7-AB94-4DDC-9002-88ECCECDD470}" presName="imagNode" presStyleLbl="fgImgPlace1" presStyleIdx="2" presStyleCnt="3"/>
      <dgm:spPr>
        <a:solidFill>
          <a:schemeClr val="bg1">
            <a:lumMod val="75000"/>
          </a:schemeClr>
        </a:solidFill>
      </dgm:spPr>
      <dgm:extLst>
        <a:ext uri="{E40237B7-FDA0-4F09-8148-C483321AD2D9}">
          <dgm14:cNvPr xmlns:dgm14="http://schemas.microsoft.com/office/drawing/2010/diagram" id="0" name="" descr="paceholder for adding content"/>
        </a:ext>
      </dgm:extLst>
    </dgm:pt>
  </dgm:ptLst>
  <dgm:cxnLst>
    <dgm:cxn modelId="{C2FB1B0A-9CF0-4C48-835C-E396B13158A6}" srcId="{16977C60-C9CE-4B5D-A794-D7BAFF626E00}" destId="{29BCA6C7-AB94-4DDC-9002-88ECCECDD470}" srcOrd="2" destOrd="0" parTransId="{708B6C34-6D74-4F56-A826-5CCC00AB734A}" sibTransId="{95208092-1108-42CA-8183-CAE2CBA67A17}"/>
    <dgm:cxn modelId="{20E49815-A436-8544-8063-DD2CCCDAA3E8}" type="presOf" srcId="{29BCA6C7-AB94-4DDC-9002-88ECCECDD470}" destId="{DC57AA67-BB0C-436A-8311-CCADCB517509}" srcOrd="0" destOrd="0" presId="urn:microsoft.com/office/officeart/2005/8/layout/hList7#1"/>
    <dgm:cxn modelId="{46A6F015-B8E5-CC45-ADA7-8F092F51A5A4}" type="presOf" srcId="{4100DFDA-6187-4CAB-98EC-F1FCD515AD00}" destId="{AEC3DBBF-E3B5-48F9-B68F-834054216858}" srcOrd="1" destOrd="0" presId="urn:microsoft.com/office/officeart/2005/8/layout/hList7#1"/>
    <dgm:cxn modelId="{E3E72832-4CCE-7B4A-BEB2-3D42D10B719D}" type="presOf" srcId="{29BCA6C7-AB94-4DDC-9002-88ECCECDD470}" destId="{A7079005-9C7D-4CC2-AF0F-671C3A00B010}" srcOrd="1" destOrd="0" presId="urn:microsoft.com/office/officeart/2005/8/layout/hList7#1"/>
    <dgm:cxn modelId="{11E43159-94C9-F141-865B-EA50FECCD399}" type="presOf" srcId="{B1681C19-379C-4EE6-BB21-3F0D567FA05A}" destId="{AB92182A-DE47-4F5D-AAE9-9241E3443498}" srcOrd="0" destOrd="0" presId="urn:microsoft.com/office/officeart/2005/8/layout/hList7#1"/>
    <dgm:cxn modelId="{C832DF5A-3E3D-334E-87E9-F224EFF2BA8D}" type="presOf" srcId="{743629A4-0FAF-4D8C-AD37-606688062970}" destId="{710D4F04-8E65-41C1-AE1A-EC820565D65D}" srcOrd="0" destOrd="0" presId="urn:microsoft.com/office/officeart/2005/8/layout/hList7#1"/>
    <dgm:cxn modelId="{730B117D-673C-D141-80E1-4C2835A20DBC}" type="presOf" srcId="{16977C60-C9CE-4B5D-A794-D7BAFF626E00}" destId="{5259A90A-D943-4F44-B744-430CF8FFFA8D}" srcOrd="0" destOrd="0" presId="urn:microsoft.com/office/officeart/2005/8/layout/hList7#1"/>
    <dgm:cxn modelId="{6CD0867F-E7D9-4D6E-8421-3F112030556B}" srcId="{16977C60-C9CE-4B5D-A794-D7BAFF626E00}" destId="{982A9893-AF29-44BF-9EE1-825C96CCCB84}" srcOrd="0" destOrd="0" parTransId="{218B9BB6-ED6A-4AE6-AE96-F46EB8019E39}" sibTransId="{743629A4-0FAF-4D8C-AD37-606688062970}"/>
    <dgm:cxn modelId="{DBCC4DA6-09AB-1F41-B819-5B1C424079D7}" type="presOf" srcId="{982A9893-AF29-44BF-9EE1-825C96CCCB84}" destId="{52792FB9-D706-44E9-8794-BA0A0D87EE97}" srcOrd="1" destOrd="0" presId="urn:microsoft.com/office/officeart/2005/8/layout/hList7#1"/>
    <dgm:cxn modelId="{856E57D4-B6CE-4FCF-89EE-DC7E2426A457}" srcId="{16977C60-C9CE-4B5D-A794-D7BAFF626E00}" destId="{4100DFDA-6187-4CAB-98EC-F1FCD515AD00}" srcOrd="1" destOrd="0" parTransId="{00982176-5CFD-4A9D-B838-1841B248C78E}" sibTransId="{B1681C19-379C-4EE6-BB21-3F0D567FA05A}"/>
    <dgm:cxn modelId="{2520C6F1-D0DE-F948-9350-DE07E101CEF5}" type="presOf" srcId="{4100DFDA-6187-4CAB-98EC-F1FCD515AD00}" destId="{8DA777F8-8704-4AAB-9FA5-0F95BB444C08}" srcOrd="0" destOrd="0" presId="urn:microsoft.com/office/officeart/2005/8/layout/hList7#1"/>
    <dgm:cxn modelId="{D45A37F4-4829-6F43-BD6A-EE7B5925615C}" type="presOf" srcId="{982A9893-AF29-44BF-9EE1-825C96CCCB84}" destId="{14380E18-9A73-4693-AA09-9A5B938DE7BE}" srcOrd="0" destOrd="0" presId="urn:microsoft.com/office/officeart/2005/8/layout/hList7#1"/>
    <dgm:cxn modelId="{623F7618-CC8D-5649-B8BE-D901AB7F38F3}" type="presParOf" srcId="{5259A90A-D943-4F44-B744-430CF8FFFA8D}" destId="{54CDFF4C-81B0-41BB-9998-7B4B129B3E28}" srcOrd="0" destOrd="0" presId="urn:microsoft.com/office/officeart/2005/8/layout/hList7#1"/>
    <dgm:cxn modelId="{7394D344-A1DC-D346-A4C1-0011DD5C3428}" type="presParOf" srcId="{5259A90A-D943-4F44-B744-430CF8FFFA8D}" destId="{CE3A265A-0DB6-49CD-8425-46DFF56BDCDD}" srcOrd="1" destOrd="0" presId="urn:microsoft.com/office/officeart/2005/8/layout/hList7#1"/>
    <dgm:cxn modelId="{06344920-38F6-784C-AB37-80368BE05EEA}" type="presParOf" srcId="{CE3A265A-0DB6-49CD-8425-46DFF56BDCDD}" destId="{D8C8F432-9D2A-423F-A480-E04ABC1348EA}" srcOrd="0" destOrd="0" presId="urn:microsoft.com/office/officeart/2005/8/layout/hList7#1"/>
    <dgm:cxn modelId="{2C8A5AF7-674E-964A-A80D-0010B8FF1C89}" type="presParOf" srcId="{D8C8F432-9D2A-423F-A480-E04ABC1348EA}" destId="{14380E18-9A73-4693-AA09-9A5B938DE7BE}" srcOrd="0" destOrd="0" presId="urn:microsoft.com/office/officeart/2005/8/layout/hList7#1"/>
    <dgm:cxn modelId="{7C8D25DD-7670-7B45-82DD-5DE2939BDCEA}" type="presParOf" srcId="{D8C8F432-9D2A-423F-A480-E04ABC1348EA}" destId="{52792FB9-D706-44E9-8794-BA0A0D87EE97}" srcOrd="1" destOrd="0" presId="urn:microsoft.com/office/officeart/2005/8/layout/hList7#1"/>
    <dgm:cxn modelId="{78ECDFCF-9DA4-AF45-8F05-821FE467787E}" type="presParOf" srcId="{D8C8F432-9D2A-423F-A480-E04ABC1348EA}" destId="{7ED8C7D9-E7AA-49D5-B7CA-202B5E8212D9}" srcOrd="2" destOrd="0" presId="urn:microsoft.com/office/officeart/2005/8/layout/hList7#1"/>
    <dgm:cxn modelId="{FBB1FD5E-8D0C-3C49-A0F4-C81A83B8BDAE}" type="presParOf" srcId="{D8C8F432-9D2A-423F-A480-E04ABC1348EA}" destId="{878BC7C1-2F4C-46EE-9F04-B02E8B8A9171}" srcOrd="3" destOrd="0" presId="urn:microsoft.com/office/officeart/2005/8/layout/hList7#1"/>
    <dgm:cxn modelId="{16EA1165-E658-9447-83D6-E2DB07C445E0}" type="presParOf" srcId="{CE3A265A-0DB6-49CD-8425-46DFF56BDCDD}" destId="{710D4F04-8E65-41C1-AE1A-EC820565D65D}" srcOrd="1" destOrd="0" presId="urn:microsoft.com/office/officeart/2005/8/layout/hList7#1"/>
    <dgm:cxn modelId="{BEC7DE42-C6E7-BC4B-BF8F-F844D08F0B96}" type="presParOf" srcId="{CE3A265A-0DB6-49CD-8425-46DFF56BDCDD}" destId="{5B0D38DC-7CF7-4C7E-91E7-940A04B4AF00}" srcOrd="2" destOrd="0" presId="urn:microsoft.com/office/officeart/2005/8/layout/hList7#1"/>
    <dgm:cxn modelId="{5CBA38B0-EE76-5641-8232-4A979945962D}" type="presParOf" srcId="{5B0D38DC-7CF7-4C7E-91E7-940A04B4AF00}" destId="{8DA777F8-8704-4AAB-9FA5-0F95BB444C08}" srcOrd="0" destOrd="0" presId="urn:microsoft.com/office/officeart/2005/8/layout/hList7#1"/>
    <dgm:cxn modelId="{88B49B70-395A-4B47-BC4E-AD289E462C28}" type="presParOf" srcId="{5B0D38DC-7CF7-4C7E-91E7-940A04B4AF00}" destId="{AEC3DBBF-E3B5-48F9-B68F-834054216858}" srcOrd="1" destOrd="0" presId="urn:microsoft.com/office/officeart/2005/8/layout/hList7#1"/>
    <dgm:cxn modelId="{A7EB326D-F500-9946-99F0-A4589F8D91E1}" type="presParOf" srcId="{5B0D38DC-7CF7-4C7E-91E7-940A04B4AF00}" destId="{0CDE0D8A-336E-4555-9A78-8010E6148BF3}" srcOrd="2" destOrd="0" presId="urn:microsoft.com/office/officeart/2005/8/layout/hList7#1"/>
    <dgm:cxn modelId="{899BDA00-A159-FD4C-A117-3C17DFE8EABD}" type="presParOf" srcId="{5B0D38DC-7CF7-4C7E-91E7-940A04B4AF00}" destId="{CBF537D4-A545-4B6C-939F-63E432C9F5A6}" srcOrd="3" destOrd="0" presId="urn:microsoft.com/office/officeart/2005/8/layout/hList7#1"/>
    <dgm:cxn modelId="{614A63F2-7CA1-FC44-80B2-118C2B2F68A9}" type="presParOf" srcId="{CE3A265A-0DB6-49CD-8425-46DFF56BDCDD}" destId="{AB92182A-DE47-4F5D-AAE9-9241E3443498}" srcOrd="3" destOrd="0" presId="urn:microsoft.com/office/officeart/2005/8/layout/hList7#1"/>
    <dgm:cxn modelId="{1E6D8442-A94A-A448-922D-752DDBDA531B}" type="presParOf" srcId="{CE3A265A-0DB6-49CD-8425-46DFF56BDCDD}" destId="{4570698D-C253-448B-B958-9248DE8E585F}" srcOrd="4" destOrd="0" presId="urn:microsoft.com/office/officeart/2005/8/layout/hList7#1"/>
    <dgm:cxn modelId="{09090066-2CF5-9041-B61D-2A886B2151A8}" type="presParOf" srcId="{4570698D-C253-448B-B958-9248DE8E585F}" destId="{DC57AA67-BB0C-436A-8311-CCADCB517509}" srcOrd="0" destOrd="0" presId="urn:microsoft.com/office/officeart/2005/8/layout/hList7#1"/>
    <dgm:cxn modelId="{1EAB27FF-ADB7-6F47-9CED-94F1CE0DD0B7}" type="presParOf" srcId="{4570698D-C253-448B-B958-9248DE8E585F}" destId="{A7079005-9C7D-4CC2-AF0F-671C3A00B010}" srcOrd="1" destOrd="0" presId="urn:microsoft.com/office/officeart/2005/8/layout/hList7#1"/>
    <dgm:cxn modelId="{AC8CC67B-BBD1-3047-A460-1DB491D66B29}" type="presParOf" srcId="{4570698D-C253-448B-B958-9248DE8E585F}" destId="{B649FBB1-0B4B-4609-871C-FED7BF315C9F}" srcOrd="2" destOrd="0" presId="urn:microsoft.com/office/officeart/2005/8/layout/hList7#1"/>
    <dgm:cxn modelId="{42E45520-B6D4-6C43-8178-A7C54140E71B}" type="presParOf" srcId="{4570698D-C253-448B-B958-9248DE8E585F}" destId="{50205122-CAA7-4B2D-9630-970F04BD2C9B}" srcOrd="3" destOrd="0" presId="urn:microsoft.com/office/officeart/2005/8/layout/hList7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80E18-9A73-4693-AA09-9A5B938DE7BE}">
      <dsp:nvSpPr>
        <dsp:cNvPr id="0" name=""/>
        <dsp:cNvSpPr/>
      </dsp:nvSpPr>
      <dsp:spPr>
        <a:xfrm>
          <a:off x="2303" y="0"/>
          <a:ext cx="3584376" cy="4297363"/>
        </a:xfrm>
        <a:prstGeom prst="roundRect">
          <a:avLst>
            <a:gd name="adj" fmla="val 10000"/>
          </a:avLst>
        </a:prstGeom>
        <a:solidFill>
          <a:srgbClr val="1F49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 dirty="0"/>
        </a:p>
      </dsp:txBody>
      <dsp:txXfrm>
        <a:off x="2303" y="1718945"/>
        <a:ext cx="3584376" cy="1718945"/>
      </dsp:txXfrm>
    </dsp:sp>
    <dsp:sp modelId="{878BC7C1-2F4C-46EE-9F04-B02E8B8A9171}">
      <dsp:nvSpPr>
        <dsp:cNvPr id="0" name=""/>
        <dsp:cNvSpPr/>
      </dsp:nvSpPr>
      <dsp:spPr>
        <a:xfrm>
          <a:off x="1078981" y="257841"/>
          <a:ext cx="1431021" cy="1431021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A777F8-8704-4AAB-9FA5-0F95BB444C08}">
      <dsp:nvSpPr>
        <dsp:cNvPr id="0" name=""/>
        <dsp:cNvSpPr/>
      </dsp:nvSpPr>
      <dsp:spPr>
        <a:xfrm>
          <a:off x="3694211" y="0"/>
          <a:ext cx="3584376" cy="4297363"/>
        </a:xfrm>
        <a:prstGeom prst="roundRect">
          <a:avLst>
            <a:gd name="adj" fmla="val 10000"/>
          </a:avLst>
        </a:prstGeom>
        <a:solidFill>
          <a:srgbClr val="1F49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3694211" y="1718945"/>
        <a:ext cx="3584376" cy="1718945"/>
      </dsp:txXfrm>
    </dsp:sp>
    <dsp:sp modelId="{CBF537D4-A545-4B6C-939F-63E432C9F5A6}">
      <dsp:nvSpPr>
        <dsp:cNvPr id="0" name=""/>
        <dsp:cNvSpPr/>
      </dsp:nvSpPr>
      <dsp:spPr>
        <a:xfrm>
          <a:off x="4770889" y="257841"/>
          <a:ext cx="1431021" cy="1431021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57AA67-BB0C-436A-8311-CCADCB517509}">
      <dsp:nvSpPr>
        <dsp:cNvPr id="0" name=""/>
        <dsp:cNvSpPr/>
      </dsp:nvSpPr>
      <dsp:spPr>
        <a:xfrm>
          <a:off x="7386119" y="0"/>
          <a:ext cx="3584376" cy="4297363"/>
        </a:xfrm>
        <a:prstGeom prst="roundRect">
          <a:avLst>
            <a:gd name="adj" fmla="val 10000"/>
          </a:avLst>
        </a:prstGeom>
        <a:solidFill>
          <a:srgbClr val="1F497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100" kern="1200"/>
        </a:p>
      </dsp:txBody>
      <dsp:txXfrm>
        <a:off x="7386119" y="1718945"/>
        <a:ext cx="3584376" cy="1718945"/>
      </dsp:txXfrm>
    </dsp:sp>
    <dsp:sp modelId="{50205122-CAA7-4B2D-9630-970F04BD2C9B}">
      <dsp:nvSpPr>
        <dsp:cNvPr id="0" name=""/>
        <dsp:cNvSpPr/>
      </dsp:nvSpPr>
      <dsp:spPr>
        <a:xfrm>
          <a:off x="8462796" y="257841"/>
          <a:ext cx="1431021" cy="1431021"/>
        </a:xfrm>
        <a:prstGeom prst="ellipse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DFF4C-81B0-41BB-9998-7B4B129B3E28}">
      <dsp:nvSpPr>
        <dsp:cNvPr id="0" name=""/>
        <dsp:cNvSpPr/>
      </dsp:nvSpPr>
      <dsp:spPr>
        <a:xfrm>
          <a:off x="438912" y="3437890"/>
          <a:ext cx="10094976" cy="644604"/>
        </a:xfrm>
        <a:prstGeom prst="leftRightArrow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#1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A9044-62C1-EB4B-AB7C-8045A9BA12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1B316-F685-9344-B030-9E0821F0B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4E96B-7FE4-A341-BF05-782DA5BB6CA1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B57BE-5646-A04F-A965-1CA37C6203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09148-92FA-5949-94F2-BE465DF4D3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65ADE-BE71-6546-81DB-0A494E27D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5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808BF-24D3-484C-BC46-29F963C1B359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DC7D0-0888-C24D-AA6B-962FFF80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4037-46CC-6045-BE7A-CA09502B48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3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2F4037-46CC-6045-BE7A-CA09502B483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6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he Centers for Medicare and Medicaid logo.">
            <a:extLst>
              <a:ext uri="{FF2B5EF4-FFF2-40B4-BE49-F238E27FC236}">
                <a16:creationId xmlns:a16="http://schemas.microsoft.com/office/drawing/2014/main" id="{58BD72E0-EE22-0F43-9C71-03E9C49093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00" y="179861"/>
            <a:ext cx="2652325" cy="914400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C2731C1-A8C9-1649-8A3F-851D95B1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516232"/>
            <a:ext cx="10515600" cy="110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AF07196-C096-0748-853F-77903F28A5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3600" y="3048000"/>
            <a:ext cx="4368800" cy="9144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1" i="1" dirty="0">
                <a:solidFill>
                  <a:srgbClr val="084A9C"/>
                </a:solidFill>
              </a:rPr>
              <a:t>Subtitle</a:t>
            </a:r>
          </a:p>
          <a:p>
            <a:pPr algn="l"/>
            <a:endParaRPr lang="en-US" sz="2800" b="0" i="1" dirty="0">
              <a:solidFill>
                <a:srgbClr val="084A9C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A34C8D-0ABC-9843-8C88-3B625AAB0C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213600" y="4191000"/>
            <a:ext cx="4368800" cy="838200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84A9C"/>
                </a:solidFill>
              </a:defRPr>
            </a:lvl1pPr>
          </a:lstStyle>
          <a:p>
            <a:pPr algn="l"/>
            <a:r>
              <a:rPr lang="en-US" sz="2400" b="0" i="1" dirty="0">
                <a:solidFill>
                  <a:srgbClr val="084A9C"/>
                </a:solidFill>
              </a:rPr>
              <a:t>Presenter/Date</a:t>
            </a:r>
            <a:endParaRPr lang="en-US" sz="2800" b="0" i="1" dirty="0">
              <a:solidFill>
                <a:srgbClr val="084A9C"/>
              </a:solidFill>
            </a:endParaRPr>
          </a:p>
        </p:txBody>
      </p:sp>
      <p:sp>
        <p:nvSpPr>
          <p:cNvPr id="3" name="Picture Placeholder 2" descr="placeholder to add picture">
            <a:extLst>
              <a:ext uri="{FF2B5EF4-FFF2-40B4-BE49-F238E27FC236}">
                <a16:creationId xmlns:a16="http://schemas.microsoft.com/office/drawing/2014/main" id="{C3724C19-FC5F-C347-A0F6-835E0AB079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5838" y="2800350"/>
            <a:ext cx="5372100" cy="33147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8125E4FE-6D5F-AA4F-AD09-CD87696B5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8563" y="6356351"/>
            <a:ext cx="152283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008FA-3F5F-DC41-BC13-2847F0767C61}" type="datetime1">
              <a:rPr lang="en-US" smtClean="0"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DBF1-C065-7D41-B131-2B5B587B9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CMS footer</a:t>
            </a:r>
          </a:p>
        </p:txBody>
      </p:sp>
    </p:spTree>
    <p:extLst>
      <p:ext uri="{BB962C8B-B14F-4D97-AF65-F5344CB8AC3E}">
        <p14:creationId xmlns:p14="http://schemas.microsoft.com/office/powerpoint/2010/main" val="379326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225" y="807736"/>
            <a:ext cx="9499146" cy="2250988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2CF82-A05E-4B6C-81EB-EE3679FABB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00225" y="3340540"/>
            <a:ext cx="9695916" cy="1698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A2E257-0511-D541-9B38-A8FDDBA758B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7AD4446-5643-E14C-B826-DC8E6ECCD1A6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9FFD-209B-3949-A967-E1AC58DAA3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6D37B496-1647-6840-8965-7B171D842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0C7E-19BC-E445-B622-80F592729A1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8EE49B-18B9-2B4A-9BEA-9AB7003F3B99}"/>
              </a:ext>
            </a:extLst>
          </p:cNvPr>
          <p:cNvSpPr/>
          <p:nvPr userDrawn="1"/>
        </p:nvSpPr>
        <p:spPr bwMode="auto">
          <a:xfrm>
            <a:off x="1" y="1"/>
            <a:ext cx="564444" cy="2800349"/>
          </a:xfrm>
          <a:prstGeom prst="rect">
            <a:avLst/>
          </a:prstGeom>
          <a:solidFill>
            <a:srgbClr val="FFD00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3A386A-8FEA-D64C-8D40-211742A69AC9}"/>
              </a:ext>
            </a:extLst>
          </p:cNvPr>
          <p:cNvSpPr/>
          <p:nvPr userDrawn="1"/>
        </p:nvSpPr>
        <p:spPr bwMode="auto">
          <a:xfrm>
            <a:off x="1" y="2943224"/>
            <a:ext cx="564444" cy="3914775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sz="1800" b="1" dirty="0">
              <a:solidFill>
                <a:srgbClr val="005F9E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D1F-3F20-F141-8799-9A3297F8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E87B-8348-CF4B-A4FA-A09E90CB20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470025"/>
            <a:ext cx="10633075" cy="4595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DCDD-28E6-9546-A858-C331EAC9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7E66BD-F02B-9442-B227-A00DD43441DC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C1FE1-D0AD-344F-ABF1-DE3747F87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68E3324-E724-0F40-A8C6-B589CDEE3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0C7E-19BC-E445-B622-80F5927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0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D1F-3F20-F141-8799-9A3297F8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C1FE1-D0AD-344F-ABF1-DE3747F87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DCDD-28E6-9546-A858-C331EAC9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E042DC9-1261-2C44-B34C-11D9F483C014}" type="datetime1">
              <a:rPr lang="en-US" smtClean="0"/>
              <a:t>6/27/24</a:t>
            </a:fld>
            <a:endParaRPr lang="en-US"/>
          </a:p>
        </p:txBody>
      </p:sp>
      <p:graphicFrame>
        <p:nvGraphicFramePr>
          <p:cNvPr id="9" name="Content Placeholder 7" descr="example of smart art">
            <a:extLst>
              <a:ext uri="{FF2B5EF4-FFF2-40B4-BE49-F238E27FC236}">
                <a16:creationId xmlns:a16="http://schemas.microsoft.com/office/drawing/2014/main" id="{1252365C-E249-D443-AEC2-2DFA2D5FF9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915688968"/>
              </p:ext>
            </p:extLst>
          </p:nvPr>
        </p:nvGraphicFramePr>
        <p:xfrm>
          <a:off x="609600" y="1828801"/>
          <a:ext cx="10972800" cy="4297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E6EEC4C-B702-8642-A6BE-DDC1EFB0CE7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22FF3C-310F-4809-A5BE-BC5BA8AA1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09D1F-3F20-F141-8799-9A3297F8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6E87B-8348-CF4B-A4FA-A09E90CB20F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470025"/>
            <a:ext cx="10633075" cy="4595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 descr="Q&amp;A symbol to  bse used for questions and answers">
            <a:extLst>
              <a:ext uri="{FF2B5EF4-FFF2-40B4-BE49-F238E27FC236}">
                <a16:creationId xmlns:a16="http://schemas.microsoft.com/office/drawing/2014/main" id="{56F9467B-A997-1048-8AAC-D24E59AB07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84070" y="199496"/>
            <a:ext cx="2304889" cy="16357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DCDD-28E6-9546-A858-C331EAC9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C9C8B2-D50C-8A46-9FD1-115A6B7EC149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FC1FE1-D0AD-344F-ABF1-DE3747F874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05E0AC63-B378-5844-96A7-0FE9AFDB5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90C7E-19BC-E445-B622-80F592729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8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BC7873-2A14-2D4E-9113-1759756B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" y="1"/>
            <a:ext cx="564444" cy="1117599"/>
          </a:xfrm>
          <a:prstGeom prst="rect">
            <a:avLst/>
          </a:prstGeom>
          <a:solidFill>
            <a:srgbClr val="FFD00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sz="1800" b="1" dirty="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93111-A885-6249-9D3E-AA0B578A6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" y="1320800"/>
            <a:ext cx="564444" cy="5537200"/>
          </a:xfrm>
          <a:prstGeom prst="rect">
            <a:avLst/>
          </a:prstGeom>
          <a:solidFill>
            <a:srgbClr val="1F497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lnSpc>
                <a:spcPts val="2500"/>
              </a:lnSpc>
              <a:spcBef>
                <a:spcPct val="0"/>
              </a:spcBef>
              <a:spcAft>
                <a:spcPts val="1000"/>
              </a:spcAft>
              <a:buClr>
                <a:srgbClr val="FDAA03"/>
              </a:buClr>
            </a:pPr>
            <a:endParaRPr lang="en-US" sz="1800" b="1" dirty="0">
              <a:solidFill>
                <a:srgbClr val="005F9E"/>
              </a:solidFill>
              <a:latin typeface="Arial" charset="0"/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2F500DC6-8C84-364E-8552-8C674543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9496"/>
            <a:ext cx="10515600" cy="110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76F4220-0DC2-7846-89CA-1F1EDFE17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76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»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BF6B876-E7AB-3342-83B8-F8D25E731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8563" y="6356351"/>
            <a:ext cx="1522836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1AB1A1-2D1C-264E-B340-165581BDB970}" type="datetime1">
              <a:rPr lang="en-US" smtClean="0"/>
              <a:pPr/>
              <a:t>6/27/24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A984-718D-804A-9135-CEBB114E45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CMS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7475D1-E955-E246-9EEE-3EEBD7BF7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B90C7E-19BC-E445-B622-80F592729A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4" r:id="rId2"/>
    <p:sldLayoutId id="2147483668" r:id="rId3"/>
    <p:sldLayoutId id="2147483692" r:id="rId4"/>
    <p:sldLayoutId id="2147483670" r:id="rId5"/>
    <p:sldLayoutId id="214748366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marR="0" indent="-3429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•"/>
        <a:tabLst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–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itchFamily="34" charset="0"/>
        <a:buChar char="»"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168FC5-C821-FF4E-AD9C-EE323B97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QDM Export File Structure From MAT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793887-5AAA-4869-F89E-4E0BF5A3F788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720725" y="1652412"/>
            <a:ext cx="11277968" cy="376867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FBA91-F49E-2E4A-AC33-152774E447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A29E29-578E-E049-8B26-6D9DD018EEF8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8E39D-0EF7-E94A-8F05-188FC82EB8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4718-E301-3245-AD6E-58255107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B90C7E-19BC-E445-B622-80F592729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6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168FC5-C821-FF4E-AD9C-EE323B97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QDM Export File Structure From </a:t>
            </a:r>
            <a:r>
              <a:rPr lang="en-US" dirty="0" err="1"/>
              <a:t>MADiE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8E90C61-CB40-8290-BF9E-389A6165016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838200" y="1475042"/>
            <a:ext cx="10633075" cy="4585778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FBA91-F49E-2E4A-AC33-152774E4477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2A29E29-578E-E049-8B26-6D9DD018EEF8}" type="datetime1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8E39D-0EF7-E94A-8F05-188FC82EB8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A4718-E301-3245-AD6E-582551073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B90C7E-19BC-E445-B622-80F592729A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9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16DD-7869-C422-78FE-130123E1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09B8-4C97-1FBE-B500-BB2E788ACC4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MAT</a:t>
            </a:r>
          </a:p>
          <a:p>
            <a:pPr lvl="1"/>
            <a:r>
              <a:rPr lang="en-US" dirty="0"/>
              <a:t>All Files in the base folder</a:t>
            </a:r>
          </a:p>
          <a:p>
            <a:r>
              <a:rPr lang="en-US" dirty="0" err="1"/>
              <a:t>MADiE</a:t>
            </a:r>
            <a:r>
              <a:rPr lang="en-US" dirty="0"/>
              <a:t> – Now in alignment with QI-Core </a:t>
            </a:r>
            <a:r>
              <a:rPr lang="en-US"/>
              <a:t>Export Format</a:t>
            </a:r>
            <a:endParaRPr lang="en-US" dirty="0"/>
          </a:p>
          <a:p>
            <a:pPr lvl="1"/>
            <a:r>
              <a:rPr lang="en-US" dirty="0"/>
              <a:t>Measure html and xml in base folder</a:t>
            </a:r>
          </a:p>
          <a:p>
            <a:pPr lvl="1"/>
            <a:r>
              <a:rPr lang="en-US" dirty="0" err="1"/>
              <a:t>Cql</a:t>
            </a:r>
            <a:r>
              <a:rPr lang="en-US" dirty="0"/>
              <a:t> sub folder</a:t>
            </a:r>
          </a:p>
          <a:p>
            <a:pPr lvl="2"/>
            <a:r>
              <a:rPr lang="en-US" dirty="0"/>
              <a:t>Measure CQL</a:t>
            </a:r>
          </a:p>
          <a:p>
            <a:pPr lvl="2"/>
            <a:r>
              <a:rPr lang="en-US" dirty="0"/>
              <a:t>Included Library CQL</a:t>
            </a:r>
          </a:p>
          <a:p>
            <a:pPr lvl="1"/>
            <a:r>
              <a:rPr lang="en-US" dirty="0"/>
              <a:t>Resources sub folder</a:t>
            </a:r>
          </a:p>
          <a:p>
            <a:pPr lvl="2"/>
            <a:r>
              <a:rPr lang="en-US" dirty="0"/>
              <a:t>Measure JSON and XML</a:t>
            </a:r>
          </a:p>
          <a:p>
            <a:pPr lvl="2"/>
            <a:r>
              <a:rPr lang="en-US" dirty="0"/>
              <a:t>Included library JSON and XML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E082D-41A1-EAC4-AC98-4C8BB561964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7E66BD-F02B-9442-B227-A00DD43441DC}" type="datetime1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4725B-2669-EDD7-2C6A-EF2C0D8238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CMS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A33E2-AB43-C0AA-867E-68C719328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9B90C7E-19BC-E445-B622-80F592729A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365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MS basic powerpoint-test" id="{5F5AD417-1CFB-2C48-9E54-F89D1D39AF24}" vid="{2751A2BD-7320-ED43-89E2-C185166E18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roup_x002f_Division xmlns="c8e927bc-5e37-47f1-ab5c-7e1aca240d20" xsi:nil="true"/>
    <Related_x0020_Page xmlns="c8e927bc-5e37-47f1-ab5c-7e1aca240d20" xsi:nil="true"/>
    <Contact_x002f_SME xmlns="c8e927bc-5e37-47f1-ab5c-7e1aca240d20">
      <UserInfo>
        <DisplayName>Raven Nary</DisplayName>
        <AccountId>2206</AccountId>
        <AccountType/>
      </UserInfo>
    </Contact_x002f_SME>
    <TaxCatchAll xmlns="3935f982-d2dc-4d24-875a-0d8a29e5bb99"/>
    <TaxKeywordTaxHTField xmlns="721426d3-7e96-426b-9132-ae787a3a436b">
      <Terms xmlns="http://schemas.microsoft.com/office/infopath/2007/PartnerControls"/>
    </TaxKeywordTaxHTField>
    <_x0035_08_x0020_Compliant xmlns="c8e927bc-5e37-47f1-ab5c-7e1aca240d20">true</_x0035_08_x0020_Complia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06683110AEA34C8CEBC761FC5EE04C" ma:contentTypeVersion="11" ma:contentTypeDescription="Create a new document." ma:contentTypeScope="" ma:versionID="bb7dac4551aaa48a4da8adbf2320bee7">
  <xsd:schema xmlns:xsd="http://www.w3.org/2001/XMLSchema" xmlns:xs="http://www.w3.org/2001/XMLSchema" xmlns:p="http://schemas.microsoft.com/office/2006/metadata/properties" xmlns:ns1="http://schemas.microsoft.com/sharepoint/v3" xmlns:ns2="c8e927bc-5e37-47f1-ab5c-7e1aca240d20" xmlns:ns3="721426d3-7e96-426b-9132-ae787a3a436b" xmlns:ns4="3935f982-d2dc-4d24-875a-0d8a29e5bb99" targetNamespace="http://schemas.microsoft.com/office/2006/metadata/properties" ma:root="true" ma:fieldsID="450bd7db43f94204907cb2fb63f44ef7" ns1:_="" ns2:_="" ns3:_="" ns4:_="">
    <xsd:import namespace="http://schemas.microsoft.com/sharepoint/v3"/>
    <xsd:import namespace="c8e927bc-5e37-47f1-ab5c-7e1aca240d20"/>
    <xsd:import namespace="721426d3-7e96-426b-9132-ae787a3a436b"/>
    <xsd:import namespace="3935f982-d2dc-4d24-875a-0d8a29e5bb99"/>
    <xsd:element name="properties">
      <xsd:complexType>
        <xsd:sequence>
          <xsd:element name="documentManagement">
            <xsd:complexType>
              <xsd:all>
                <xsd:element ref="ns2:Contact_x002f_SME"/>
                <xsd:element ref="ns2:Group_x002f_Division" minOccurs="0"/>
                <xsd:element ref="ns2:Related_x0020_Page" minOccurs="0"/>
                <xsd:element ref="ns2:_x0035_08_x0020_Compliant" minOccurs="0"/>
                <xsd:element ref="ns1:PublishingStartDate" minOccurs="0"/>
                <xsd:element ref="ns1:PublishingExpirationDate" minOccurs="0"/>
                <xsd:element ref="ns3:TaxKeywordTaxHTField" minOccurs="0"/>
                <xsd:element ref="ns4:TaxCatchAll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0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11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927bc-5e37-47f1-ab5c-7e1aca240d20" elementFormDefault="qualified">
    <xsd:import namespace="http://schemas.microsoft.com/office/2006/documentManagement/types"/>
    <xsd:import namespace="http://schemas.microsoft.com/office/infopath/2007/PartnerControls"/>
    <xsd:element name="Contact_x002f_SME" ma:index="2" ma:displayName="Contact/SME" ma:description="This is the individual who is the subject matter expert for the content on the page" ma:list="UserInfo" ma:SharePointGroup="0" ma:internalName="Contact_x002F_SM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Group_x002f_Division" ma:index="3" nillable="true" ma:displayName="Group/Division" ma:description="This is the group and/or division responsible for the content" ma:internalName="Group_x002F_Division">
      <xsd:simpleType>
        <xsd:restriction base="dms:Text">
          <xsd:maxLength value="255"/>
        </xsd:restriction>
      </xsd:simpleType>
    </xsd:element>
    <xsd:element name="Related_x0020_Page" ma:index="5" nillable="true" ma:displayName="Related Page" ma:description="This is the page(s) that the content is related to" ma:internalName="Related_x0020_Page">
      <xsd:simpleType>
        <xsd:restriction base="dms:Note">
          <xsd:maxLength value="255"/>
        </xsd:restriction>
      </xsd:simpleType>
    </xsd:element>
    <xsd:element name="_x0035_08_x0020_Compliant" ma:index="7" nillable="true" ma:displayName="508 Compliant" ma:default="0" ma:description="This indicates that the content on the page is compliant with Section 508" ma:internalName="_x0035_08_x0020_Compliant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1426d3-7e96-426b-9132-ae787a3a436b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2" nillable="true" ma:taxonomy="true" ma:internalName="TaxKeywordTaxHTField" ma:taxonomyFieldName="TaxKeyword" ma:displayName="Enterprise Keywords" ma:fieldId="{23f27201-bee3-471e-b2e7-b64fd8b7ca38}" ma:taxonomyMulti="true" ma:sspId="86a8e296-5f29-4af2-954b-0de0d1e1f8b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5f982-d2dc-4d24-875a-0d8a29e5bb9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1129096-eeab-4755-81fc-9be81932d983}" ma:internalName="TaxCatchAll" ma:showField="CatchAllData" ma:web="721426d3-7e96-426b-9132-ae787a3a43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 ma:index="6" ma:displayName="Comments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86a8e296-5f29-4af2-954b-0de0d1e1f8bc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D0A242-D601-4589-A6B4-4450433CC9E6}">
  <ds:schemaRefs>
    <ds:schemaRef ds:uri="http://schemas.microsoft.com/office/2006/metadata/properties"/>
    <ds:schemaRef ds:uri="http://schemas.microsoft.com/office/infopath/2007/PartnerControls"/>
    <ds:schemaRef ds:uri="c8e927bc-5e37-47f1-ab5c-7e1aca240d20"/>
    <ds:schemaRef ds:uri="3935f982-d2dc-4d24-875a-0d8a29e5bb99"/>
    <ds:schemaRef ds:uri="721426d3-7e96-426b-9132-ae787a3a436b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3B9D93B-1D63-475F-9CB2-D0C5D72DD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8e927bc-5e37-47f1-ab5c-7e1aca240d20"/>
    <ds:schemaRef ds:uri="721426d3-7e96-426b-9132-ae787a3a436b"/>
    <ds:schemaRef ds:uri="3935f982-d2dc-4d24-875a-0d8a29e5bb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0F1D9A-7414-4214-9FA0-39AE35C77DFA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6E50667D-C68C-4595-9EFC-6B112D2499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</TotalTime>
  <Words>71</Words>
  <Application>Microsoft Macintosh PowerPoint</Application>
  <PresentationFormat>Widescreen</PresentationFormat>
  <Paragraphs>24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Custom Design</vt:lpstr>
      <vt:lpstr>QDM Export File Structure From MAT</vt:lpstr>
      <vt:lpstr>QDM Export File Structure From MADiE</vt:lpstr>
      <vt:lpstr>Differences?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CMS-PPT-Template-Yellow-Blue-Side-Bars</dc:title>
  <dc:subject/>
  <dc:creator>CMS MultimediaServices</dc:creator>
  <cp:keywords/>
  <dc:description/>
  <cp:lastModifiedBy>Hunter, Nicole</cp:lastModifiedBy>
  <cp:revision>71</cp:revision>
  <cp:lastPrinted>2020-02-27T20:06:45Z</cp:lastPrinted>
  <dcterms:created xsi:type="dcterms:W3CDTF">2020-01-29T15:05:23Z</dcterms:created>
  <dcterms:modified xsi:type="dcterms:W3CDTF">2024-06-27T15:52:45Z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0x010100E606683110AEA34C8CEBC761FC5EE04C</vt:lpwstr>
  </property>
  <property fmtid="{D5CDD505-2E9C-101B-9397-08002B2CF9AE}" pid="3" name="TaxKeyword">
    <vt:lpwstr/>
  </property>
</Properties>
</file>