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</p:sldMasterIdLst>
  <p:notesMasterIdLst>
    <p:notesMasterId r:id="rId9"/>
  </p:notesMasterIdLst>
  <p:sldIdLst>
    <p:sldId id="269" r:id="rId5"/>
    <p:sldId id="263" r:id="rId6"/>
    <p:sldId id="268" r:id="rId7"/>
    <p:sldId id="270" r:id="rId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gX6AVs8WFfSjUXlCkQJgWuP7ynu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ennifer Seeman" initials="" lastIdx="4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3B413F-C24F-4D28-8DFB-37121C694DEF}" v="5" dt="2024-06-24T21:43:21.750"/>
  </p1510:revLst>
</p1510:revInfo>
</file>

<file path=ppt/tableStyles.xml><?xml version="1.0" encoding="utf-8"?>
<a:tblStyleLst xmlns:a="http://schemas.openxmlformats.org/drawingml/2006/main" def="{47E0E742-BD8C-4591-A69C-3AAB8633060E}">
  <a:tblStyle styleId="{47E0E742-BD8C-4591-A69C-3AAB863306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7" d="100"/>
          <a:sy n="127" d="100"/>
        </p:scale>
        <p:origin x="88" y="3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28" Type="http://customschemas.google.com/relationships/presentationmetadata" Target="metadata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30" Type="http://schemas.openxmlformats.org/officeDocument/2006/relationships/presProps" Target="presProps.xml"/><Relationship Id="rId35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yawardena, Gayathri" userId="2349855b-cf99-42e5-80e6-4321ed1a2929" providerId="ADAL" clId="{B33B413F-C24F-4D28-8DFB-37121C694DEF}"/>
    <pc:docChg chg="custSel modSld">
      <pc:chgData name="Jayawardena, Gayathri" userId="2349855b-cf99-42e5-80e6-4321ed1a2929" providerId="ADAL" clId="{B33B413F-C24F-4D28-8DFB-37121C694DEF}" dt="2024-06-24T21:43:29.993" v="16" actId="1076"/>
      <pc:docMkLst>
        <pc:docMk/>
      </pc:docMkLst>
      <pc:sldChg chg="modSp mod">
        <pc:chgData name="Jayawardena, Gayathri" userId="2349855b-cf99-42e5-80e6-4321ed1a2929" providerId="ADAL" clId="{B33B413F-C24F-4D28-8DFB-37121C694DEF}" dt="2024-06-24T21:21:36.005" v="0" actId="33524"/>
        <pc:sldMkLst>
          <pc:docMk/>
          <pc:sldMk cId="0" sldId="269"/>
        </pc:sldMkLst>
        <pc:spChg chg="mod">
          <ac:chgData name="Jayawardena, Gayathri" userId="2349855b-cf99-42e5-80e6-4321ed1a2929" providerId="ADAL" clId="{B33B413F-C24F-4D28-8DFB-37121C694DEF}" dt="2024-06-24T21:21:36.005" v="0" actId="33524"/>
          <ac:spMkLst>
            <pc:docMk/>
            <pc:sldMk cId="0" sldId="269"/>
            <ac:spMk id="2" creationId="{7B2866CF-EE27-D8A4-3798-339763597C10}"/>
          </ac:spMkLst>
        </pc:spChg>
      </pc:sldChg>
      <pc:sldChg chg="modSp mod">
        <pc:chgData name="Jayawardena, Gayathri" userId="2349855b-cf99-42e5-80e6-4321ed1a2929" providerId="ADAL" clId="{B33B413F-C24F-4D28-8DFB-37121C694DEF}" dt="2024-06-24T21:41:11.747" v="9" actId="20577"/>
        <pc:sldMkLst>
          <pc:docMk/>
          <pc:sldMk cId="0" sldId="274"/>
        </pc:sldMkLst>
        <pc:spChg chg="mod">
          <ac:chgData name="Jayawardena, Gayathri" userId="2349855b-cf99-42e5-80e6-4321ed1a2929" providerId="ADAL" clId="{B33B413F-C24F-4D28-8DFB-37121C694DEF}" dt="2024-06-24T21:41:11.747" v="9" actId="20577"/>
          <ac:spMkLst>
            <pc:docMk/>
            <pc:sldMk cId="0" sldId="274"/>
            <ac:spMk id="276" creationId="{00000000-0000-0000-0000-000000000000}"/>
          </ac:spMkLst>
        </pc:spChg>
      </pc:sldChg>
      <pc:sldChg chg="modSp mod">
        <pc:chgData name="Jayawardena, Gayathri" userId="2349855b-cf99-42e5-80e6-4321ed1a2929" providerId="ADAL" clId="{B33B413F-C24F-4D28-8DFB-37121C694DEF}" dt="2024-06-24T21:22:06.278" v="4" actId="20577"/>
        <pc:sldMkLst>
          <pc:docMk/>
          <pc:sldMk cId="0" sldId="276"/>
        </pc:sldMkLst>
        <pc:spChg chg="mod">
          <ac:chgData name="Jayawardena, Gayathri" userId="2349855b-cf99-42e5-80e6-4321ed1a2929" providerId="ADAL" clId="{B33B413F-C24F-4D28-8DFB-37121C694DEF}" dt="2024-06-24T21:22:06.278" v="4" actId="20577"/>
          <ac:spMkLst>
            <pc:docMk/>
            <pc:sldMk cId="0" sldId="276"/>
            <ac:spMk id="291" creationId="{00000000-0000-0000-0000-000000000000}"/>
          </ac:spMkLst>
        </pc:spChg>
      </pc:sldChg>
      <pc:sldChg chg="addSp delSp modSp mod">
        <pc:chgData name="Jayawardena, Gayathri" userId="2349855b-cf99-42e5-80e6-4321ed1a2929" providerId="ADAL" clId="{B33B413F-C24F-4D28-8DFB-37121C694DEF}" dt="2024-06-24T21:43:29.993" v="16" actId="1076"/>
        <pc:sldMkLst>
          <pc:docMk/>
          <pc:sldMk cId="2734667851" sldId="4830"/>
        </pc:sldMkLst>
        <pc:graphicFrameChg chg="del">
          <ac:chgData name="Jayawardena, Gayathri" userId="2349855b-cf99-42e5-80e6-4321ed1a2929" providerId="ADAL" clId="{B33B413F-C24F-4D28-8DFB-37121C694DEF}" dt="2024-06-24T21:42:46.193" v="10" actId="478"/>
          <ac:graphicFrameMkLst>
            <pc:docMk/>
            <pc:sldMk cId="2734667851" sldId="4830"/>
            <ac:graphicFrameMk id="4" creationId="{34382854-5DFB-BF3B-2A55-7CBFF0AF368C}"/>
          </ac:graphicFrameMkLst>
        </pc:graphicFrameChg>
        <pc:picChg chg="add mod">
          <ac:chgData name="Jayawardena, Gayathri" userId="2349855b-cf99-42e5-80e6-4321ed1a2929" providerId="ADAL" clId="{B33B413F-C24F-4D28-8DFB-37121C694DEF}" dt="2024-06-24T21:43:29.993" v="16" actId="1076"/>
          <ac:picMkLst>
            <pc:docMk/>
            <pc:sldMk cId="2734667851" sldId="4830"/>
            <ac:picMk id="3" creationId="{77A81F05-1C56-BBC8-3AA3-869D051A9DA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7" name="Google Shape;187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188" name="Google Shape;188;p3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25" name="Google Shape;225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Text">
  <p:cSld name="1-Column Tex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Google Shape;27;p28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" name="Google Shape;28;p28"/>
          <p:cNvSpPr txBox="1"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8"/>
          <p:cNvSpPr txBox="1">
            <a:spLocks noGrp="1"/>
          </p:cNvSpPr>
          <p:nvPr>
            <p:ph type="body" idx="1"/>
          </p:nvPr>
        </p:nvSpPr>
        <p:spPr>
          <a:xfrm>
            <a:off x="614362" y="1134893"/>
            <a:ext cx="8228883" cy="3376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30" name="Google Shape;30;p2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" name="Google Shape;31;p28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2" name="Google Shape;32;p28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28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34" name="Google Shape;34;p28"/>
          <p:cNvSpPr txBox="1">
            <a:spLocks noGrp="1"/>
          </p:cNvSpPr>
          <p:nvPr>
            <p:ph type="sldNum" idx="12"/>
          </p:nvPr>
        </p:nvSpPr>
        <p:spPr>
          <a:xfrm>
            <a:off x="7662862" y="4808560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35" name="Google Shape;35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527243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50"/>
          <p:cNvSpPr/>
          <p:nvPr/>
        </p:nvSpPr>
        <p:spPr>
          <a:xfrm>
            <a:off x="0" y="4130386"/>
            <a:ext cx="9144000" cy="1026319"/>
          </a:xfrm>
          <a:prstGeom prst="rect">
            <a:avLst/>
          </a:prstGeom>
          <a:solidFill>
            <a:srgbClr val="004986">
              <a:alpha val="60000"/>
            </a:srgbClr>
          </a:solidFill>
          <a:ln>
            <a:noFill/>
          </a:ln>
        </p:spPr>
        <p:txBody>
          <a:bodyPr spcFirstLastPara="1" wrap="square" lIns="68550" tIns="34275" rIns="6855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35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50"/>
          <p:cNvSpPr txBox="1">
            <a:spLocks noGrp="1"/>
          </p:cNvSpPr>
          <p:nvPr>
            <p:ph type="ctrTitle"/>
          </p:nvPr>
        </p:nvSpPr>
        <p:spPr>
          <a:xfrm>
            <a:off x="696191" y="331037"/>
            <a:ext cx="6858000" cy="558786"/>
          </a:xfrm>
          <a:prstGeom prst="rect">
            <a:avLst/>
          </a:prstGeom>
          <a:noFill/>
          <a:ln>
            <a:noFill/>
          </a:ln>
          <a:effectLst>
            <a:outerShdw blurRad="596900" dist="241300" dir="4140000" sx="94000" sy="94000" algn="ctr" rotWithShape="0">
              <a:srgbClr val="000000">
                <a:alpha val="41960"/>
              </a:srgbClr>
            </a:outerShdw>
            <a:reflection stA="45000" endPos="0" dist="50800" dir="5400000" sy="-100000" algn="bl" rotWithShape="0"/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4986"/>
              </a:buClr>
              <a:buSzPts val="5000"/>
              <a:buFont typeface="Arial"/>
              <a:buNone/>
              <a:defRPr sz="3750">
                <a:solidFill>
                  <a:srgbClr val="00498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50"/>
          <p:cNvSpPr txBox="1">
            <a:spLocks noGrp="1"/>
          </p:cNvSpPr>
          <p:nvPr>
            <p:ph type="body" idx="1"/>
          </p:nvPr>
        </p:nvSpPr>
        <p:spPr>
          <a:xfrm>
            <a:off x="1143000" y="1312643"/>
            <a:ext cx="6858000" cy="26012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31" name="Google Shape;131;p5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572375" y="4403503"/>
            <a:ext cx="1381125" cy="480632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50"/>
          <p:cNvSpPr txBox="1"/>
          <p:nvPr/>
        </p:nvSpPr>
        <p:spPr>
          <a:xfrm>
            <a:off x="4694125" y="4637765"/>
            <a:ext cx="408623" cy="274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75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‹#›</a:t>
            </a:fld>
            <a:endParaRPr sz="750" b="0" i="0" u="none" strike="noStrike" cap="none" dirty="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/About HL7" type="obj">
  <p:cSld name="OBJEC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0"/>
          <p:cNvSpPr/>
          <p:nvPr/>
        </p:nvSpPr>
        <p:spPr>
          <a:xfrm>
            <a:off x="0" y="1531938"/>
            <a:ext cx="9144000" cy="2876550"/>
          </a:xfrm>
          <a:prstGeom prst="rect">
            <a:avLst/>
          </a:prstGeom>
          <a:solidFill>
            <a:srgbClr val="747679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8" name="Google Shape;48;p30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9" name="Google Shape;49;p30"/>
          <p:cNvSpPr txBox="1">
            <a:spLocks noGrp="1"/>
          </p:cNvSpPr>
          <p:nvPr>
            <p:ph type="title"/>
          </p:nvPr>
        </p:nvSpPr>
        <p:spPr>
          <a:xfrm>
            <a:off x="613647" y="205979"/>
            <a:ext cx="8073153" cy="78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 i="0">
                <a:solidFill>
                  <a:srgbClr val="EC2227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0"/>
          <p:cNvSpPr txBox="1">
            <a:spLocks noGrp="1"/>
          </p:cNvSpPr>
          <p:nvPr>
            <p:ph type="body" idx="1"/>
          </p:nvPr>
        </p:nvSpPr>
        <p:spPr>
          <a:xfrm>
            <a:off x="613647" y="1803660"/>
            <a:ext cx="3804608" cy="245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30"/>
          <p:cNvSpPr txBox="1">
            <a:spLocks noGrp="1"/>
          </p:cNvSpPr>
          <p:nvPr>
            <p:ph type="body" idx="2"/>
          </p:nvPr>
        </p:nvSpPr>
        <p:spPr>
          <a:xfrm>
            <a:off x="4914508" y="1803660"/>
            <a:ext cx="3836865" cy="24546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>
                <a:solidFill>
                  <a:schemeClr val="lt1"/>
                </a:solidFill>
              </a:defRPr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>
                <a:solidFill>
                  <a:schemeClr val="lt1"/>
                </a:solidFill>
              </a:defRPr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–"/>
              <a:defRPr sz="2000">
                <a:solidFill>
                  <a:schemeClr val="lt1"/>
                </a:solidFill>
              </a:defRPr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Char char="»"/>
              <a:defRPr sz="2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52" name="Google Shape;52;p3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" name="Google Shape;53;p30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4" name="Google Shape;54;p30"/>
          <p:cNvCxnSpPr/>
          <p:nvPr/>
        </p:nvCxnSpPr>
        <p:spPr>
          <a:xfrm>
            <a:off x="7493067" y="4749980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55" name="Google Shape;55;p30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56" name="Google Shape;56;p30"/>
          <p:cNvSpPr txBox="1">
            <a:spLocks noGrp="1"/>
          </p:cNvSpPr>
          <p:nvPr>
            <p:ph type="sldNum" idx="12"/>
          </p:nvPr>
        </p:nvSpPr>
        <p:spPr>
          <a:xfrm>
            <a:off x="7533716" y="4776836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57" name="Google Shape;5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r Team">
  <p:cSld name="Our Team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9" name="Google Shape;59;p31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0" name="Google Shape;60;p31"/>
          <p:cNvSpPr txBox="1">
            <a:spLocks noGrp="1"/>
          </p:cNvSpPr>
          <p:nvPr>
            <p:ph type="title"/>
          </p:nvPr>
        </p:nvSpPr>
        <p:spPr>
          <a:xfrm>
            <a:off x="613647" y="208385"/>
            <a:ext cx="2187783" cy="7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1"/>
          </p:nvPr>
        </p:nvSpPr>
        <p:spPr>
          <a:xfrm>
            <a:off x="3197225" y="352194"/>
            <a:ext cx="5586413" cy="86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body" idx="2"/>
          </p:nvPr>
        </p:nvSpPr>
        <p:spPr>
          <a:xfrm>
            <a:off x="3197225" y="2967110"/>
            <a:ext cx="1599891" cy="37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>
            <a:spLocks noGrp="1"/>
          </p:cNvSpPr>
          <p:nvPr>
            <p:ph type="pic" idx="3"/>
          </p:nvPr>
        </p:nvSpPr>
        <p:spPr>
          <a:xfrm>
            <a:off x="3197226" y="1527048"/>
            <a:ext cx="1599890" cy="13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4" name="Google Shape;64;p31"/>
          <p:cNvSpPr txBox="1">
            <a:spLocks noGrp="1"/>
          </p:cNvSpPr>
          <p:nvPr>
            <p:ph type="body" idx="4"/>
          </p:nvPr>
        </p:nvSpPr>
        <p:spPr>
          <a:xfrm>
            <a:off x="3197225" y="3410021"/>
            <a:ext cx="1599891" cy="94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31"/>
          <p:cNvSpPr txBox="1">
            <a:spLocks noGrp="1"/>
          </p:cNvSpPr>
          <p:nvPr>
            <p:ph type="body" idx="5"/>
          </p:nvPr>
        </p:nvSpPr>
        <p:spPr>
          <a:xfrm>
            <a:off x="7183768" y="2967110"/>
            <a:ext cx="1599891" cy="37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31"/>
          <p:cNvSpPr>
            <a:spLocks noGrp="1"/>
          </p:cNvSpPr>
          <p:nvPr>
            <p:ph type="pic" idx="6"/>
          </p:nvPr>
        </p:nvSpPr>
        <p:spPr>
          <a:xfrm>
            <a:off x="7183769" y="1527048"/>
            <a:ext cx="1599890" cy="13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67" name="Google Shape;67;p31"/>
          <p:cNvSpPr txBox="1">
            <a:spLocks noGrp="1"/>
          </p:cNvSpPr>
          <p:nvPr>
            <p:ph type="body" idx="7"/>
          </p:nvPr>
        </p:nvSpPr>
        <p:spPr>
          <a:xfrm>
            <a:off x="7183768" y="3410021"/>
            <a:ext cx="1599891" cy="94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31"/>
          <p:cNvSpPr txBox="1">
            <a:spLocks noGrp="1"/>
          </p:cNvSpPr>
          <p:nvPr>
            <p:ph type="body" idx="8"/>
          </p:nvPr>
        </p:nvSpPr>
        <p:spPr>
          <a:xfrm>
            <a:off x="5188083" y="2967110"/>
            <a:ext cx="1599891" cy="3787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31"/>
          <p:cNvSpPr>
            <a:spLocks noGrp="1"/>
          </p:cNvSpPr>
          <p:nvPr>
            <p:ph type="pic" idx="9"/>
          </p:nvPr>
        </p:nvSpPr>
        <p:spPr>
          <a:xfrm>
            <a:off x="5188084" y="1527048"/>
            <a:ext cx="1599890" cy="13293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70" name="Google Shape;70;p31"/>
          <p:cNvSpPr txBox="1">
            <a:spLocks noGrp="1"/>
          </p:cNvSpPr>
          <p:nvPr>
            <p:ph type="body" idx="13"/>
          </p:nvPr>
        </p:nvSpPr>
        <p:spPr>
          <a:xfrm>
            <a:off x="5188083" y="3410021"/>
            <a:ext cx="1599891" cy="9443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71" name="Google Shape;71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" name="Google Shape;72;p31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3" name="Google Shape;73;p31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4" name="Google Shape;74;p31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75" name="Google Shape;75;p31"/>
          <p:cNvSpPr txBox="1">
            <a:spLocks noGrp="1"/>
          </p:cNvSpPr>
          <p:nvPr>
            <p:ph type="sldNum" idx="12"/>
          </p:nvPr>
        </p:nvSpPr>
        <p:spPr>
          <a:xfrm>
            <a:off x="7672387" y="4809382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76" name="Google Shape;76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79896" y="4544296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 Text with Intro">
  <p:cSld name="2-Column Text with Intro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Google Shape;78;p32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32"/>
          <p:cNvSpPr txBox="1">
            <a:spLocks noGrp="1"/>
          </p:cNvSpPr>
          <p:nvPr>
            <p:ph type="title"/>
          </p:nvPr>
        </p:nvSpPr>
        <p:spPr>
          <a:xfrm>
            <a:off x="613647" y="208385"/>
            <a:ext cx="2246479" cy="7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2"/>
          <p:cNvSpPr txBox="1">
            <a:spLocks noGrp="1"/>
          </p:cNvSpPr>
          <p:nvPr>
            <p:ph type="body" idx="1"/>
          </p:nvPr>
        </p:nvSpPr>
        <p:spPr>
          <a:xfrm>
            <a:off x="3197225" y="352194"/>
            <a:ext cx="5586413" cy="863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300"/>
              <a:buNone/>
              <a:defRPr sz="13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2"/>
          <p:cNvSpPr txBox="1">
            <a:spLocks noGrp="1"/>
          </p:cNvSpPr>
          <p:nvPr>
            <p:ph type="body" idx="2"/>
          </p:nvPr>
        </p:nvSpPr>
        <p:spPr>
          <a:xfrm>
            <a:off x="613648" y="1527047"/>
            <a:ext cx="3879312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32"/>
          <p:cNvSpPr txBox="1">
            <a:spLocks noGrp="1"/>
          </p:cNvSpPr>
          <p:nvPr>
            <p:ph type="body" idx="3"/>
          </p:nvPr>
        </p:nvSpPr>
        <p:spPr>
          <a:xfrm>
            <a:off x="4813123" y="1527047"/>
            <a:ext cx="3878748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83" name="Google Shape;83;p3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32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85" name="Google Shape;85;p32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6" name="Google Shape;86;p32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87" name="Google Shape;87;p32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88" name="Google Shape;88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-Column Text">
  <p:cSld name="3-Column Text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0" name="Google Shape;90;p33"/>
          <p:cNvCxnSpPr/>
          <p:nvPr/>
        </p:nvCxnSpPr>
        <p:spPr>
          <a:xfrm>
            <a:off x="457200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33"/>
          <p:cNvSpPr txBox="1">
            <a:spLocks noGrp="1"/>
          </p:cNvSpPr>
          <p:nvPr>
            <p:ph type="title"/>
          </p:nvPr>
        </p:nvSpPr>
        <p:spPr>
          <a:xfrm>
            <a:off x="613647" y="208385"/>
            <a:ext cx="8137726" cy="779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3"/>
          <p:cNvSpPr txBox="1">
            <a:spLocks noGrp="1"/>
          </p:cNvSpPr>
          <p:nvPr>
            <p:ph type="body" idx="1"/>
          </p:nvPr>
        </p:nvSpPr>
        <p:spPr>
          <a:xfrm>
            <a:off x="613649" y="1527047"/>
            <a:ext cx="2636010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33"/>
          <p:cNvSpPr txBox="1">
            <a:spLocks noGrp="1"/>
          </p:cNvSpPr>
          <p:nvPr>
            <p:ph type="body" idx="2"/>
          </p:nvPr>
        </p:nvSpPr>
        <p:spPr>
          <a:xfrm>
            <a:off x="6147649" y="1527047"/>
            <a:ext cx="2636010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33"/>
          <p:cNvSpPr txBox="1">
            <a:spLocks noGrp="1"/>
          </p:cNvSpPr>
          <p:nvPr>
            <p:ph type="body" idx="3"/>
          </p:nvPr>
        </p:nvSpPr>
        <p:spPr>
          <a:xfrm>
            <a:off x="3378235" y="1527047"/>
            <a:ext cx="2636010" cy="25192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pic>
        <p:nvPicPr>
          <p:cNvPr id="95" name="Google Shape;95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6" name="Google Shape;96;p33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7" name="Google Shape;97;p33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8" name="Google Shape;98;p33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99" name="Google Shape;99;p33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00" name="Google Shape;100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-column with image">
  <p:cSld name="1-column with image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378200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3" name="Google Shape;103;p34"/>
          <p:cNvCxnSpPr/>
          <p:nvPr/>
        </p:nvCxnSpPr>
        <p:spPr>
          <a:xfrm>
            <a:off x="4060825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04" name="Google Shape;104;p34"/>
          <p:cNvCxnSpPr/>
          <p:nvPr/>
        </p:nvCxnSpPr>
        <p:spPr>
          <a:xfrm>
            <a:off x="3221038" y="206375"/>
            <a:ext cx="0" cy="782638"/>
          </a:xfrm>
          <a:prstGeom prst="straightConnector1">
            <a:avLst/>
          </a:prstGeom>
          <a:noFill/>
          <a:ln w="4127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05" name="Google Shape;105;p34"/>
          <p:cNvSpPr txBox="1">
            <a:spLocks noGrp="1"/>
          </p:cNvSpPr>
          <p:nvPr>
            <p:ph type="title"/>
          </p:nvPr>
        </p:nvSpPr>
        <p:spPr>
          <a:xfrm>
            <a:off x="3378234" y="204787"/>
            <a:ext cx="5405423" cy="7835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000" b="1">
                <a:solidFill>
                  <a:srgbClr val="EC2227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4"/>
          <p:cNvSpPr txBox="1">
            <a:spLocks noGrp="1"/>
          </p:cNvSpPr>
          <p:nvPr>
            <p:ph type="body" idx="1"/>
          </p:nvPr>
        </p:nvSpPr>
        <p:spPr>
          <a:xfrm>
            <a:off x="3378235" y="1527046"/>
            <a:ext cx="5405424" cy="2763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7" name="Google Shape;107;p34"/>
          <p:cNvSpPr>
            <a:spLocks noGrp="1"/>
          </p:cNvSpPr>
          <p:nvPr>
            <p:ph type="pic" idx="2"/>
          </p:nvPr>
        </p:nvSpPr>
        <p:spPr>
          <a:xfrm>
            <a:off x="0" y="0"/>
            <a:ext cx="3025775" cy="51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08" name="Google Shape;108;p34"/>
          <p:cNvSpPr txBox="1">
            <a:spLocks noGrp="1"/>
          </p:cNvSpPr>
          <p:nvPr>
            <p:ph type="ftr" idx="11"/>
          </p:nvPr>
        </p:nvSpPr>
        <p:spPr>
          <a:xfrm>
            <a:off x="4281488" y="4787900"/>
            <a:ext cx="3103562" cy="20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cxnSp>
        <p:nvCxnSpPr>
          <p:cNvPr id="109" name="Google Shape;109;p34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0" name="Google Shape;110;p34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11" name="Google Shape;111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oter Only" type="blank">
  <p:cSld name="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96863" y="4673600"/>
            <a:ext cx="530225" cy="287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4" name="Google Shape;114;p35"/>
          <p:cNvCxnSpPr/>
          <p:nvPr/>
        </p:nvCxnSpPr>
        <p:spPr>
          <a:xfrm>
            <a:off x="979488" y="4638675"/>
            <a:ext cx="0" cy="382588"/>
          </a:xfrm>
          <a:prstGeom prst="straightConnector1">
            <a:avLst/>
          </a:prstGeom>
          <a:noFill/>
          <a:ln w="9525" cap="flat" cmpd="sng">
            <a:solidFill>
              <a:srgbClr val="3D302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35"/>
          <p:cNvCxnSpPr/>
          <p:nvPr/>
        </p:nvCxnSpPr>
        <p:spPr>
          <a:xfrm>
            <a:off x="7631112" y="4792262"/>
            <a:ext cx="344488" cy="0"/>
          </a:xfrm>
          <a:prstGeom prst="straightConnector1">
            <a:avLst/>
          </a:prstGeom>
          <a:noFill/>
          <a:ln w="254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6" name="Google Shape;116;p35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17" name="Google Shape;117;p35"/>
          <p:cNvSpPr txBox="1">
            <a:spLocks noGrp="1"/>
          </p:cNvSpPr>
          <p:nvPr>
            <p:ph type="sldNum" idx="12"/>
          </p:nvPr>
        </p:nvSpPr>
        <p:spPr>
          <a:xfrm>
            <a:off x="7672387" y="4797025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  <p:pic>
        <p:nvPicPr>
          <p:cNvPr id="118" name="Google Shape;118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3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449468" y="4468239"/>
            <a:ext cx="334190" cy="4940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9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4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431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200"/>
              <a:buChar char="•"/>
              <a:defRPr/>
            </a:lvl1pPr>
            <a:lvl2pPr marL="914400" lvl="1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Char char="–"/>
              <a:defRPr/>
            </a:lvl2pPr>
            <a:lvl3pPr marL="1371600" lvl="2" indent="-381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Char char="•"/>
              <a:defRPr/>
            </a:lvl3pPr>
            <a:lvl4pPr marL="1828800" lvl="3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–"/>
              <a:defRPr/>
            </a:lvl4pPr>
            <a:lvl5pPr marL="2286000" lvl="4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Char char="»"/>
              <a:defRPr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Char char="•"/>
              <a:defRPr/>
            </a:lvl9pPr>
          </a:lstStyle>
          <a:p>
            <a:endParaRPr/>
          </a:p>
        </p:txBody>
      </p:sp>
      <p:sp>
        <p:nvSpPr>
          <p:cNvPr id="124" name="Google Shape;124;p49"/>
          <p:cNvSpPr txBox="1">
            <a:spLocks noGrp="1"/>
          </p:cNvSpPr>
          <p:nvPr>
            <p:ph type="dt" idx="10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5" name="Google Shape;125;p49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 dirty="0"/>
          </a:p>
        </p:txBody>
      </p:sp>
      <p:sp>
        <p:nvSpPr>
          <p:cNvPr id="126" name="Google Shape;126;p49"/>
          <p:cNvSpPr txBox="1">
            <a:spLocks noGrp="1"/>
          </p:cNvSpPr>
          <p:nvPr>
            <p:ph type="sldNum" idx="12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6"/>
          <p:cNvSpPr txBox="1">
            <a:spLocks noGrp="1"/>
          </p:cNvSpPr>
          <p:nvPr>
            <p:ph type="title"/>
          </p:nvPr>
        </p:nvSpPr>
        <p:spPr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26"/>
          <p:cNvSpPr txBox="1">
            <a:spLocks noGrp="1"/>
          </p:cNvSpPr>
          <p:nvPr>
            <p:ph type="dt" idx="10"/>
          </p:nvPr>
        </p:nvSpPr>
        <p:spPr>
          <a:xfrm>
            <a:off x="457200" y="44370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3" name="Google Shape;13;p26"/>
          <p:cNvSpPr txBox="1">
            <a:spLocks noGrp="1"/>
          </p:cNvSpPr>
          <p:nvPr>
            <p:ph type="ftr" idx="11"/>
          </p:nvPr>
        </p:nvSpPr>
        <p:spPr>
          <a:xfrm>
            <a:off x="1200150" y="4792663"/>
            <a:ext cx="453072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500" b="0" i="0" u="none" strike="noStrike" cap="none">
                <a:solidFill>
                  <a:srgbClr val="74767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4" name="Google Shape;14;p26"/>
          <p:cNvSpPr txBox="1">
            <a:spLocks noGrp="1"/>
          </p:cNvSpPr>
          <p:nvPr>
            <p:ph type="sldNum" idx="12"/>
          </p:nvPr>
        </p:nvSpPr>
        <p:spPr>
          <a:xfrm>
            <a:off x="8480425" y="4792663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luence.hl7.org/display/FHIR/2024+-+07+Clinical+Quality+Improvement" TargetMode="External"/><Relationship Id="rId2" Type="http://schemas.openxmlformats.org/officeDocument/2006/relationships/hyperlink" Target="https://confluence.hl7.org/display/FHIR/CMS+2024+-+07+FHIR+Connectathon+5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hl7.org/events/cms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DocNOIX3ZYWCzOxSHw00sl21WHWx5SeazrlSCUcjqqs/edit#gid=852465089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789C7-5E81-60DD-95A7-610B7E6EF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CMS </a:t>
            </a:r>
            <a:r>
              <a:rPr lang="en-US" dirty="0" err="1"/>
              <a:t>Connectathon</a:t>
            </a:r>
            <a:r>
              <a:rPr lang="en-US" dirty="0"/>
              <a:t> 2024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7CF75B-29AA-0065-B5A9-1C182106A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600" dirty="0"/>
              <a:t>The Centers for Medicare &amp; Medicaid Services (CMS) and HL7 International are proud to bring stakeholders together again virtually for the 5th annual CMS HL7 FHIR </a:t>
            </a:r>
            <a:r>
              <a:rPr lang="en-US" sz="1600" dirty="0" err="1"/>
              <a:t>Connectathon</a:t>
            </a:r>
            <a:r>
              <a:rPr lang="en-US" sz="1600" dirty="0"/>
              <a:t>.</a:t>
            </a:r>
          </a:p>
          <a:p>
            <a:r>
              <a:rPr lang="en-US" sz="1600" dirty="0"/>
              <a:t>This is a free, virtual event being held July 16th through the 18th</a:t>
            </a:r>
          </a:p>
          <a:p>
            <a:r>
              <a:rPr lang="en-US" sz="1600" dirty="0" err="1"/>
              <a:t>Connectathon</a:t>
            </a:r>
            <a:r>
              <a:rPr lang="en-US" sz="1600" dirty="0"/>
              <a:t> Page: </a:t>
            </a:r>
            <a:r>
              <a:rPr lang="en-US" sz="1600" dirty="0">
                <a:hlinkClick r:id="rId2"/>
              </a:rPr>
              <a:t>https://confluence.hl7.org/display/FHIR/CMS+2024+-+07+FHIR+Connectathon+5</a:t>
            </a:r>
            <a:r>
              <a:rPr lang="en-US" sz="1600" dirty="0"/>
              <a:t> </a:t>
            </a:r>
          </a:p>
          <a:p>
            <a:r>
              <a:rPr lang="en-US" sz="1600" dirty="0"/>
              <a:t>Clinical Quality Improvement Track Page: </a:t>
            </a:r>
            <a:r>
              <a:rPr lang="en-US" sz="1600" dirty="0">
                <a:hlinkClick r:id="rId3"/>
              </a:rPr>
              <a:t>https://confluence.hl7.org/display/FHIR/2024+-+07+Clinical+Quality+Improvement</a:t>
            </a:r>
            <a:r>
              <a:rPr lang="en-US" sz="1600" dirty="0"/>
              <a:t> </a:t>
            </a:r>
          </a:p>
          <a:p>
            <a:r>
              <a:rPr lang="en-US" sz="1600" dirty="0"/>
              <a:t>Event registration link: </a:t>
            </a:r>
            <a:r>
              <a:rPr lang="en-US" sz="1600" dirty="0">
                <a:hlinkClick r:id="rId4"/>
              </a:rPr>
              <a:t>https://www.hl7.org/events/cms/</a:t>
            </a:r>
            <a:r>
              <a:rPr lang="en-US" sz="1600" dirty="0"/>
              <a:t> </a:t>
            </a:r>
          </a:p>
          <a:p>
            <a:endParaRPr lang="en-US" sz="1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F45F4-DA00-8C6F-5629-08E04412CDA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79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8"/>
          <p:cNvSpPr txBox="1"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Focus Scenarios</a:t>
            </a:r>
            <a:endParaRPr dirty="0"/>
          </a:p>
        </p:txBody>
      </p:sp>
      <p:pic>
        <p:nvPicPr>
          <p:cNvPr id="192" name="Google Shape;192;p3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4922273"/>
            <a:ext cx="846724" cy="158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08BE97-B510-4E0F-8100-3052A375AD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647" y="829754"/>
            <a:ext cx="8449345" cy="1689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Google Shape;163;p7">
            <a:extLst>
              <a:ext uri="{FF2B5EF4-FFF2-40B4-BE49-F238E27FC236}">
                <a16:creationId xmlns:a16="http://schemas.microsoft.com/office/drawing/2014/main" id="{7011F812-79A7-4AFB-90E6-16505FB4A7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3647" y="2361071"/>
            <a:ext cx="8146865" cy="2057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1600" dirty="0"/>
              <a:t>Gather: The Reporting System queries the Clinical Data Repository for the data required to evaluate the measure.</a:t>
            </a:r>
            <a:br>
              <a:rPr lang="en-US" sz="1600" dirty="0"/>
            </a:br>
            <a:endParaRPr lang="en-US" sz="1600" dirty="0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1600" dirty="0"/>
              <a:t>Evaluate: The Reporting System evaluates the quality measure, producing a MeasureReport resource.</a:t>
            </a:r>
            <a:br>
              <a:rPr lang="en-US" sz="1600" dirty="0"/>
            </a:br>
            <a:endParaRPr lang="en-US" sz="1600" dirty="0"/>
          </a:p>
          <a:p>
            <a:pPr marL="45720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+mj-lt"/>
              <a:buAutoNum type="arabicPeriod"/>
            </a:pPr>
            <a:r>
              <a:rPr lang="en-US" sz="1600" dirty="0"/>
              <a:t>Report: The Reporting System posts the completed MeasureReport to the Receiving System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3"/>
          <p:cNvSpPr txBox="1">
            <a:spLocks noGrp="1"/>
          </p:cNvSpPr>
          <p:nvPr>
            <p:ph type="title"/>
          </p:nvPr>
        </p:nvSpPr>
        <p:spPr>
          <a:xfrm>
            <a:off x="613647" y="205979"/>
            <a:ext cx="8229600" cy="7823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Measure Testing </a:t>
            </a:r>
            <a:r>
              <a:rPr lang="en-US" dirty="0">
                <a:extLst>
                  <a:ext uri="http://customooxmlschemas.google.com/">
              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textRoundtripDataId="1"/>
                  </a:ext>
                </a:extLst>
              </a:rPr>
              <a:t>Content</a:t>
            </a:r>
            <a:endParaRPr dirty="0"/>
          </a:p>
        </p:txBody>
      </p:sp>
      <p:sp>
        <p:nvSpPr>
          <p:cNvPr id="228" name="Google Shape;228;p43"/>
          <p:cNvSpPr txBox="1">
            <a:spLocks noGrp="1"/>
          </p:cNvSpPr>
          <p:nvPr>
            <p:ph type="sldNum" idx="12"/>
          </p:nvPr>
        </p:nvSpPr>
        <p:spPr>
          <a:xfrm>
            <a:off x="7662862" y="4808560"/>
            <a:ext cx="271463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</a:pPr>
            <a:fld id="{00000000-1234-1234-1234-123412341234}" type="slidenum">
              <a:rPr lang="en-US"/>
              <a:t>3</a:t>
            </a:fld>
            <a:endParaRPr dirty="0"/>
          </a:p>
        </p:txBody>
      </p:sp>
      <p:sp>
        <p:nvSpPr>
          <p:cNvPr id="229" name="Google Shape;229;p43"/>
          <p:cNvSpPr txBox="1"/>
          <p:nvPr/>
        </p:nvSpPr>
        <p:spPr>
          <a:xfrm>
            <a:off x="830270" y="1045296"/>
            <a:ext cx="3368351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Measure Content </a:t>
            </a:r>
            <a:r>
              <a:rPr lang="en-US" sz="1400" b="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– Google Drive Link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2B9D43-3322-B45E-91EF-DA7C9905D0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8070" y="1432161"/>
            <a:ext cx="6004098" cy="35053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3E797-687D-CFA1-7A73-4D4623BDC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 For Participation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03130-96C5-459D-B5ED-4DAD53D554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Participants to test, especially in the role of Clinical Data Repository (</a:t>
            </a:r>
            <a:r>
              <a:rPr lang="en-US" dirty="0" err="1"/>
              <a:t>USCore</a:t>
            </a:r>
            <a:r>
              <a:rPr lang="en-US" dirty="0"/>
              <a:t> 3.1.1 API)</a:t>
            </a:r>
          </a:p>
          <a:p>
            <a:r>
              <a:rPr lang="en-US" dirty="0"/>
              <a:t>Participants interested in demonstrating</a:t>
            </a:r>
          </a:p>
          <a:p>
            <a:r>
              <a:rPr lang="en-US" dirty="0"/>
              <a:t>Email fhir@icf.com if you are planning to bring implementations, if you would like to demo, and/or have any other questions or comments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1DB23-DCA6-3F14-2F9A-B70C54720C3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0661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8C137BADBF78A49992E0B577711A797" ma:contentTypeVersion="19" ma:contentTypeDescription="Create a new document." ma:contentTypeScope="" ma:versionID="db2b1a6f11f7a048bd63ac5c9e29bf84">
  <xsd:schema xmlns:xsd="http://www.w3.org/2001/XMLSchema" xmlns:xs="http://www.w3.org/2001/XMLSchema" xmlns:p="http://schemas.microsoft.com/office/2006/metadata/properties" xmlns:ns2="ee760227-5363-409a-a2c4-5259cd9496dc" xmlns:ns3="7b40dade-9a21-4c5b-8fc8-7ce30e2381ad" xmlns:ns4="fa6a9aea-fb0f-4ddd-aff8-712634b7d5fe" targetNamespace="http://schemas.microsoft.com/office/2006/metadata/properties" ma:root="true" ma:fieldsID="7b218e346b8a37b737331fdc4b7382a8" ns2:_="" ns3:_="" ns4:_="">
    <xsd:import namespace="ee760227-5363-409a-a2c4-5259cd9496dc"/>
    <xsd:import namespace="7b40dade-9a21-4c5b-8fc8-7ce30e2381ad"/>
    <xsd:import namespace="fa6a9aea-fb0f-4ddd-aff8-712634b7d5f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Comme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e760227-5363-409a-a2c4-5259cd9496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6856f2ee-118d-42e8-91de-064c9a66b68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Comments" ma:index="24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ObjectDetectorVersions" ma:index="2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6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40dade-9a21-4c5b-8fc8-7ce30e2381ad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a9aea-fb0f-4ddd-aff8-712634b7d5f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dcaac900-4750-4f5f-b398-daeba720abed}" ma:internalName="TaxCatchAll" ma:showField="CatchAllData" ma:web="7b40dade-9a21-4c5b-8fc8-7ce30e2381a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a9aea-fb0f-4ddd-aff8-712634b7d5fe" xsi:nil="true"/>
    <Comments xmlns="ee760227-5363-409a-a2c4-5259cd9496dc" xsi:nil="true"/>
    <lcf76f155ced4ddcb4097134ff3c332f xmlns="ee760227-5363-409a-a2c4-5259cd9496dc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2A1C1B9-F257-4F73-A7D5-E57746973A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1D98BF4-0160-4EF2-8B02-27DD687D19F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e760227-5363-409a-a2c4-5259cd9496dc"/>
    <ds:schemaRef ds:uri="7b40dade-9a21-4c5b-8fc8-7ce30e2381ad"/>
    <ds:schemaRef ds:uri="fa6a9aea-fb0f-4ddd-aff8-712634b7d5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76725CE4-A96A-4C5A-A9F1-C4B4F7902705}">
  <ds:schemaRefs>
    <ds:schemaRef ds:uri="http://schemas.microsoft.com/office/2006/metadata/properties"/>
    <ds:schemaRef ds:uri="http://schemas.microsoft.com/office/infopath/2007/PartnerControls"/>
    <ds:schemaRef ds:uri="fa6a9aea-fb0f-4ddd-aff8-712634b7d5fe"/>
    <ds:schemaRef ds:uri="ee760227-5363-409a-a2c4-5259cd9496dc"/>
  </ds:schemaRefs>
</ds:datastoreItem>
</file>

<file path=docMetadata/LabelInfo.xml><?xml version="1.0" encoding="utf-8"?>
<clbl:labelList xmlns:clbl="http://schemas.microsoft.com/office/2020/mipLabelMetadata">
  <clbl:label id="{cf90b97b-be46-4a00-9700-81ce4ff1b7f6}" enabled="0" method="" siteId="{cf90b97b-be46-4a00-9700-81ce4ff1b7f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234</Words>
  <Application>Microsoft Office PowerPoint</Application>
  <PresentationFormat>On-screen Show (16:9)</PresentationFormat>
  <Paragraphs>20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</vt:lpstr>
      <vt:lpstr>Calibri</vt:lpstr>
      <vt:lpstr>Office Theme</vt:lpstr>
      <vt:lpstr>CMS Connectathon 2024</vt:lpstr>
      <vt:lpstr>Focus Scenarios</vt:lpstr>
      <vt:lpstr>Measure Testing Content</vt:lpstr>
      <vt:lpstr>Call For Participation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CMS FHIR Connectathon</dc:title>
  <dc:creator>Patricia Guerra</dc:creator>
  <cp:lastModifiedBy>Bryn</cp:lastModifiedBy>
  <cp:revision>23</cp:revision>
  <dcterms:created xsi:type="dcterms:W3CDTF">2019-03-22T18:05:01Z</dcterms:created>
  <dcterms:modified xsi:type="dcterms:W3CDTF">2024-06-27T17:48:16Z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0x01010098C137BADBF78A49992E0B577711A797</vt:lpwstr>
  </property>
</Properties>
</file>