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4"/>
  </p:sldMasterIdLst>
  <p:notesMasterIdLst>
    <p:notesMasterId r:id="rId12"/>
  </p:notesMasterIdLst>
  <p:sldIdLst>
    <p:sldId id="593" r:id="rId5"/>
    <p:sldId id="4855" r:id="rId6"/>
    <p:sldId id="4856" r:id="rId7"/>
    <p:sldId id="4857" r:id="rId8"/>
    <p:sldId id="263" r:id="rId9"/>
    <p:sldId id="4859" r:id="rId10"/>
    <p:sldId id="594" r:id="rId11"/>
  </p:sldIdLst>
  <p:sldSz cx="14630400" cy="82296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>
          <p15:clr>
            <a:srgbClr val="A4A3A4"/>
          </p15:clr>
        </p15:guide>
        <p15:guide id="2" pos="1728">
          <p15:clr>
            <a:srgbClr val="A4A3A4"/>
          </p15:clr>
        </p15:guide>
        <p15:guide id="3" pos="1152">
          <p15:clr>
            <a:srgbClr val="A4A3A4"/>
          </p15:clr>
        </p15:guide>
        <p15:guide id="4" pos="570">
          <p15:clr>
            <a:srgbClr val="A4A3A4"/>
          </p15:clr>
        </p15:guide>
        <p15:guide id="5" pos="2304">
          <p15:clr>
            <a:srgbClr val="A4A3A4"/>
          </p15:clr>
        </p15:guide>
        <p15:guide id="6" pos="2880">
          <p15:clr>
            <a:srgbClr val="A4A3A4"/>
          </p15:clr>
        </p15:guide>
        <p15:guide id="7" pos="3456">
          <p15:clr>
            <a:srgbClr val="A4A3A4"/>
          </p15:clr>
        </p15:guide>
        <p15:guide id="8" pos="4032">
          <p15:clr>
            <a:srgbClr val="A4A3A4"/>
          </p15:clr>
        </p15:guide>
        <p15:guide id="9" pos="4608">
          <p15:clr>
            <a:srgbClr val="A4A3A4"/>
          </p15:clr>
        </p15:guide>
        <p15:guide id="10" pos="5184">
          <p15:clr>
            <a:srgbClr val="A4A3A4"/>
          </p15:clr>
        </p15:guide>
        <p15:guide id="11" pos="5760">
          <p15:clr>
            <a:srgbClr val="A4A3A4"/>
          </p15:clr>
        </p15:guide>
        <p15:guide id="12" pos="6336">
          <p15:clr>
            <a:srgbClr val="A4A3A4"/>
          </p15:clr>
        </p15:guide>
        <p15:guide id="13" pos="6912">
          <p15:clr>
            <a:srgbClr val="A4A3A4"/>
          </p15:clr>
        </p15:guide>
        <p15:guide id="14" pos="7488">
          <p15:clr>
            <a:srgbClr val="A4A3A4"/>
          </p15:clr>
        </p15:guide>
        <p15:guide id="15" pos="8064">
          <p15:clr>
            <a:srgbClr val="A4A3A4"/>
          </p15:clr>
        </p15:guide>
        <p15:guide id="16" pos="8640">
          <p15:clr>
            <a:srgbClr val="A4A3A4"/>
          </p15:clr>
        </p15:guide>
        <p15:guide id="17" pos="9216">
          <p15:clr>
            <a:srgbClr val="A4A3A4"/>
          </p15:clr>
        </p15:guide>
        <p15:guide id="18" orient="horz">
          <p15:clr>
            <a:srgbClr val="A4A3A4"/>
          </p15:clr>
        </p15:guide>
        <p15:guide id="19" orient="horz" pos="576">
          <p15:clr>
            <a:srgbClr val="A4A3A4"/>
          </p15:clr>
        </p15:guide>
        <p15:guide id="20" orient="horz" pos="1152">
          <p15:clr>
            <a:srgbClr val="A4A3A4"/>
          </p15:clr>
        </p15:guide>
        <p15:guide id="21" orient="horz" pos="1728">
          <p15:clr>
            <a:srgbClr val="A4A3A4"/>
          </p15:clr>
        </p15:guide>
        <p15:guide id="22" orient="horz" pos="2304">
          <p15:clr>
            <a:srgbClr val="A4A3A4"/>
          </p15:clr>
        </p15:guide>
        <p15:guide id="23" orient="horz" pos="2880">
          <p15:clr>
            <a:srgbClr val="A4A3A4"/>
          </p15:clr>
        </p15:guide>
        <p15:guide id="24" orient="horz" pos="3456">
          <p15:clr>
            <a:srgbClr val="A4A3A4"/>
          </p15:clr>
        </p15:guide>
        <p15:guide id="25" orient="horz" pos="4032">
          <p15:clr>
            <a:srgbClr val="A4A3A4"/>
          </p15:clr>
        </p15:guide>
        <p15:guide id="26" orient="horz" pos="4608">
          <p15:clr>
            <a:srgbClr val="A4A3A4"/>
          </p15:clr>
        </p15:guide>
        <p15:guide id="27" orient="horz" pos="4896">
          <p15:clr>
            <a:srgbClr val="A4A3A4"/>
          </p15:clr>
        </p15:guide>
        <p15:guide id="28" orient="horz" pos="288">
          <p15:clr>
            <a:srgbClr val="A4A3A4"/>
          </p15:clr>
        </p15:guide>
        <p15:guide id="29" pos="8880">
          <p15:clr>
            <a:srgbClr val="A4A3A4"/>
          </p15:clr>
        </p15:guide>
        <p15:guide id="30" pos="288">
          <p15:clr>
            <a:srgbClr val="A4A3A4"/>
          </p15:clr>
        </p15:guide>
        <p15:guide id="31" orient="horz" pos="2592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jMqumK7D2atV2S+fHTNn43r/B9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B"/>
    <a:srgbClr val="7685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B231C-84F7-4A1F-B226-32C59FE72FD2}" v="1" dt="2025-06-17T19:17:27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80" d="100"/>
          <a:sy n="80" d="100"/>
        </p:scale>
        <p:origin x="48" y="248"/>
      </p:cViewPr>
      <p:guideLst>
        <p:guide/>
        <p:guide pos="1728"/>
        <p:guide pos="1152"/>
        <p:guide pos="570"/>
        <p:guide pos="2304"/>
        <p:guide pos="2880"/>
        <p:guide pos="3456"/>
        <p:guide pos="4032"/>
        <p:guide pos="4608"/>
        <p:guide pos="5184"/>
        <p:guide pos="5760"/>
        <p:guide pos="6336"/>
        <p:guide pos="6912"/>
        <p:guide pos="7488"/>
        <p:guide pos="8064"/>
        <p:guide pos="8640"/>
        <p:guide pos="9216"/>
        <p:guide orient="horz"/>
        <p:guide orient="horz" pos="576"/>
        <p:guide orient="horz" pos="1152"/>
        <p:guide orient="horz" pos="1728"/>
        <p:guide orient="horz" pos="2304"/>
        <p:guide orient="horz" pos="2880"/>
        <p:guide orient="horz" pos="3456"/>
        <p:guide orient="horz" pos="4032"/>
        <p:guide orient="horz" pos="4608"/>
        <p:guide orient="horz" pos="4896"/>
        <p:guide orient="horz" pos="288"/>
        <p:guide pos="8880"/>
        <p:guide pos="288"/>
        <p:guide orient="horz"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33" Type="http://customschemas.google.com/relationships/presentationmetadata" Target="metadata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wardena, Gayathri" userId="2349855b-cf99-42e5-80e6-4321ed1a2929" providerId="ADAL" clId="{488B231C-84F7-4A1F-B226-32C59FE72FD2}"/>
    <pc:docChg chg="modSld">
      <pc:chgData name="Jayawardena, Gayathri" userId="2349855b-cf99-42e5-80e6-4321ed1a2929" providerId="ADAL" clId="{488B231C-84F7-4A1F-B226-32C59FE72FD2}" dt="2025-06-17T19:18:33.351" v="35" actId="6549"/>
      <pc:docMkLst>
        <pc:docMk/>
      </pc:docMkLst>
      <pc:sldChg chg="modSp mod">
        <pc:chgData name="Jayawardena, Gayathri" userId="2349855b-cf99-42e5-80e6-4321ed1a2929" providerId="ADAL" clId="{488B231C-84F7-4A1F-B226-32C59FE72FD2}" dt="2025-06-17T19:17:16.752" v="25" actId="20577"/>
        <pc:sldMkLst>
          <pc:docMk/>
          <pc:sldMk cId="0" sldId="593"/>
        </pc:sldMkLst>
        <pc:spChg chg="mod">
          <ac:chgData name="Jayawardena, Gayathri" userId="2349855b-cf99-42e5-80e6-4321ed1a2929" providerId="ADAL" clId="{488B231C-84F7-4A1F-B226-32C59FE72FD2}" dt="2025-06-17T19:17:16.752" v="25" actId="20577"/>
          <ac:spMkLst>
            <pc:docMk/>
            <pc:sldMk cId="0" sldId="593"/>
            <ac:spMk id="323" creationId="{00000000-0000-0000-0000-000000000000}"/>
          </ac:spMkLst>
        </pc:spChg>
      </pc:sldChg>
      <pc:sldChg chg="modSp mod">
        <pc:chgData name="Jayawardena, Gayathri" userId="2349855b-cf99-42e5-80e6-4321ed1a2929" providerId="ADAL" clId="{488B231C-84F7-4A1F-B226-32C59FE72FD2}" dt="2025-06-17T19:18:33.351" v="35" actId="6549"/>
        <pc:sldMkLst>
          <pc:docMk/>
          <pc:sldMk cId="3473616111" sldId="594"/>
        </pc:sldMkLst>
        <pc:spChg chg="mod">
          <ac:chgData name="Jayawardena, Gayathri" userId="2349855b-cf99-42e5-80e6-4321ed1a2929" providerId="ADAL" clId="{488B231C-84F7-4A1F-B226-32C59FE72FD2}" dt="2025-06-17T19:18:33.351" v="35" actId="6549"/>
          <ac:spMkLst>
            <pc:docMk/>
            <pc:sldMk cId="3473616111" sldId="594"/>
            <ac:spMk id="323" creationId="{0CF0F690-8429-EA54-FED6-39E0E47E42C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20" name="Google Shape;3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8" name="Google Shape;188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>
          <a:extLst>
            <a:ext uri="{FF2B5EF4-FFF2-40B4-BE49-F238E27FC236}">
              <a16:creationId xmlns:a16="http://schemas.microsoft.com/office/drawing/2014/main" id="{66261144-7079-9A28-17CE-44D670BBE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:notes">
            <a:extLst>
              <a:ext uri="{FF2B5EF4-FFF2-40B4-BE49-F238E27FC236}">
                <a16:creationId xmlns:a16="http://schemas.microsoft.com/office/drawing/2014/main" id="{99AC31E7-B839-B3FB-CE86-1732CC8F4B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20" name="Google Shape;320;p2:notes">
            <a:extLst>
              <a:ext uri="{FF2B5EF4-FFF2-40B4-BE49-F238E27FC236}">
                <a16:creationId xmlns:a16="http://schemas.microsoft.com/office/drawing/2014/main" id="{14FCC038-A3CF-C0D8-050B-6AF2447131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1438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">
  <p:cSld name="Title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822960" y="438150"/>
            <a:ext cx="12984479" cy="1005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822325" y="1879579"/>
            <a:ext cx="12984479" cy="511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55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▪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Numbered Side 2col">
  <p:cSld name="Title Content Numbered Side 2col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4078224" y="553453"/>
            <a:ext cx="9866376" cy="6082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Font typeface="Arial"/>
              <a:buAutoNum type="arabicPeriod"/>
              <a:defRPr/>
            </a:lvl1pPr>
            <a:lvl2pPr marL="914400" lvl="1" indent="-355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Font typeface="Arial"/>
              <a:buAutoNum type="alphaUcPeriod"/>
              <a:defRPr/>
            </a:lvl2pPr>
            <a:lvl3pPr marL="1371600" lvl="2" indent="-355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Font typeface="Arial"/>
              <a:buAutoNum type="alphaLcParenR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914400" y="553454"/>
            <a:ext cx="2978075" cy="6082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Side Icon">
  <p:cSld name="Title Content Side Ic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914400" y="2706742"/>
            <a:ext cx="2978075" cy="407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4078224" y="697833"/>
            <a:ext cx="9866376" cy="6082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355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▪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>
            <a:spLocks noGrp="1"/>
          </p:cNvSpPr>
          <p:nvPr>
            <p:ph type="pic" idx="2"/>
          </p:nvPr>
        </p:nvSpPr>
        <p:spPr>
          <a:xfrm>
            <a:off x="914400" y="692438"/>
            <a:ext cx="1600200" cy="16002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Content Side ">
  <p:cSld name="Title 2 Content Side 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4078223" y="601579"/>
            <a:ext cx="4745736" cy="6082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2"/>
          </p:nvPr>
        </p:nvSpPr>
        <p:spPr>
          <a:xfrm>
            <a:off x="9162288" y="601579"/>
            <a:ext cx="4743144" cy="6082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914400" y="601579"/>
            <a:ext cx="2978075" cy="6082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ide Text Photo">
  <p:cSld name="Title Side Text Photo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4078223" y="577515"/>
            <a:ext cx="4745736" cy="6082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>
            <a:spLocks noGrp="1"/>
          </p:cNvSpPr>
          <p:nvPr>
            <p:ph type="pic" idx="2"/>
          </p:nvPr>
        </p:nvSpPr>
        <p:spPr>
          <a:xfrm>
            <a:off x="9144000" y="578277"/>
            <a:ext cx="4800600" cy="6081382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914400" y="577516"/>
            <a:ext cx="2978075" cy="6082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Content Side Icon">
  <p:cSld name="Title 2 Content Side Ic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4078223" y="601579"/>
            <a:ext cx="4745736" cy="6082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2"/>
          </p:nvPr>
        </p:nvSpPr>
        <p:spPr>
          <a:xfrm>
            <a:off x="9166482" y="601579"/>
            <a:ext cx="4553712" cy="6082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>
            <a:spLocks noGrp="1"/>
          </p:cNvSpPr>
          <p:nvPr>
            <p:ph type="pic" idx="3"/>
          </p:nvPr>
        </p:nvSpPr>
        <p:spPr>
          <a:xfrm>
            <a:off x="914400" y="601579"/>
            <a:ext cx="1600200" cy="16002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914400" y="2963778"/>
            <a:ext cx="2978075" cy="371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4572000" y="1950028"/>
            <a:ext cx="9144000" cy="4329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914400" y="1950029"/>
            <a:ext cx="2978075" cy="4329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port Chart Slide">
  <p:cSld name="Report Chart Slid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822959" y="863601"/>
            <a:ext cx="4053841" cy="2269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5290456" y="863600"/>
            <a:ext cx="8614975" cy="635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b="0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0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b="0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2"/>
          </p:nvPr>
        </p:nvSpPr>
        <p:spPr>
          <a:xfrm>
            <a:off x="827088" y="3488267"/>
            <a:ext cx="4049712" cy="3783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b="0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0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b="0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Title + Bullets">
  <p:cSld name="Picture Title + Bullet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613991" y="1424763"/>
            <a:ext cx="8330609" cy="5643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Char char="▪"/>
              <a:defRPr b="1"/>
            </a:lvl1pPr>
            <a:lvl2pPr marL="914400" lvl="1" indent="-355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▪"/>
              <a:defRPr b="0"/>
            </a:lvl2pPr>
            <a:lvl3pPr marL="1371600" lvl="2" indent="-355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–"/>
              <a:defRPr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/>
          <p:nvPr/>
        </p:nvSpPr>
        <p:spPr>
          <a:xfrm>
            <a:off x="0" y="0"/>
            <a:ext cx="5613991" cy="1913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5"/>
          <p:cNvSpPr>
            <a:spLocks noGrp="1"/>
          </p:cNvSpPr>
          <p:nvPr>
            <p:ph type="pic" idx="2"/>
          </p:nvPr>
        </p:nvSpPr>
        <p:spPr>
          <a:xfrm>
            <a:off x="0" y="0"/>
            <a:ext cx="4891088" cy="7229475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822959" y="813106"/>
            <a:ext cx="3621450" cy="6076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3"/>
          </p:nvPr>
        </p:nvSpPr>
        <p:spPr>
          <a:xfrm>
            <a:off x="5613399" y="489099"/>
            <a:ext cx="8331229" cy="7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Title + 2col Bullets">
  <p:cSld name="Picture Title + 2col Bullet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5613991" y="1424763"/>
            <a:ext cx="8291441" cy="5643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Char char="▪"/>
              <a:defRPr b="1"/>
            </a:lvl1pPr>
            <a:lvl2pPr marL="914400" lvl="1" indent="-355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▪"/>
              <a:defRPr b="0"/>
            </a:lvl2pPr>
            <a:lvl3pPr marL="1371600" lvl="2" indent="-355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–"/>
              <a:defRPr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26"/>
          <p:cNvSpPr/>
          <p:nvPr/>
        </p:nvSpPr>
        <p:spPr>
          <a:xfrm>
            <a:off x="0" y="0"/>
            <a:ext cx="5613991" cy="1913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6"/>
          <p:cNvSpPr>
            <a:spLocks noGrp="1"/>
          </p:cNvSpPr>
          <p:nvPr>
            <p:ph type="pic" idx="2"/>
          </p:nvPr>
        </p:nvSpPr>
        <p:spPr>
          <a:xfrm>
            <a:off x="0" y="0"/>
            <a:ext cx="4891088" cy="7229475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822959" y="813106"/>
            <a:ext cx="3621450" cy="6076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3"/>
          </p:nvPr>
        </p:nvSpPr>
        <p:spPr>
          <a:xfrm>
            <a:off x="5613399" y="489099"/>
            <a:ext cx="8292033" cy="7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F Presenters 2">
  <p:cSld name="ICF Presenters 2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7401338" y="976613"/>
            <a:ext cx="6504093" cy="2728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Font typeface="Arial"/>
              <a:buNone/>
              <a:defRPr sz="20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822959" y="463948"/>
            <a:ext cx="3621450" cy="642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4800"/>
              <a:buFont typeface="Arial"/>
              <a:buNone/>
              <a:defRPr>
                <a:solidFill>
                  <a:srgbClr val="76859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7"/>
          <p:cNvSpPr>
            <a:spLocks noGrp="1"/>
          </p:cNvSpPr>
          <p:nvPr>
            <p:ph type="pic" idx="2"/>
          </p:nvPr>
        </p:nvSpPr>
        <p:spPr>
          <a:xfrm>
            <a:off x="5119170" y="692413"/>
            <a:ext cx="2057401" cy="1821729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27"/>
          <p:cNvSpPr/>
          <p:nvPr/>
        </p:nvSpPr>
        <p:spPr>
          <a:xfrm>
            <a:off x="5119171" y="463948"/>
            <a:ext cx="2057400" cy="228600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7"/>
          <p:cNvSpPr txBox="1">
            <a:spLocks noGrp="1"/>
          </p:cNvSpPr>
          <p:nvPr>
            <p:ph type="body" idx="3"/>
          </p:nvPr>
        </p:nvSpPr>
        <p:spPr>
          <a:xfrm>
            <a:off x="7401339" y="364959"/>
            <a:ext cx="6504093" cy="43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4"/>
          </p:nvPr>
        </p:nvSpPr>
        <p:spPr>
          <a:xfrm>
            <a:off x="5119170" y="2523321"/>
            <a:ext cx="2057401" cy="64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5"/>
          </p:nvPr>
        </p:nvSpPr>
        <p:spPr>
          <a:xfrm>
            <a:off x="5119170" y="3176526"/>
            <a:ext cx="2057401" cy="647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6"/>
          </p:nvPr>
        </p:nvSpPr>
        <p:spPr>
          <a:xfrm>
            <a:off x="7401338" y="4465805"/>
            <a:ext cx="6504093" cy="2853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rgbClr val="76859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>
            <a:spLocks noGrp="1"/>
          </p:cNvSpPr>
          <p:nvPr>
            <p:ph type="pic" idx="7"/>
          </p:nvPr>
        </p:nvSpPr>
        <p:spPr>
          <a:xfrm>
            <a:off x="5119170" y="4231301"/>
            <a:ext cx="2057401" cy="182173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27"/>
          <p:cNvSpPr/>
          <p:nvPr/>
        </p:nvSpPr>
        <p:spPr>
          <a:xfrm>
            <a:off x="5119171" y="4002836"/>
            <a:ext cx="2057400" cy="228600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8"/>
          </p:nvPr>
        </p:nvSpPr>
        <p:spPr>
          <a:xfrm>
            <a:off x="7401339" y="3870159"/>
            <a:ext cx="6504093" cy="43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9"/>
          </p:nvPr>
        </p:nvSpPr>
        <p:spPr>
          <a:xfrm>
            <a:off x="5119170" y="6062209"/>
            <a:ext cx="2057401" cy="64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body" idx="13"/>
          </p:nvPr>
        </p:nvSpPr>
        <p:spPr>
          <a:xfrm>
            <a:off x="5119170" y="6715414"/>
            <a:ext cx="2057401" cy="647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29030" y="1522933"/>
            <a:ext cx="3801370" cy="2531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96690" y="1525004"/>
            <a:ext cx="3784828" cy="25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1840" y="1522933"/>
            <a:ext cx="3857350" cy="253103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6412580" y="7256773"/>
            <a:ext cx="3662598" cy="51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rgbClr val="76859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0" name="Google Shape;50;p10"/>
          <p:cNvGrpSpPr/>
          <p:nvPr/>
        </p:nvGrpSpPr>
        <p:grpSpPr>
          <a:xfrm>
            <a:off x="0" y="1509194"/>
            <a:ext cx="5425440" cy="2551638"/>
            <a:chOff x="439911" y="1886916"/>
            <a:chExt cx="4689091" cy="2096705"/>
          </a:xfrm>
        </p:grpSpPr>
        <p:sp>
          <p:nvSpPr>
            <p:cNvPr id="51" name="Google Shape;51;p10"/>
            <p:cNvSpPr/>
            <p:nvPr/>
          </p:nvSpPr>
          <p:spPr>
            <a:xfrm rot="-5400000">
              <a:off x="1712843" y="2809480"/>
              <a:ext cx="2081391" cy="244322"/>
            </a:xfrm>
            <a:prstGeom prst="rect">
              <a:avLst/>
            </a:prstGeom>
            <a:solidFill>
              <a:srgbClr val="00AFAA"/>
            </a:solidFill>
            <a:ln>
              <a:noFill/>
            </a:ln>
          </p:spPr>
          <p:txBody>
            <a:bodyPr spcFirstLastPara="1" wrap="square" lIns="109725" tIns="54850" rIns="109725" bIns="54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2"/>
                <a:buFont typeface="Arial"/>
                <a:buNone/>
              </a:pPr>
              <a:endParaRPr sz="259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0"/>
            <p:cNvSpPr/>
            <p:nvPr/>
          </p:nvSpPr>
          <p:spPr>
            <a:xfrm rot="-5400000">
              <a:off x="799772" y="2739121"/>
              <a:ext cx="2081394" cy="385039"/>
            </a:xfrm>
            <a:prstGeom prst="rect">
              <a:avLst/>
            </a:prstGeom>
            <a:solidFill>
              <a:srgbClr val="00538B"/>
            </a:solidFill>
            <a:ln>
              <a:noFill/>
            </a:ln>
          </p:spPr>
          <p:txBody>
            <a:bodyPr spcFirstLastPara="1" wrap="square" lIns="109725" tIns="54850" rIns="109725" bIns="54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2"/>
                <a:buFont typeface="Arial"/>
                <a:buNone/>
              </a:pPr>
              <a:endParaRPr sz="259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0"/>
            <p:cNvSpPr/>
            <p:nvPr/>
          </p:nvSpPr>
          <p:spPr>
            <a:xfrm rot="-5400000">
              <a:off x="-401062" y="2739180"/>
              <a:ext cx="2085414" cy="4034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09725" tIns="54850" rIns="109725" bIns="54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2"/>
                <a:buFont typeface="Arial"/>
                <a:buNone/>
              </a:pPr>
              <a:endParaRPr sz="259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0"/>
            <p:cNvSpPr/>
            <p:nvPr/>
          </p:nvSpPr>
          <p:spPr>
            <a:xfrm rot="-5400000">
              <a:off x="2112483" y="2795214"/>
              <a:ext cx="2085407" cy="276865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</p:spPr>
          <p:txBody>
            <a:bodyPr spcFirstLastPara="1" wrap="square" lIns="109725" tIns="54850" rIns="109725" bIns="54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2"/>
                <a:buFont typeface="Arial"/>
                <a:buNone/>
              </a:pPr>
              <a:endParaRPr sz="259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0"/>
            <p:cNvSpPr/>
            <p:nvPr/>
          </p:nvSpPr>
          <p:spPr>
            <a:xfrm rot="-5400000">
              <a:off x="2897089" y="2836259"/>
              <a:ext cx="2085412" cy="194778"/>
            </a:xfrm>
            <a:prstGeom prst="rect">
              <a:avLst/>
            </a:prstGeom>
            <a:solidFill>
              <a:srgbClr val="79C969"/>
            </a:solidFill>
            <a:ln>
              <a:noFill/>
            </a:ln>
          </p:spPr>
          <p:txBody>
            <a:bodyPr spcFirstLastPara="1" wrap="square" lIns="109725" tIns="54850" rIns="109725" bIns="54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2"/>
                <a:buFont typeface="Arial"/>
                <a:buNone/>
              </a:pPr>
              <a:endParaRPr sz="259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0"/>
            <p:cNvSpPr/>
            <p:nvPr/>
          </p:nvSpPr>
          <p:spPr>
            <a:xfrm rot="-5400000">
              <a:off x="3775666" y="2849376"/>
              <a:ext cx="2081394" cy="164528"/>
            </a:xfrm>
            <a:prstGeom prst="rect">
              <a:avLst/>
            </a:prstGeom>
            <a:solidFill>
              <a:srgbClr val="F29934"/>
            </a:solidFill>
            <a:ln>
              <a:noFill/>
            </a:ln>
          </p:spPr>
          <p:txBody>
            <a:bodyPr spcFirstLastPara="1" wrap="square" lIns="109725" tIns="54850" rIns="109725" bIns="54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2"/>
                <a:buFont typeface="Arial"/>
                <a:buNone/>
              </a:pPr>
              <a:endParaRPr sz="259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0"/>
            <p:cNvSpPr/>
            <p:nvPr/>
          </p:nvSpPr>
          <p:spPr>
            <a:xfrm rot="-5400000">
              <a:off x="4041119" y="2884452"/>
              <a:ext cx="2085419" cy="90347"/>
            </a:xfrm>
            <a:prstGeom prst="rect">
              <a:avLst/>
            </a:prstGeom>
            <a:solidFill>
              <a:srgbClr val="EB095F"/>
            </a:solidFill>
            <a:ln>
              <a:noFill/>
            </a:ln>
          </p:spPr>
          <p:txBody>
            <a:bodyPr spcFirstLastPara="1" wrap="square" lIns="109725" tIns="54850" rIns="109725" bIns="54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2"/>
                <a:buFont typeface="Arial"/>
                <a:buNone/>
              </a:pPr>
              <a:endParaRPr sz="259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6411432" y="4518681"/>
            <a:ext cx="7713871" cy="1291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8B"/>
              </a:buClr>
              <a:buSzPts val="4000"/>
              <a:buFont typeface="Arial"/>
              <a:buNone/>
              <a:defRPr sz="4000">
                <a:solidFill>
                  <a:srgbClr val="00538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2"/>
          </p:nvPr>
        </p:nvSpPr>
        <p:spPr>
          <a:xfrm>
            <a:off x="6411432" y="6112815"/>
            <a:ext cx="7285165" cy="336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538B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3"/>
          </p:nvPr>
        </p:nvSpPr>
        <p:spPr>
          <a:xfrm>
            <a:off x="6411432" y="6539866"/>
            <a:ext cx="7293556" cy="43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rgbClr val="00538B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/>
          <p:nvPr/>
        </p:nvSpPr>
        <p:spPr>
          <a:xfrm>
            <a:off x="12865172" y="646332"/>
            <a:ext cx="939681" cy="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None/>
            </a:pPr>
            <a:r>
              <a:rPr lang="en-US" sz="1679" b="1" i="0" u="none" strike="noStrike" cap="none">
                <a:solidFill>
                  <a:srgbClr val="768591"/>
                </a:solidFill>
                <a:latin typeface="Arial"/>
                <a:ea typeface="Arial"/>
                <a:cs typeface="Arial"/>
                <a:sym typeface="Arial"/>
              </a:rPr>
              <a:t>icf.com</a:t>
            </a:r>
            <a:endParaRPr sz="1679" b="1" i="0" u="none" strike="noStrike" cap="none">
              <a:solidFill>
                <a:srgbClr val="76859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81496" y="4432663"/>
            <a:ext cx="1614533" cy="129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F Presenters 4">
  <p:cSld name="ICF Presenters 4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>
            <a:spLocks noGrp="1"/>
          </p:cNvSpPr>
          <p:nvPr>
            <p:ph type="pic" idx="2"/>
          </p:nvPr>
        </p:nvSpPr>
        <p:spPr>
          <a:xfrm>
            <a:off x="4475748" y="463948"/>
            <a:ext cx="2057401" cy="1653611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28"/>
          <p:cNvSpPr txBox="1">
            <a:spLocks noGrp="1"/>
          </p:cNvSpPr>
          <p:nvPr>
            <p:ph type="body" idx="1"/>
          </p:nvPr>
        </p:nvSpPr>
        <p:spPr>
          <a:xfrm>
            <a:off x="4475748" y="3354895"/>
            <a:ext cx="2057401" cy="416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▪"/>
              <a:defRPr sz="1400" b="0"/>
            </a:lvl1pPr>
            <a:lvl2pPr marL="914400" lvl="1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A2E0"/>
              </a:buClr>
              <a:buSzPts val="1400"/>
              <a:buChar char="▪"/>
              <a:defRPr sz="1400" b="0">
                <a:solidFill>
                  <a:srgbClr val="76859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A2E0"/>
              </a:buClr>
              <a:buSzPts val="1400"/>
              <a:buChar char="–"/>
              <a:defRPr sz="1400" b="0">
                <a:solidFill>
                  <a:srgbClr val="76859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 sz="1400" b="0"/>
            </a:lvl4pPr>
            <a:lvl5pPr marL="2286000" lvl="4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 sz="14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726707" y="463948"/>
            <a:ext cx="3368041" cy="2263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4800"/>
              <a:buFont typeface="Arial"/>
              <a:buNone/>
              <a:defRPr>
                <a:solidFill>
                  <a:srgbClr val="76859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3"/>
          </p:nvPr>
        </p:nvSpPr>
        <p:spPr>
          <a:xfrm>
            <a:off x="4475750" y="2947007"/>
            <a:ext cx="2057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4"/>
          </p:nvPr>
        </p:nvSpPr>
        <p:spPr>
          <a:xfrm>
            <a:off x="4475748" y="2292748"/>
            <a:ext cx="2057401" cy="64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5"/>
          </p:nvPr>
        </p:nvSpPr>
        <p:spPr>
          <a:xfrm>
            <a:off x="726707" y="2947007"/>
            <a:ext cx="3368041" cy="46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28"/>
          <p:cNvSpPr>
            <a:spLocks noGrp="1"/>
          </p:cNvSpPr>
          <p:nvPr>
            <p:ph type="pic" idx="6"/>
          </p:nvPr>
        </p:nvSpPr>
        <p:spPr>
          <a:xfrm>
            <a:off x="6968576" y="463948"/>
            <a:ext cx="2057401" cy="1653611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8"/>
          <p:cNvSpPr txBox="1">
            <a:spLocks noGrp="1"/>
          </p:cNvSpPr>
          <p:nvPr>
            <p:ph type="body" idx="7"/>
          </p:nvPr>
        </p:nvSpPr>
        <p:spPr>
          <a:xfrm>
            <a:off x="6968575" y="3354895"/>
            <a:ext cx="2057401" cy="416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▪"/>
              <a:defRPr sz="1400" b="0"/>
            </a:lvl1pPr>
            <a:lvl2pPr marL="914400" lvl="1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A2E0"/>
              </a:buClr>
              <a:buSzPts val="1400"/>
              <a:buChar char="▪"/>
              <a:defRPr sz="1400" b="0">
                <a:solidFill>
                  <a:srgbClr val="76859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A2E0"/>
              </a:buClr>
              <a:buSzPts val="1400"/>
              <a:buChar char="–"/>
              <a:defRPr sz="1400" b="0">
                <a:solidFill>
                  <a:srgbClr val="76859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 sz="1400" b="0"/>
            </a:lvl4pPr>
            <a:lvl5pPr marL="2286000" lvl="4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 sz="14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body" idx="8"/>
          </p:nvPr>
        </p:nvSpPr>
        <p:spPr>
          <a:xfrm>
            <a:off x="6968577" y="2947007"/>
            <a:ext cx="2057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body" idx="9"/>
          </p:nvPr>
        </p:nvSpPr>
        <p:spPr>
          <a:xfrm>
            <a:off x="6968575" y="2292748"/>
            <a:ext cx="2057401" cy="64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28"/>
          <p:cNvSpPr>
            <a:spLocks noGrp="1"/>
          </p:cNvSpPr>
          <p:nvPr>
            <p:ph type="pic" idx="13"/>
          </p:nvPr>
        </p:nvSpPr>
        <p:spPr>
          <a:xfrm>
            <a:off x="9461404" y="463948"/>
            <a:ext cx="2057401" cy="1653611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28"/>
          <p:cNvSpPr txBox="1">
            <a:spLocks noGrp="1"/>
          </p:cNvSpPr>
          <p:nvPr>
            <p:ph type="body" idx="14"/>
          </p:nvPr>
        </p:nvSpPr>
        <p:spPr>
          <a:xfrm>
            <a:off x="9461404" y="3354895"/>
            <a:ext cx="2057401" cy="416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▪"/>
              <a:defRPr sz="1400" b="0"/>
            </a:lvl1pPr>
            <a:lvl2pPr marL="914400" lvl="1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A2E0"/>
              </a:buClr>
              <a:buSzPts val="1400"/>
              <a:buChar char="▪"/>
              <a:defRPr sz="1400" b="0">
                <a:solidFill>
                  <a:srgbClr val="76859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A2E0"/>
              </a:buClr>
              <a:buSzPts val="1400"/>
              <a:buChar char="–"/>
              <a:defRPr sz="1400" b="0">
                <a:solidFill>
                  <a:srgbClr val="76859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 sz="1400" b="0"/>
            </a:lvl4pPr>
            <a:lvl5pPr marL="2286000" lvl="4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 sz="14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5"/>
          </p:nvPr>
        </p:nvSpPr>
        <p:spPr>
          <a:xfrm>
            <a:off x="9461406" y="2947007"/>
            <a:ext cx="2057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body" idx="16"/>
          </p:nvPr>
        </p:nvSpPr>
        <p:spPr>
          <a:xfrm>
            <a:off x="9461404" y="2292748"/>
            <a:ext cx="2057401" cy="64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28"/>
          <p:cNvSpPr>
            <a:spLocks noGrp="1"/>
          </p:cNvSpPr>
          <p:nvPr>
            <p:ph type="pic" idx="17"/>
          </p:nvPr>
        </p:nvSpPr>
        <p:spPr>
          <a:xfrm>
            <a:off x="11954232" y="463948"/>
            <a:ext cx="2057401" cy="1653611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8"/>
          <p:cNvSpPr txBox="1">
            <a:spLocks noGrp="1"/>
          </p:cNvSpPr>
          <p:nvPr>
            <p:ph type="body" idx="18"/>
          </p:nvPr>
        </p:nvSpPr>
        <p:spPr>
          <a:xfrm>
            <a:off x="11954232" y="3354895"/>
            <a:ext cx="2057401" cy="416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▪"/>
              <a:defRPr sz="1400" b="0"/>
            </a:lvl1pPr>
            <a:lvl2pPr marL="914400" lvl="1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A2E0"/>
              </a:buClr>
              <a:buSzPts val="1400"/>
              <a:buChar char="▪"/>
              <a:defRPr sz="1400" b="0"/>
            </a:lvl2pPr>
            <a:lvl3pPr marL="1371600" lvl="2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A2E0"/>
              </a:buClr>
              <a:buSzPts val="1400"/>
              <a:buChar char="–"/>
              <a:defRPr sz="1400" b="0"/>
            </a:lvl3pPr>
            <a:lvl4pPr marL="1828800" lvl="3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 sz="1400" b="0"/>
            </a:lvl4pPr>
            <a:lvl5pPr marL="2286000" lvl="4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 sz="14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body" idx="19"/>
          </p:nvPr>
        </p:nvSpPr>
        <p:spPr>
          <a:xfrm>
            <a:off x="11954234" y="2947007"/>
            <a:ext cx="2057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body" idx="20"/>
          </p:nvPr>
        </p:nvSpPr>
        <p:spPr>
          <a:xfrm>
            <a:off x="11954232" y="2292748"/>
            <a:ext cx="2057401" cy="64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sldNum" idx="12"/>
          </p:nvPr>
        </p:nvSpPr>
        <p:spPr>
          <a:xfrm>
            <a:off x="12841357" y="7727444"/>
            <a:ext cx="878837" cy="254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up no icon">
  <p:cSld name="2 up no ic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/>
          <p:nvPr/>
        </p:nvSpPr>
        <p:spPr>
          <a:xfrm>
            <a:off x="0" y="0"/>
            <a:ext cx="14630400" cy="274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9"/>
          <p:cNvSpPr txBox="1">
            <a:spLocks noGrp="1"/>
          </p:cNvSpPr>
          <p:nvPr>
            <p:ph type="body" idx="1"/>
          </p:nvPr>
        </p:nvSpPr>
        <p:spPr>
          <a:xfrm>
            <a:off x="457200" y="3023133"/>
            <a:ext cx="6803136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body" idx="2"/>
          </p:nvPr>
        </p:nvSpPr>
        <p:spPr>
          <a:xfrm>
            <a:off x="457200" y="457200"/>
            <a:ext cx="6803136" cy="103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body" idx="3"/>
          </p:nvPr>
        </p:nvSpPr>
        <p:spPr>
          <a:xfrm>
            <a:off x="457200" y="1598064"/>
            <a:ext cx="6803136" cy="1080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4"/>
          </p:nvPr>
        </p:nvSpPr>
        <p:spPr>
          <a:xfrm>
            <a:off x="7505598" y="3023133"/>
            <a:ext cx="6803136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5"/>
          </p:nvPr>
        </p:nvSpPr>
        <p:spPr>
          <a:xfrm>
            <a:off x="7505598" y="457200"/>
            <a:ext cx="6803136" cy="103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6"/>
          </p:nvPr>
        </p:nvSpPr>
        <p:spPr>
          <a:xfrm>
            <a:off x="7505598" y="1598064"/>
            <a:ext cx="6803136" cy="1080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up no icon">
  <p:cSld name="3 up no icon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/>
          <p:nvPr/>
        </p:nvSpPr>
        <p:spPr>
          <a:xfrm>
            <a:off x="0" y="0"/>
            <a:ext cx="14630400" cy="274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0"/>
          <p:cNvSpPr txBox="1">
            <a:spLocks noGrp="1"/>
          </p:cNvSpPr>
          <p:nvPr>
            <p:ph type="body" idx="1"/>
          </p:nvPr>
        </p:nvSpPr>
        <p:spPr>
          <a:xfrm>
            <a:off x="479585" y="2988187"/>
            <a:ext cx="4416552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2"/>
          </p:nvPr>
        </p:nvSpPr>
        <p:spPr>
          <a:xfrm>
            <a:off x="533400" y="397039"/>
            <a:ext cx="4416552" cy="103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3"/>
          </p:nvPr>
        </p:nvSpPr>
        <p:spPr>
          <a:xfrm>
            <a:off x="533400" y="1554842"/>
            <a:ext cx="4416552" cy="91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body" idx="4"/>
          </p:nvPr>
        </p:nvSpPr>
        <p:spPr>
          <a:xfrm>
            <a:off x="5284529" y="2988187"/>
            <a:ext cx="4390187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body" idx="5"/>
          </p:nvPr>
        </p:nvSpPr>
        <p:spPr>
          <a:xfrm>
            <a:off x="5293665" y="397039"/>
            <a:ext cx="4416552" cy="103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body" idx="6"/>
          </p:nvPr>
        </p:nvSpPr>
        <p:spPr>
          <a:xfrm>
            <a:off x="5293665" y="1554842"/>
            <a:ext cx="4416552" cy="91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body" idx="7"/>
          </p:nvPr>
        </p:nvSpPr>
        <p:spPr>
          <a:xfrm>
            <a:off x="10062594" y="2988187"/>
            <a:ext cx="4116897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8"/>
          </p:nvPr>
        </p:nvSpPr>
        <p:spPr>
          <a:xfrm>
            <a:off x="10066920" y="397039"/>
            <a:ext cx="4416552" cy="103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body" idx="9"/>
          </p:nvPr>
        </p:nvSpPr>
        <p:spPr>
          <a:xfrm>
            <a:off x="10066920" y="1554842"/>
            <a:ext cx="4416552" cy="91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up no icon">
  <p:cSld name="4 up no icon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/>
          <p:nvPr/>
        </p:nvSpPr>
        <p:spPr>
          <a:xfrm>
            <a:off x="0" y="0"/>
            <a:ext cx="14630400" cy="274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1"/>
          <p:cNvSpPr txBox="1">
            <a:spLocks noGrp="1"/>
          </p:cNvSpPr>
          <p:nvPr>
            <p:ph type="body" idx="1"/>
          </p:nvPr>
        </p:nvSpPr>
        <p:spPr>
          <a:xfrm>
            <a:off x="471879" y="2975603"/>
            <a:ext cx="3304134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2" name="Google Shape;202;p31"/>
          <p:cNvSpPr txBox="1">
            <a:spLocks noGrp="1"/>
          </p:cNvSpPr>
          <p:nvPr>
            <p:ph type="body" idx="2"/>
          </p:nvPr>
        </p:nvSpPr>
        <p:spPr>
          <a:xfrm>
            <a:off x="4015557" y="2988187"/>
            <a:ext cx="3331457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body" idx="3"/>
          </p:nvPr>
        </p:nvSpPr>
        <p:spPr>
          <a:xfrm>
            <a:off x="7607889" y="2988187"/>
            <a:ext cx="3310128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body" idx="4"/>
          </p:nvPr>
        </p:nvSpPr>
        <p:spPr>
          <a:xfrm>
            <a:off x="11178892" y="2994654"/>
            <a:ext cx="3000599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body" idx="5"/>
          </p:nvPr>
        </p:nvSpPr>
        <p:spPr>
          <a:xfrm>
            <a:off x="465886" y="453189"/>
            <a:ext cx="3310127" cy="103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body" idx="6"/>
          </p:nvPr>
        </p:nvSpPr>
        <p:spPr>
          <a:xfrm>
            <a:off x="465886" y="1610991"/>
            <a:ext cx="3310127" cy="113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body" idx="7"/>
          </p:nvPr>
        </p:nvSpPr>
        <p:spPr>
          <a:xfrm>
            <a:off x="4036888" y="453189"/>
            <a:ext cx="3310127" cy="103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31"/>
          <p:cNvSpPr txBox="1">
            <a:spLocks noGrp="1"/>
          </p:cNvSpPr>
          <p:nvPr>
            <p:ph type="body" idx="8"/>
          </p:nvPr>
        </p:nvSpPr>
        <p:spPr>
          <a:xfrm>
            <a:off x="4036888" y="1610991"/>
            <a:ext cx="3310127" cy="113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9"/>
          </p:nvPr>
        </p:nvSpPr>
        <p:spPr>
          <a:xfrm>
            <a:off x="7607890" y="453189"/>
            <a:ext cx="3310127" cy="103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13"/>
          </p:nvPr>
        </p:nvSpPr>
        <p:spPr>
          <a:xfrm>
            <a:off x="7607890" y="1610991"/>
            <a:ext cx="3310127" cy="113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body" idx="14"/>
          </p:nvPr>
        </p:nvSpPr>
        <p:spPr>
          <a:xfrm>
            <a:off x="11178892" y="453189"/>
            <a:ext cx="3000599" cy="103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body" idx="15"/>
          </p:nvPr>
        </p:nvSpPr>
        <p:spPr>
          <a:xfrm>
            <a:off x="11178892" y="1610991"/>
            <a:ext cx="3000599" cy="113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up no icon">
  <p:cSld name="5 up no icon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/>
          <p:nvPr/>
        </p:nvSpPr>
        <p:spPr>
          <a:xfrm>
            <a:off x="0" y="0"/>
            <a:ext cx="14630400" cy="2743200"/>
          </a:xfrm>
          <a:prstGeom prst="rect">
            <a:avLst/>
          </a:prstGeom>
          <a:solidFill>
            <a:srgbClr val="00538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2"/>
          <p:cNvSpPr txBox="1">
            <a:spLocks noGrp="1"/>
          </p:cNvSpPr>
          <p:nvPr>
            <p:ph type="body" idx="1"/>
          </p:nvPr>
        </p:nvSpPr>
        <p:spPr>
          <a:xfrm>
            <a:off x="469941" y="2984393"/>
            <a:ext cx="2560320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7" name="Google Shape;217;p32"/>
          <p:cNvSpPr txBox="1">
            <a:spLocks noGrp="1"/>
          </p:cNvSpPr>
          <p:nvPr>
            <p:ph type="body" idx="2"/>
          </p:nvPr>
        </p:nvSpPr>
        <p:spPr>
          <a:xfrm>
            <a:off x="3325090" y="2984393"/>
            <a:ext cx="2560320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8" name="Google Shape;218;p32"/>
          <p:cNvSpPr txBox="1">
            <a:spLocks noGrp="1"/>
          </p:cNvSpPr>
          <p:nvPr>
            <p:ph type="body" idx="3"/>
          </p:nvPr>
        </p:nvSpPr>
        <p:spPr>
          <a:xfrm>
            <a:off x="6180239" y="2984393"/>
            <a:ext cx="2560320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4"/>
          </p:nvPr>
        </p:nvSpPr>
        <p:spPr>
          <a:xfrm>
            <a:off x="9035388" y="2984393"/>
            <a:ext cx="2560320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0" name="Google Shape;220;p32"/>
          <p:cNvSpPr txBox="1">
            <a:spLocks noGrp="1"/>
          </p:cNvSpPr>
          <p:nvPr>
            <p:ph type="body" idx="5"/>
          </p:nvPr>
        </p:nvSpPr>
        <p:spPr>
          <a:xfrm>
            <a:off x="11890537" y="2984393"/>
            <a:ext cx="2288954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6"/>
          </p:nvPr>
        </p:nvSpPr>
        <p:spPr>
          <a:xfrm>
            <a:off x="470798" y="429804"/>
            <a:ext cx="2560319" cy="103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2" name="Google Shape;222;p32"/>
          <p:cNvSpPr txBox="1">
            <a:spLocks noGrp="1"/>
          </p:cNvSpPr>
          <p:nvPr>
            <p:ph type="body" idx="7"/>
          </p:nvPr>
        </p:nvSpPr>
        <p:spPr>
          <a:xfrm>
            <a:off x="470798" y="1587607"/>
            <a:ext cx="2560319" cy="110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body" idx="8"/>
          </p:nvPr>
        </p:nvSpPr>
        <p:spPr>
          <a:xfrm>
            <a:off x="3325947" y="429804"/>
            <a:ext cx="2560319" cy="103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4" name="Google Shape;224;p32"/>
          <p:cNvSpPr txBox="1">
            <a:spLocks noGrp="1"/>
          </p:cNvSpPr>
          <p:nvPr>
            <p:ph type="body" idx="9"/>
          </p:nvPr>
        </p:nvSpPr>
        <p:spPr>
          <a:xfrm>
            <a:off x="3325947" y="1587607"/>
            <a:ext cx="2560319" cy="110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32"/>
          <p:cNvSpPr txBox="1">
            <a:spLocks noGrp="1"/>
          </p:cNvSpPr>
          <p:nvPr>
            <p:ph type="body" idx="13"/>
          </p:nvPr>
        </p:nvSpPr>
        <p:spPr>
          <a:xfrm>
            <a:off x="6181096" y="429804"/>
            <a:ext cx="2560319" cy="103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body" idx="14"/>
          </p:nvPr>
        </p:nvSpPr>
        <p:spPr>
          <a:xfrm>
            <a:off x="6181096" y="1587607"/>
            <a:ext cx="2560319" cy="110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32"/>
          <p:cNvSpPr txBox="1">
            <a:spLocks noGrp="1"/>
          </p:cNvSpPr>
          <p:nvPr>
            <p:ph type="body" idx="15"/>
          </p:nvPr>
        </p:nvSpPr>
        <p:spPr>
          <a:xfrm>
            <a:off x="9036245" y="429804"/>
            <a:ext cx="2560319" cy="103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8" name="Google Shape;228;p32"/>
          <p:cNvSpPr txBox="1">
            <a:spLocks noGrp="1"/>
          </p:cNvSpPr>
          <p:nvPr>
            <p:ph type="body" idx="16"/>
          </p:nvPr>
        </p:nvSpPr>
        <p:spPr>
          <a:xfrm>
            <a:off x="9036245" y="1587607"/>
            <a:ext cx="2560319" cy="110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body" idx="17"/>
          </p:nvPr>
        </p:nvSpPr>
        <p:spPr>
          <a:xfrm>
            <a:off x="11891394" y="429804"/>
            <a:ext cx="2288097" cy="103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body" idx="18"/>
          </p:nvPr>
        </p:nvSpPr>
        <p:spPr>
          <a:xfrm>
            <a:off x="11891394" y="1587607"/>
            <a:ext cx="2288097" cy="110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up comparison">
  <p:cSld name="5 up comparison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/>
          <p:nvPr/>
        </p:nvSpPr>
        <p:spPr>
          <a:xfrm>
            <a:off x="0" y="0"/>
            <a:ext cx="14630400" cy="2743200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3"/>
          <p:cNvSpPr>
            <a:spLocks noGrp="1"/>
          </p:cNvSpPr>
          <p:nvPr>
            <p:ph type="pic" idx="2"/>
          </p:nvPr>
        </p:nvSpPr>
        <p:spPr>
          <a:xfrm>
            <a:off x="457202" y="342548"/>
            <a:ext cx="759112" cy="674766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Google Shape;235;p33"/>
          <p:cNvSpPr txBox="1">
            <a:spLocks noGrp="1"/>
          </p:cNvSpPr>
          <p:nvPr>
            <p:ph type="body" idx="1"/>
          </p:nvPr>
        </p:nvSpPr>
        <p:spPr>
          <a:xfrm>
            <a:off x="465762" y="2888520"/>
            <a:ext cx="2560320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6" name="Google Shape;236;p33"/>
          <p:cNvSpPr txBox="1">
            <a:spLocks noGrp="1"/>
          </p:cNvSpPr>
          <p:nvPr>
            <p:ph type="body" idx="3"/>
          </p:nvPr>
        </p:nvSpPr>
        <p:spPr>
          <a:xfrm>
            <a:off x="457200" y="1129978"/>
            <a:ext cx="2560320" cy="392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body" idx="4"/>
          </p:nvPr>
        </p:nvSpPr>
        <p:spPr>
          <a:xfrm>
            <a:off x="457200" y="1564645"/>
            <a:ext cx="2560320" cy="113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8" name="Google Shape;238;p33"/>
          <p:cNvSpPr>
            <a:spLocks noGrp="1"/>
          </p:cNvSpPr>
          <p:nvPr>
            <p:ph type="pic" idx="5"/>
          </p:nvPr>
        </p:nvSpPr>
        <p:spPr>
          <a:xfrm>
            <a:off x="3308926" y="342548"/>
            <a:ext cx="759112" cy="674766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33"/>
          <p:cNvSpPr txBox="1">
            <a:spLocks noGrp="1"/>
          </p:cNvSpPr>
          <p:nvPr>
            <p:ph type="body" idx="6"/>
          </p:nvPr>
        </p:nvSpPr>
        <p:spPr>
          <a:xfrm>
            <a:off x="3320911" y="2888520"/>
            <a:ext cx="2560320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0" name="Google Shape;240;p33"/>
          <p:cNvSpPr txBox="1">
            <a:spLocks noGrp="1"/>
          </p:cNvSpPr>
          <p:nvPr>
            <p:ph type="body" idx="7"/>
          </p:nvPr>
        </p:nvSpPr>
        <p:spPr>
          <a:xfrm>
            <a:off x="3308924" y="1129978"/>
            <a:ext cx="2560320" cy="392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1" name="Google Shape;241;p33"/>
          <p:cNvSpPr txBox="1">
            <a:spLocks noGrp="1"/>
          </p:cNvSpPr>
          <p:nvPr>
            <p:ph type="body" idx="8"/>
          </p:nvPr>
        </p:nvSpPr>
        <p:spPr>
          <a:xfrm>
            <a:off x="3308924" y="1564645"/>
            <a:ext cx="2560320" cy="113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2" name="Google Shape;242;p33"/>
          <p:cNvSpPr>
            <a:spLocks noGrp="1"/>
          </p:cNvSpPr>
          <p:nvPr>
            <p:ph type="pic" idx="9"/>
          </p:nvPr>
        </p:nvSpPr>
        <p:spPr>
          <a:xfrm>
            <a:off x="6167500" y="342548"/>
            <a:ext cx="759112" cy="674766"/>
          </a:xfrm>
          <a:prstGeom prst="rect">
            <a:avLst/>
          </a:prstGeom>
          <a:noFill/>
          <a:ln>
            <a:noFill/>
          </a:ln>
        </p:spPr>
      </p:sp>
      <p:sp>
        <p:nvSpPr>
          <p:cNvPr id="243" name="Google Shape;243;p33"/>
          <p:cNvSpPr txBox="1">
            <a:spLocks noGrp="1"/>
          </p:cNvSpPr>
          <p:nvPr>
            <p:ph type="body" idx="13"/>
          </p:nvPr>
        </p:nvSpPr>
        <p:spPr>
          <a:xfrm>
            <a:off x="6176060" y="2888520"/>
            <a:ext cx="2560320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4" name="Google Shape;244;p33"/>
          <p:cNvSpPr txBox="1">
            <a:spLocks noGrp="1"/>
          </p:cNvSpPr>
          <p:nvPr>
            <p:ph type="body" idx="14"/>
          </p:nvPr>
        </p:nvSpPr>
        <p:spPr>
          <a:xfrm>
            <a:off x="6167498" y="1129978"/>
            <a:ext cx="2560320" cy="392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5" name="Google Shape;245;p33"/>
          <p:cNvSpPr txBox="1">
            <a:spLocks noGrp="1"/>
          </p:cNvSpPr>
          <p:nvPr>
            <p:ph type="body" idx="15"/>
          </p:nvPr>
        </p:nvSpPr>
        <p:spPr>
          <a:xfrm>
            <a:off x="6167498" y="1564645"/>
            <a:ext cx="2560320" cy="113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6" name="Google Shape;246;p33"/>
          <p:cNvSpPr>
            <a:spLocks noGrp="1"/>
          </p:cNvSpPr>
          <p:nvPr>
            <p:ph type="pic" idx="16"/>
          </p:nvPr>
        </p:nvSpPr>
        <p:spPr>
          <a:xfrm>
            <a:off x="9022649" y="342548"/>
            <a:ext cx="759112" cy="674766"/>
          </a:xfrm>
          <a:prstGeom prst="rect">
            <a:avLst/>
          </a:prstGeom>
          <a:noFill/>
          <a:ln>
            <a:noFill/>
          </a:ln>
        </p:spPr>
      </p:sp>
      <p:sp>
        <p:nvSpPr>
          <p:cNvPr id="247" name="Google Shape;247;p33"/>
          <p:cNvSpPr txBox="1">
            <a:spLocks noGrp="1"/>
          </p:cNvSpPr>
          <p:nvPr>
            <p:ph type="body" idx="17"/>
          </p:nvPr>
        </p:nvSpPr>
        <p:spPr>
          <a:xfrm>
            <a:off x="9031209" y="2888520"/>
            <a:ext cx="2560320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8" name="Google Shape;248;p33"/>
          <p:cNvSpPr txBox="1">
            <a:spLocks noGrp="1"/>
          </p:cNvSpPr>
          <p:nvPr>
            <p:ph type="body" idx="18"/>
          </p:nvPr>
        </p:nvSpPr>
        <p:spPr>
          <a:xfrm>
            <a:off x="9022647" y="1129978"/>
            <a:ext cx="2560320" cy="392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9" name="Google Shape;249;p33"/>
          <p:cNvSpPr txBox="1">
            <a:spLocks noGrp="1"/>
          </p:cNvSpPr>
          <p:nvPr>
            <p:ph type="body" idx="19"/>
          </p:nvPr>
        </p:nvSpPr>
        <p:spPr>
          <a:xfrm>
            <a:off x="9022647" y="1564645"/>
            <a:ext cx="2560320" cy="113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0" name="Google Shape;250;p33"/>
          <p:cNvSpPr>
            <a:spLocks noGrp="1"/>
          </p:cNvSpPr>
          <p:nvPr>
            <p:ph type="pic" idx="20"/>
          </p:nvPr>
        </p:nvSpPr>
        <p:spPr>
          <a:xfrm>
            <a:off x="11877798" y="342548"/>
            <a:ext cx="759112" cy="674766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p33"/>
          <p:cNvSpPr txBox="1">
            <a:spLocks noGrp="1"/>
          </p:cNvSpPr>
          <p:nvPr>
            <p:ph type="body" idx="21"/>
          </p:nvPr>
        </p:nvSpPr>
        <p:spPr>
          <a:xfrm>
            <a:off x="11886358" y="2888520"/>
            <a:ext cx="2560320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2" name="Google Shape;252;p33"/>
          <p:cNvSpPr txBox="1">
            <a:spLocks noGrp="1"/>
          </p:cNvSpPr>
          <p:nvPr>
            <p:ph type="body" idx="22"/>
          </p:nvPr>
        </p:nvSpPr>
        <p:spPr>
          <a:xfrm>
            <a:off x="11877796" y="1129978"/>
            <a:ext cx="2560320" cy="392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3" name="Google Shape;253;p33"/>
          <p:cNvSpPr txBox="1">
            <a:spLocks noGrp="1"/>
          </p:cNvSpPr>
          <p:nvPr>
            <p:ph type="body" idx="23"/>
          </p:nvPr>
        </p:nvSpPr>
        <p:spPr>
          <a:xfrm>
            <a:off x="11877796" y="1564645"/>
            <a:ext cx="2560320" cy="113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4" name="Google Shape;254;p33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s Slide">
  <p:cSld name="Stats Slide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>
            <a:spLocks noGrp="1"/>
          </p:cNvSpPr>
          <p:nvPr>
            <p:ph type="title"/>
          </p:nvPr>
        </p:nvSpPr>
        <p:spPr>
          <a:xfrm>
            <a:off x="789094" y="483047"/>
            <a:ext cx="12984479" cy="159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4"/>
          <p:cNvSpPr txBox="1">
            <a:spLocks noGrp="1"/>
          </p:cNvSpPr>
          <p:nvPr>
            <p:ph type="body" idx="1"/>
          </p:nvPr>
        </p:nvSpPr>
        <p:spPr>
          <a:xfrm>
            <a:off x="890057" y="4768751"/>
            <a:ext cx="3880985" cy="2141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8" name="Google Shape;258;p34"/>
          <p:cNvSpPr txBox="1">
            <a:spLocks noGrp="1"/>
          </p:cNvSpPr>
          <p:nvPr>
            <p:ph type="body" idx="2"/>
          </p:nvPr>
        </p:nvSpPr>
        <p:spPr>
          <a:xfrm>
            <a:off x="890056" y="2423125"/>
            <a:ext cx="3836761" cy="566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75" tIns="45700" rIns="18287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9" name="Google Shape;259;p34"/>
          <p:cNvSpPr txBox="1">
            <a:spLocks noGrp="1"/>
          </p:cNvSpPr>
          <p:nvPr>
            <p:ph type="body" idx="3"/>
          </p:nvPr>
        </p:nvSpPr>
        <p:spPr>
          <a:xfrm>
            <a:off x="890057" y="3042591"/>
            <a:ext cx="3836761" cy="907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400"/>
              <a:buNone/>
              <a:defRPr sz="6400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0" name="Google Shape;260;p34"/>
          <p:cNvSpPr txBox="1">
            <a:spLocks noGrp="1"/>
          </p:cNvSpPr>
          <p:nvPr>
            <p:ph type="body" idx="4"/>
          </p:nvPr>
        </p:nvSpPr>
        <p:spPr>
          <a:xfrm>
            <a:off x="890057" y="4003101"/>
            <a:ext cx="3836761" cy="420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 b="0">
                <a:solidFill>
                  <a:srgbClr val="76859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1" name="Google Shape;261;p34"/>
          <p:cNvSpPr txBox="1">
            <a:spLocks noGrp="1"/>
          </p:cNvSpPr>
          <p:nvPr>
            <p:ph type="body" idx="5"/>
          </p:nvPr>
        </p:nvSpPr>
        <p:spPr>
          <a:xfrm>
            <a:off x="5510436" y="4768751"/>
            <a:ext cx="3880985" cy="2141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2" name="Google Shape;262;p34"/>
          <p:cNvSpPr txBox="1">
            <a:spLocks noGrp="1"/>
          </p:cNvSpPr>
          <p:nvPr>
            <p:ph type="body" idx="6"/>
          </p:nvPr>
        </p:nvSpPr>
        <p:spPr>
          <a:xfrm>
            <a:off x="5510436" y="2423125"/>
            <a:ext cx="3836760" cy="5660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82875" tIns="45700" rIns="18287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3" name="Google Shape;263;p34"/>
          <p:cNvSpPr txBox="1">
            <a:spLocks noGrp="1"/>
          </p:cNvSpPr>
          <p:nvPr>
            <p:ph type="body" idx="7"/>
          </p:nvPr>
        </p:nvSpPr>
        <p:spPr>
          <a:xfrm>
            <a:off x="5510436" y="3042591"/>
            <a:ext cx="3836761" cy="907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400"/>
              <a:buNone/>
              <a:defRPr sz="6400">
                <a:solidFill>
                  <a:schemeClr val="accent6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4" name="Google Shape;264;p34"/>
          <p:cNvSpPr txBox="1">
            <a:spLocks noGrp="1"/>
          </p:cNvSpPr>
          <p:nvPr>
            <p:ph type="body" idx="8"/>
          </p:nvPr>
        </p:nvSpPr>
        <p:spPr>
          <a:xfrm>
            <a:off x="5510435" y="4003101"/>
            <a:ext cx="3836761" cy="420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 b="0">
                <a:solidFill>
                  <a:srgbClr val="76859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34"/>
          <p:cNvSpPr txBox="1">
            <a:spLocks noGrp="1"/>
          </p:cNvSpPr>
          <p:nvPr>
            <p:ph type="body" idx="9"/>
          </p:nvPr>
        </p:nvSpPr>
        <p:spPr>
          <a:xfrm>
            <a:off x="10026475" y="4785684"/>
            <a:ext cx="3880985" cy="2141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6" name="Google Shape;266;p34"/>
          <p:cNvSpPr txBox="1">
            <a:spLocks noGrp="1"/>
          </p:cNvSpPr>
          <p:nvPr>
            <p:ph type="body" idx="13"/>
          </p:nvPr>
        </p:nvSpPr>
        <p:spPr>
          <a:xfrm>
            <a:off x="10026474" y="2440058"/>
            <a:ext cx="3880985" cy="5660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82875" tIns="45700" rIns="18287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7" name="Google Shape;267;p34"/>
          <p:cNvSpPr txBox="1">
            <a:spLocks noGrp="1"/>
          </p:cNvSpPr>
          <p:nvPr>
            <p:ph type="body" idx="14"/>
          </p:nvPr>
        </p:nvSpPr>
        <p:spPr>
          <a:xfrm>
            <a:off x="10026475" y="3059524"/>
            <a:ext cx="3836761" cy="907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400"/>
              <a:buNone/>
              <a:defRPr sz="6400">
                <a:solidFill>
                  <a:schemeClr val="accent3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8" name="Google Shape;268;p34"/>
          <p:cNvSpPr txBox="1">
            <a:spLocks noGrp="1"/>
          </p:cNvSpPr>
          <p:nvPr>
            <p:ph type="body" idx="15"/>
          </p:nvPr>
        </p:nvSpPr>
        <p:spPr>
          <a:xfrm>
            <a:off x="10026474" y="4020034"/>
            <a:ext cx="3836761" cy="420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 b="0">
                <a:solidFill>
                  <a:srgbClr val="76859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9" name="Google Shape;269;p34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Title + Bullets 2">
  <p:cSld name="Picture Title + Bullets 2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2" name="Google Shape;272;p35"/>
          <p:cNvSpPr txBox="1">
            <a:spLocks noGrp="1"/>
          </p:cNvSpPr>
          <p:nvPr>
            <p:ph type="body" idx="1"/>
          </p:nvPr>
        </p:nvSpPr>
        <p:spPr>
          <a:xfrm>
            <a:off x="5415747" y="1424763"/>
            <a:ext cx="4834150" cy="6358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Char char="▪"/>
              <a:defRPr b="0"/>
            </a:lvl1pPr>
            <a:lvl2pPr marL="914400" lvl="1" indent="-355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▪"/>
              <a:defRPr b="0"/>
            </a:lvl2pPr>
            <a:lvl3pPr marL="1371600" lvl="2" indent="-355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–"/>
              <a:defRPr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3" name="Google Shape;273;p35"/>
          <p:cNvSpPr/>
          <p:nvPr/>
        </p:nvSpPr>
        <p:spPr>
          <a:xfrm>
            <a:off x="0" y="0"/>
            <a:ext cx="5613991" cy="1913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5"/>
          <p:cNvSpPr>
            <a:spLocks noGrp="1"/>
          </p:cNvSpPr>
          <p:nvPr>
            <p:ph type="pic" idx="2"/>
          </p:nvPr>
        </p:nvSpPr>
        <p:spPr>
          <a:xfrm>
            <a:off x="0" y="0"/>
            <a:ext cx="4592788" cy="8229600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p35"/>
          <p:cNvSpPr txBox="1">
            <a:spLocks noGrp="1"/>
          </p:cNvSpPr>
          <p:nvPr>
            <p:ph type="title"/>
          </p:nvPr>
        </p:nvSpPr>
        <p:spPr>
          <a:xfrm>
            <a:off x="822959" y="813105"/>
            <a:ext cx="3444241" cy="652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35"/>
          <p:cNvSpPr txBox="1">
            <a:spLocks noGrp="1"/>
          </p:cNvSpPr>
          <p:nvPr>
            <p:ph type="body" idx="3"/>
          </p:nvPr>
        </p:nvSpPr>
        <p:spPr>
          <a:xfrm>
            <a:off x="5415747" y="355905"/>
            <a:ext cx="493427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7" name="Google Shape;277;p35"/>
          <p:cNvSpPr/>
          <p:nvPr/>
        </p:nvSpPr>
        <p:spPr>
          <a:xfrm>
            <a:off x="10972800" y="0"/>
            <a:ext cx="3661851" cy="8229600"/>
          </a:xfrm>
          <a:prstGeom prst="rect">
            <a:avLst/>
          </a:prstGeom>
          <a:solidFill>
            <a:srgbClr val="D8E0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>
            <a:spLocks noGrp="1"/>
          </p:cNvSpPr>
          <p:nvPr>
            <p:ph type="title"/>
          </p:nvPr>
        </p:nvSpPr>
        <p:spPr>
          <a:xfrm>
            <a:off x="913402" y="481832"/>
            <a:ext cx="12806791" cy="1358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6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Full Text">
  <p:cSld name="Title Full 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822960" y="438150"/>
            <a:ext cx="12984479" cy="1441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822325" y="1879579"/>
            <a:ext cx="12984479" cy="511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 b="0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200"/>
              <a:buNone/>
              <a:defRPr sz="2200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200"/>
              <a:buNone/>
              <a:defRPr sz="22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No beams">
  <p:cSld name="Blank_No beams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/>
          <p:nvPr/>
        </p:nvSpPr>
        <p:spPr>
          <a:xfrm>
            <a:off x="0" y="0"/>
            <a:ext cx="14630400" cy="4090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8"/>
          <p:cNvSpPr txBox="1">
            <a:spLocks noGrp="1"/>
          </p:cNvSpPr>
          <p:nvPr>
            <p:ph type="body" idx="1"/>
          </p:nvPr>
        </p:nvSpPr>
        <p:spPr>
          <a:xfrm>
            <a:off x="3994149" y="877888"/>
            <a:ext cx="4476083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6" name="Google Shape;286;p38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blank" type="blank">
  <p:cSld name="BLANK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9" name="Google Shape;289;p39"/>
          <p:cNvSpPr txBox="1">
            <a:spLocks noGrp="1"/>
          </p:cNvSpPr>
          <p:nvPr>
            <p:ph type="ftr" idx="11"/>
          </p:nvPr>
        </p:nvSpPr>
        <p:spPr>
          <a:xfrm>
            <a:off x="5906198" y="7623362"/>
            <a:ext cx="64283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3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Title Row">
  <p:cSld name="Photo Title Row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>
            <a:spLocks noGrp="1"/>
          </p:cNvSpPr>
          <p:nvPr>
            <p:ph type="title"/>
          </p:nvPr>
        </p:nvSpPr>
        <p:spPr>
          <a:xfrm>
            <a:off x="822959" y="4529470"/>
            <a:ext cx="9764286" cy="27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40"/>
          <p:cNvSpPr/>
          <p:nvPr/>
        </p:nvSpPr>
        <p:spPr>
          <a:xfrm>
            <a:off x="0" y="0"/>
            <a:ext cx="14630400" cy="4497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0"/>
          <p:cNvSpPr>
            <a:spLocks noGrp="1"/>
          </p:cNvSpPr>
          <p:nvPr>
            <p:ph type="pic" idx="2"/>
          </p:nvPr>
        </p:nvSpPr>
        <p:spPr>
          <a:xfrm>
            <a:off x="0" y="0"/>
            <a:ext cx="14630400" cy="4076328"/>
          </a:xfrm>
          <a:prstGeom prst="rect">
            <a:avLst/>
          </a:prstGeom>
          <a:noFill/>
          <a:ln>
            <a:noFill/>
          </a:ln>
        </p:spPr>
      </p:sp>
      <p:sp>
        <p:nvSpPr>
          <p:cNvPr id="295" name="Google Shape;295;p40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Title Text Row">
  <p:cSld name="Photo Title Text Row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/>
          <p:nvPr/>
        </p:nvSpPr>
        <p:spPr>
          <a:xfrm>
            <a:off x="0" y="0"/>
            <a:ext cx="14630400" cy="4497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1"/>
          <p:cNvSpPr>
            <a:spLocks noGrp="1"/>
          </p:cNvSpPr>
          <p:nvPr>
            <p:ph type="pic" idx="2"/>
          </p:nvPr>
        </p:nvSpPr>
        <p:spPr>
          <a:xfrm>
            <a:off x="0" y="0"/>
            <a:ext cx="14630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99" name="Google Shape;299;p41"/>
          <p:cNvSpPr txBox="1">
            <a:spLocks noGrp="1"/>
          </p:cNvSpPr>
          <p:nvPr>
            <p:ph type="body" idx="1"/>
          </p:nvPr>
        </p:nvSpPr>
        <p:spPr>
          <a:xfrm>
            <a:off x="5489088" y="4516779"/>
            <a:ext cx="8684112" cy="228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0" name="Google Shape;300;p41"/>
          <p:cNvSpPr txBox="1">
            <a:spLocks noGrp="1"/>
          </p:cNvSpPr>
          <p:nvPr>
            <p:ph type="title"/>
          </p:nvPr>
        </p:nvSpPr>
        <p:spPr>
          <a:xfrm>
            <a:off x="822960" y="4516779"/>
            <a:ext cx="4181871" cy="1922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41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Slide">
  <p:cSld name="Title Only Slide">
    <p:bg>
      <p:bgPr>
        <a:solidFill>
          <a:srgbClr val="D8E0E3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>
            <a:spLocks noGrp="1"/>
          </p:cNvSpPr>
          <p:nvPr>
            <p:ph type="title"/>
          </p:nvPr>
        </p:nvSpPr>
        <p:spPr>
          <a:xfrm>
            <a:off x="914400" y="1082842"/>
            <a:ext cx="12701337" cy="310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6400"/>
              <a:buFont typeface="Arial"/>
              <a:buNone/>
              <a:defRPr sz="6400">
                <a:solidFill>
                  <a:srgbClr val="76859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42"/>
          <p:cNvSpPr txBox="1">
            <a:spLocks noGrp="1"/>
          </p:cNvSpPr>
          <p:nvPr>
            <p:ph type="body" idx="1"/>
          </p:nvPr>
        </p:nvSpPr>
        <p:spPr>
          <a:xfrm>
            <a:off x="914400" y="4529188"/>
            <a:ext cx="12851302" cy="119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3600"/>
              <a:buFont typeface="Arial"/>
              <a:buNone/>
              <a:defRPr sz="3600" b="0">
                <a:solidFill>
                  <a:srgbClr val="76859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5" name="Google Shape;305;p42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1">
  <p:cSld name="Closing Slide 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"/>
            <a:ext cx="14630400" cy="707897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3"/>
          <p:cNvSpPr txBox="1">
            <a:spLocks noGrp="1"/>
          </p:cNvSpPr>
          <p:nvPr>
            <p:ph type="title"/>
          </p:nvPr>
        </p:nvSpPr>
        <p:spPr>
          <a:xfrm>
            <a:off x="822960" y="1"/>
            <a:ext cx="6579326" cy="7078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43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-Column Text">
  <p:cSld name="1-Column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28"/>
          <p:cNvCxnSpPr/>
          <p:nvPr/>
        </p:nvCxnSpPr>
        <p:spPr>
          <a:xfrm>
            <a:off x="731520" y="330200"/>
            <a:ext cx="0" cy="1252221"/>
          </a:xfrm>
          <a:prstGeom prst="straightConnector1">
            <a:avLst/>
          </a:prstGeom>
          <a:noFill/>
          <a:ln w="412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" name="Google Shape;28;p28"/>
          <p:cNvSpPr txBox="1">
            <a:spLocks noGrp="1"/>
          </p:cNvSpPr>
          <p:nvPr>
            <p:ph type="title"/>
          </p:nvPr>
        </p:nvSpPr>
        <p:spPr>
          <a:xfrm>
            <a:off x="981835" y="329567"/>
            <a:ext cx="13167360" cy="125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1">
                <a:solidFill>
                  <a:srgbClr val="EC222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1"/>
          </p:nvPr>
        </p:nvSpPr>
        <p:spPr>
          <a:xfrm>
            <a:off x="982980" y="1815829"/>
            <a:ext cx="13166213" cy="540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731520" lvl="0" indent="-60960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840"/>
            </a:lvl1pPr>
            <a:lvl2pPr marL="1463040" lvl="1" indent="-56896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3200"/>
            </a:lvl2pPr>
            <a:lvl3pPr marL="2194560" lvl="2" indent="-54864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880"/>
            </a:lvl3pPr>
            <a:lvl4pPr marL="2926080" lvl="3" indent="-54864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880"/>
            </a:lvl4pPr>
            <a:lvl5pPr marL="3657600" lvl="4" indent="-54864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2880"/>
            </a:lvl5pPr>
            <a:lvl6pPr marL="4389120" lvl="5" indent="-54864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5120640" lvl="6" indent="-54864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852160" lvl="7" indent="-54864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583680" lvl="8" indent="-54864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0" name="Google Shape;30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4982" y="7477760"/>
            <a:ext cx="848360" cy="4597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Google Shape;31;p28"/>
          <p:cNvCxnSpPr/>
          <p:nvPr/>
        </p:nvCxnSpPr>
        <p:spPr>
          <a:xfrm>
            <a:off x="1567181" y="7421880"/>
            <a:ext cx="0" cy="612141"/>
          </a:xfrm>
          <a:prstGeom prst="straightConnector1">
            <a:avLst/>
          </a:prstGeom>
          <a:noFill/>
          <a:ln w="9525" cap="flat" cmpd="sng">
            <a:solidFill>
              <a:srgbClr val="3D302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Google Shape;32;p28"/>
          <p:cNvCxnSpPr/>
          <p:nvPr/>
        </p:nvCxnSpPr>
        <p:spPr>
          <a:xfrm>
            <a:off x="12209779" y="7667619"/>
            <a:ext cx="551181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3;p28"/>
          <p:cNvSpPr txBox="1">
            <a:spLocks noGrp="1"/>
          </p:cNvSpPr>
          <p:nvPr>
            <p:ph type="ftr" idx="11"/>
          </p:nvPr>
        </p:nvSpPr>
        <p:spPr>
          <a:xfrm>
            <a:off x="1920241" y="7668261"/>
            <a:ext cx="7249160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28"/>
          <p:cNvSpPr txBox="1">
            <a:spLocks noGrp="1"/>
          </p:cNvSpPr>
          <p:nvPr>
            <p:ph type="sldNum" idx="12"/>
          </p:nvPr>
        </p:nvSpPr>
        <p:spPr>
          <a:xfrm>
            <a:off x="12260580" y="7693696"/>
            <a:ext cx="434341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1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1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1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1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1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1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1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1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1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5" name="Google Shape;3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19149" y="7243589"/>
            <a:ext cx="534704" cy="790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765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Full Text 2 columns">
  <p:cSld name="Title Full Text 2 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822960" y="438150"/>
            <a:ext cx="12984479" cy="1441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1"/>
          </p:nvPr>
        </p:nvSpPr>
        <p:spPr>
          <a:xfrm>
            <a:off x="822325" y="2043954"/>
            <a:ext cx="12984479" cy="511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 b="0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200"/>
              <a:buNone/>
              <a:defRPr sz="2200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200"/>
              <a:buNone/>
              <a:defRPr sz="22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2row 2col">
  <p:cSld name="Title Content 2row 2col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822324" y="481832"/>
            <a:ext cx="12806791" cy="1358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1"/>
          </p:nvPr>
        </p:nvSpPr>
        <p:spPr>
          <a:xfrm>
            <a:off x="822324" y="4736892"/>
            <a:ext cx="12985115" cy="238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2"/>
          </p:nvPr>
        </p:nvSpPr>
        <p:spPr>
          <a:xfrm>
            <a:off x="822325" y="2043954"/>
            <a:ext cx="12985115" cy="2378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Content Photo">
  <p:cSld name="Title 2 Content Photo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822325" y="481832"/>
            <a:ext cx="12806791" cy="1358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822325" y="2043955"/>
            <a:ext cx="6241863" cy="507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>
            <a:spLocks noGrp="1"/>
          </p:cNvSpPr>
          <p:nvPr>
            <p:ph type="pic" idx="2"/>
          </p:nvPr>
        </p:nvSpPr>
        <p:spPr>
          <a:xfrm>
            <a:off x="7554408" y="2043955"/>
            <a:ext cx="6253032" cy="507365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Content Photo_No Beam">
  <p:cSld name="Title 2 Content Photo_No Beam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822325" y="481832"/>
            <a:ext cx="12806791" cy="1358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822325" y="2043955"/>
            <a:ext cx="6241863" cy="507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>
            <a:spLocks noGrp="1"/>
          </p:cNvSpPr>
          <p:nvPr>
            <p:ph type="pic" idx="2"/>
          </p:nvPr>
        </p:nvSpPr>
        <p:spPr>
          <a:xfrm>
            <a:off x="7554408" y="2043955"/>
            <a:ext cx="6253032" cy="507365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5"/>
          <p:cNvSpPr/>
          <p:nvPr/>
        </p:nvSpPr>
        <p:spPr>
          <a:xfrm>
            <a:off x="0" y="0"/>
            <a:ext cx="14630400" cy="2406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Side">
  <p:cSld name="Title Content Sid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822959" y="625644"/>
            <a:ext cx="2978075" cy="6082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4078224" y="625644"/>
            <a:ext cx="9827208" cy="6082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Side 2col">
  <p:cSld name="Title Content Side 2col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4078224" y="553453"/>
            <a:ext cx="9637776" cy="6082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914400" y="553454"/>
            <a:ext cx="2978075" cy="6082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/>
        </p:nvSpPr>
        <p:spPr>
          <a:xfrm>
            <a:off x="1164330" y="7623362"/>
            <a:ext cx="45541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768591"/>
                </a:solidFill>
                <a:latin typeface="Arial"/>
                <a:ea typeface="Arial"/>
                <a:cs typeface="Arial"/>
                <a:sym typeface="Arial"/>
              </a:rPr>
              <a:t>ICF proprietary and confidential. Do not copy, distribute, or disclose.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5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609600" y="7493698"/>
            <a:ext cx="729378" cy="58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5"/>
          <p:cNvSpPr txBox="1">
            <a:spLocks noGrp="1"/>
          </p:cNvSpPr>
          <p:nvPr>
            <p:ph type="title"/>
          </p:nvPr>
        </p:nvSpPr>
        <p:spPr>
          <a:xfrm>
            <a:off x="913402" y="481832"/>
            <a:ext cx="12806791" cy="1358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76859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body" idx="1"/>
          </p:nvPr>
        </p:nvSpPr>
        <p:spPr>
          <a:xfrm>
            <a:off x="918594" y="2068100"/>
            <a:ext cx="12801600" cy="52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  <a:defRPr sz="2800" b="1" i="0" u="none" strike="noStrike" cap="none">
                <a:solidFill>
                  <a:srgbClr val="76859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B095F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76859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B095F"/>
              </a:buClr>
              <a:buSzPts val="2000"/>
              <a:buFont typeface="Merriweather Sans"/>
              <a:buChar char="–"/>
              <a:defRPr sz="2000" b="0" i="0" u="none" strike="noStrike" cap="none">
                <a:solidFill>
                  <a:srgbClr val="76859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6859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6859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5906198" y="7623362"/>
            <a:ext cx="64283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79" r:id="rId28"/>
    <p:sldLayoutId id="2147483680" r:id="rId29"/>
    <p:sldLayoutId id="2147483681" r:id="rId30"/>
    <p:sldLayoutId id="2147483682" r:id="rId31"/>
    <p:sldLayoutId id="2147483683" r:id="rId32"/>
    <p:sldLayoutId id="2147483684" r:id="rId33"/>
    <p:sldLayoutId id="2147483685" r:id="rId34"/>
    <p:sldLayoutId id="2147483686" r:id="rId35"/>
    <p:sldLayoutId id="2147483687" r:id="rId3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hl7.org/spaces/FHIR/pages/324971281/CMS+2025+-+07+FHIR+Connectathon+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google.com/spreadsheets/d/1F1bl3gikgNaU9MsXNhU3D0gBeMEQcclyQgNXnnRcR90/edit?gid=583693040#gid=583693040" TargetMode="External"/><Relationship Id="rId5" Type="http://schemas.openxmlformats.org/officeDocument/2006/relationships/hyperlink" Target="https://confluence.hl7.org/spaces/FHIR/pages/325466557/2025+-+07+FHIR+Quality+Reporting+with+DEQM" TargetMode="External"/><Relationship Id="rId4" Type="http://schemas.openxmlformats.org/officeDocument/2006/relationships/hyperlink" Target="https://info.hl7.org/cms-fhir-connectath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fhir@icf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"/>
          <p:cNvSpPr txBox="1">
            <a:spLocks noGrp="1"/>
          </p:cNvSpPr>
          <p:nvPr>
            <p:ph type="title"/>
          </p:nvPr>
        </p:nvSpPr>
        <p:spPr>
          <a:xfrm>
            <a:off x="822960" y="438150"/>
            <a:ext cx="12984479" cy="1005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4800"/>
              <a:buFont typeface="Arial"/>
              <a:buNone/>
            </a:pPr>
            <a:r>
              <a:rPr lang="en-US" dirty="0"/>
              <a:t>CMS HL7® FHIR® Connectathon 6</a:t>
            </a:r>
            <a:endParaRPr dirty="0"/>
          </a:p>
        </p:txBody>
      </p:sp>
      <p:sp>
        <p:nvSpPr>
          <p:cNvPr id="323" name="Google Shape;323;p2"/>
          <p:cNvSpPr txBox="1">
            <a:spLocks noGrp="1"/>
          </p:cNvSpPr>
          <p:nvPr>
            <p:ph type="body" idx="1"/>
          </p:nvPr>
        </p:nvSpPr>
        <p:spPr>
          <a:xfrm>
            <a:off x="822325" y="1555377"/>
            <a:ext cx="12984479" cy="511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dirty="0"/>
              <a:t>The Centers for Medicare &amp; Medicaid Services (CMS) is proud to again bring stakeholders together </a:t>
            </a:r>
            <a:r>
              <a:rPr lang="en-US" dirty="0">
                <a:solidFill>
                  <a:schemeClr val="accent1"/>
                </a:solidFill>
              </a:rPr>
              <a:t>virtually</a:t>
            </a:r>
            <a:r>
              <a:rPr lang="en-US" dirty="0"/>
              <a:t> for the 6th Annual HL7® FHIR® </a:t>
            </a:r>
            <a:r>
              <a:rPr lang="en-US" dirty="0">
                <a:hlinkClick r:id="rId3"/>
              </a:rPr>
              <a:t>Connectathon</a:t>
            </a:r>
            <a:r>
              <a:rPr lang="en-US" dirty="0"/>
              <a:t> taking place July 15-17, 2025.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>
                <a:hlinkClick r:id="rId4"/>
              </a:rPr>
              <a:t>Registration</a:t>
            </a:r>
            <a:r>
              <a:rPr lang="en-US" dirty="0"/>
              <a:t> is free and will close on Friday, June 30</a:t>
            </a:r>
            <a:r>
              <a:rPr lang="en-US" baseline="30000" dirty="0"/>
              <a:t>th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2286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Char char="▪"/>
            </a:pPr>
            <a:r>
              <a:rPr lang="en-US" dirty="0"/>
              <a:t>The CMS eQM Standards Team will lead the </a:t>
            </a:r>
            <a:r>
              <a:rPr lang="en-US" u="sng" dirty="0">
                <a:solidFill>
                  <a:schemeClr val="hlink"/>
                </a:solidFill>
                <a:hlinkClick r:id="rId5"/>
              </a:rPr>
              <a:t>FHIR Quality Reporting with DEQM</a:t>
            </a:r>
            <a:r>
              <a:rPr lang="en-US" u="sng" dirty="0">
                <a:solidFill>
                  <a:schemeClr val="hlink"/>
                </a:solidFill>
              </a:rPr>
              <a:t> </a:t>
            </a:r>
            <a:r>
              <a:rPr lang="en-US" dirty="0"/>
              <a:t>track to perform a dry run of FHIR quality reporting with data exchange for quality measures (DEQM) eligible clinician (EC) and eligible hospital (EH) programs and provide a demonstration of reporting both an NHSN Hospital Safety measure and a CMS EH measure using the same submission. </a:t>
            </a:r>
          </a:p>
          <a:p>
            <a:pPr marL="685800" lvl="1" indent="-228600">
              <a:spcBef>
                <a:spcPts val="400"/>
              </a:spcBef>
              <a:buSzPts val="2800"/>
            </a:pPr>
            <a:r>
              <a:rPr lang="en-US" dirty="0"/>
              <a:t>Overview of track </a:t>
            </a:r>
            <a:r>
              <a:rPr lang="en-US" dirty="0">
                <a:hlinkClick r:id="rId5"/>
              </a:rPr>
              <a:t>page</a:t>
            </a:r>
            <a:endParaRPr lang="en-US" dirty="0"/>
          </a:p>
          <a:p>
            <a:pPr marL="685800" lvl="1" indent="-228600">
              <a:spcBef>
                <a:spcPts val="400"/>
              </a:spcBef>
              <a:buSzPts val="2800"/>
            </a:pPr>
            <a:r>
              <a:rPr lang="en-US" dirty="0"/>
              <a:t>Overview of draft </a:t>
            </a:r>
            <a:r>
              <a:rPr lang="en-US" dirty="0">
                <a:hlinkClick r:id="rId6"/>
              </a:rPr>
              <a:t>schedule</a:t>
            </a:r>
            <a:r>
              <a:rPr lang="en-US" dirty="0"/>
              <a:t> </a:t>
            </a:r>
          </a:p>
        </p:txBody>
      </p:sp>
      <p:sp>
        <p:nvSpPr>
          <p:cNvPr id="324" name="Google Shape;324;p2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0C687-1B2F-5D56-0734-B5758D2F7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90868-E620-73FC-4E14-403965389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Quality Reporting with DEQM</a:t>
            </a:r>
          </a:p>
          <a:p>
            <a:pPr lvl="1"/>
            <a:r>
              <a:rPr lang="en-US" dirty="0"/>
              <a:t>Population Reporting without Supporting Data</a:t>
            </a:r>
          </a:p>
          <a:p>
            <a:pPr lvl="2"/>
            <a:r>
              <a:rPr lang="en-US" dirty="0"/>
              <a:t>e.g. Eligible Clinician (EC)</a:t>
            </a:r>
          </a:p>
          <a:p>
            <a:pPr lvl="1"/>
            <a:r>
              <a:rPr lang="en-US" dirty="0"/>
              <a:t>Population Reporting with Supporting Data </a:t>
            </a:r>
          </a:p>
          <a:p>
            <a:pPr lvl="2"/>
            <a:r>
              <a:rPr lang="en-US" dirty="0"/>
              <a:t>e.g. Eligible Hospital (EH)</a:t>
            </a:r>
          </a:p>
          <a:p>
            <a:r>
              <a:rPr lang="en-US" dirty="0"/>
              <a:t>NHSN and CMS Reporting</a:t>
            </a:r>
          </a:p>
          <a:p>
            <a:pPr lvl="1"/>
            <a:r>
              <a:rPr lang="en-US" dirty="0"/>
              <a:t>Hypoglycemia measure using the same submission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F1C0D-83FD-13BD-CC26-1BB9F27F43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16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DA67-3CFE-1825-4CC9-AF33A057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80" dirty="0"/>
              <a:t>Population Reporting without Supporting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1D92F-32A1-E5A9-488B-108D0E8300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5AD7639-CE3D-8297-C5E0-B208D3144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279" y="2210568"/>
            <a:ext cx="11889842" cy="380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30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6037-2580-EFFF-EAD5-458FD4E5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Reporting With Supporting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78171-9F0D-34CD-C535-8FDDD21429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488BB60-CD14-B574-3D8E-F6B6F23F3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039" y="2217875"/>
            <a:ext cx="12140322" cy="379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2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"/>
          <p:cNvSpPr txBox="1">
            <a:spLocks noGrp="1"/>
          </p:cNvSpPr>
          <p:nvPr>
            <p:ph type="title"/>
          </p:nvPr>
        </p:nvSpPr>
        <p:spPr>
          <a:xfrm>
            <a:off x="981835" y="329567"/>
            <a:ext cx="13167360" cy="125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/>
              <a:t>NHSN and CMS Hospital Reporting</a:t>
            </a:r>
            <a:endParaRPr dirty="0"/>
          </a:p>
        </p:txBody>
      </p:sp>
      <p:pic>
        <p:nvPicPr>
          <p:cNvPr id="192" name="Google Shape;192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875637"/>
            <a:ext cx="1354758" cy="254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83E103-AFBC-53BF-B0AC-E366C89E2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922" y="1581290"/>
            <a:ext cx="9904557" cy="55386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159CD-C17A-06DF-4C40-0675ABC90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6701-E10C-E2D5-B03A-A7ADFF5D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A9B8-2054-AB8B-22F9-78DEB3AD63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Clinical Data Repository</a:t>
            </a:r>
          </a:p>
          <a:p>
            <a:pPr lvl="1"/>
            <a:r>
              <a:rPr lang="en-US" sz="2880" dirty="0"/>
              <a:t>Source system exposing a FHIR API</a:t>
            </a:r>
          </a:p>
          <a:p>
            <a:pPr lvl="2"/>
            <a:r>
              <a:rPr lang="en-US" sz="2560" dirty="0" err="1"/>
              <a:t>USCore</a:t>
            </a:r>
            <a:r>
              <a:rPr lang="en-US" sz="2560" dirty="0"/>
              <a:t> 6.1.0, Ideally </a:t>
            </a:r>
            <a:r>
              <a:rPr lang="en-US" sz="2560" dirty="0" err="1"/>
              <a:t>QICore</a:t>
            </a:r>
            <a:r>
              <a:rPr lang="en-US" sz="2560" dirty="0"/>
              <a:t> 6.0.0</a:t>
            </a:r>
          </a:p>
          <a:p>
            <a:r>
              <a:rPr lang="en-US" sz="3200" dirty="0"/>
              <a:t>Measure Evaluation Service</a:t>
            </a:r>
          </a:p>
          <a:p>
            <a:pPr lvl="1"/>
            <a:r>
              <a:rPr lang="en-US" sz="2880" dirty="0"/>
              <a:t>Retrieves data-of-interest</a:t>
            </a:r>
          </a:p>
          <a:p>
            <a:pPr lvl="1"/>
            <a:r>
              <a:rPr lang="en-US" sz="2880" dirty="0"/>
              <a:t>Performs the calculation</a:t>
            </a:r>
          </a:p>
          <a:p>
            <a:pPr lvl="1"/>
            <a:r>
              <a:rPr lang="en-US" sz="2880" dirty="0"/>
              <a:t>Posts results</a:t>
            </a:r>
          </a:p>
          <a:p>
            <a:r>
              <a:rPr lang="en-US" sz="3200" dirty="0"/>
              <a:t>Receiving System</a:t>
            </a:r>
          </a:p>
          <a:p>
            <a:pPr lvl="1"/>
            <a:r>
              <a:rPr lang="en-US" sz="2880" dirty="0"/>
              <a:t>FHIR API (DEQM Receiving System Capability Statement)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1DB85-AE09-F09F-C667-6D5BCDE5BF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99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>
          <a:extLst>
            <a:ext uri="{FF2B5EF4-FFF2-40B4-BE49-F238E27FC236}">
              <a16:creationId xmlns:a16="http://schemas.microsoft.com/office/drawing/2014/main" id="{1D372F0B-6286-9C18-0BDC-7E58E40FF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">
            <a:extLst>
              <a:ext uri="{FF2B5EF4-FFF2-40B4-BE49-F238E27FC236}">
                <a16:creationId xmlns:a16="http://schemas.microsoft.com/office/drawing/2014/main" id="{000BB67D-CBB6-5EA3-4C22-CA5B41CF3D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2960" y="438150"/>
            <a:ext cx="12984479" cy="1005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4800"/>
              <a:buFont typeface="Arial"/>
              <a:buNone/>
            </a:pPr>
            <a:r>
              <a:rPr lang="en-US" dirty="0"/>
              <a:t>Next Steps</a:t>
            </a:r>
            <a:endParaRPr dirty="0"/>
          </a:p>
        </p:txBody>
      </p:sp>
      <p:sp>
        <p:nvSpPr>
          <p:cNvPr id="323" name="Google Shape;323;p2">
            <a:extLst>
              <a:ext uri="{FF2B5EF4-FFF2-40B4-BE49-F238E27FC236}">
                <a16:creationId xmlns:a16="http://schemas.microsoft.com/office/drawing/2014/main" id="{0CF0F690-8429-EA54-FED6-39E0E47E42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325" y="1555377"/>
            <a:ext cx="12984479" cy="511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dirty="0"/>
              <a:t>Join the </a:t>
            </a:r>
            <a:r>
              <a:rPr lang="en-US"/>
              <a:t>planning session on Wednesday </a:t>
            </a:r>
            <a:r>
              <a:rPr lang="en-US" dirty="0"/>
              <a:t>at 10 am ET. Meeting and login details can be found on the track page.  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Track Planning: Wednesday, July 9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US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dirty="0"/>
              <a:t>If you are interested in participating, leading a session during the track, suggesting a session topic, or receiving meeting invites, please reach out to us at </a:t>
            </a:r>
            <a:r>
              <a:rPr lang="en-US" dirty="0">
                <a:hlinkClick r:id="rId3"/>
              </a:rPr>
              <a:t>fhir@icf.com</a:t>
            </a:r>
            <a:r>
              <a:rPr lang="en-US" dirty="0"/>
              <a:t>. </a:t>
            </a:r>
          </a:p>
        </p:txBody>
      </p:sp>
      <p:sp>
        <p:nvSpPr>
          <p:cNvPr id="324" name="Google Shape;324;p2">
            <a:extLst>
              <a:ext uri="{FF2B5EF4-FFF2-40B4-BE49-F238E27FC236}">
                <a16:creationId xmlns:a16="http://schemas.microsoft.com/office/drawing/2014/main" id="{6877F553-49D1-CC9B-5A49-40460C3922A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3616111"/>
      </p:ext>
    </p:extLst>
  </p:cSld>
  <p:clrMapOvr>
    <a:masterClrMapping/>
  </p:clrMapOvr>
</p:sld>
</file>

<file path=ppt/theme/theme1.xml><?xml version="1.0" encoding="utf-8"?>
<a:theme xmlns:a="http://schemas.openxmlformats.org/drawingml/2006/main" name="ICF_Master_2017">
  <a:themeElements>
    <a:clrScheme name="ICF 2017">
      <a:dk1>
        <a:srgbClr val="000000"/>
      </a:dk1>
      <a:lt1>
        <a:srgbClr val="FFFFFF"/>
      </a:lt1>
      <a:dk2>
        <a:srgbClr val="768A91"/>
      </a:dk2>
      <a:lt2>
        <a:srgbClr val="D8E0E3"/>
      </a:lt2>
      <a:accent1>
        <a:srgbClr val="00538B"/>
      </a:accent1>
      <a:accent2>
        <a:srgbClr val="00A2E0"/>
      </a:accent2>
      <a:accent3>
        <a:srgbClr val="00AFAA"/>
      </a:accent3>
      <a:accent4>
        <a:srgbClr val="69C14C"/>
      </a:accent4>
      <a:accent5>
        <a:srgbClr val="F6A941"/>
      </a:accent5>
      <a:accent6>
        <a:srgbClr val="E10859"/>
      </a:accent6>
      <a:hlink>
        <a:srgbClr val="00538B"/>
      </a:hlink>
      <a:folHlink>
        <a:srgbClr val="00A2E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C137BADBF78A49992E0B577711A797" ma:contentTypeVersion="17" ma:contentTypeDescription="Create a new document." ma:contentTypeScope="" ma:versionID="0e16e468b7f6315827058c56e703890f">
  <xsd:schema xmlns:xsd="http://www.w3.org/2001/XMLSchema" xmlns:xs="http://www.w3.org/2001/XMLSchema" xmlns:p="http://schemas.microsoft.com/office/2006/metadata/properties" xmlns:ns2="ee760227-5363-409a-a2c4-5259cd9496dc" xmlns:ns3="7b40dade-9a21-4c5b-8fc8-7ce30e2381ad" xmlns:ns4="fa6a9aea-fb0f-4ddd-aff8-712634b7d5fe" targetNamespace="http://schemas.microsoft.com/office/2006/metadata/properties" ma:root="true" ma:fieldsID="e984ecb132d2def81bd89b5fe683e9d7" ns2:_="" ns3:_="" ns4:_="">
    <xsd:import namespace="ee760227-5363-409a-a2c4-5259cd9496dc"/>
    <xsd:import namespace="7b40dade-9a21-4c5b-8fc8-7ce30e2381ad"/>
    <xsd:import namespace="fa6a9aea-fb0f-4ddd-aff8-712634b7d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760227-5363-409a-a2c4-5259cd9496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6856f2ee-118d-42e8-91de-064c9a66b68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Comments" ma:index="24" nillable="true" ma:displayName="Comments" ma:format="Dropdown" ma:internalName="Comment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40dade-9a21-4c5b-8fc8-7ce30e2381a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6a9aea-fb0f-4ddd-aff8-712634b7d5f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dcaac900-4750-4f5f-b398-daeba720abed}" ma:internalName="TaxCatchAll" ma:showField="CatchAllData" ma:web="7b40dade-9a21-4c5b-8fc8-7ce30e2381a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b40dade-9a21-4c5b-8fc8-7ce30e2381ad">
      <UserInfo>
        <DisplayName>Eisenberg, Floyd (CNTR)</DisplayName>
        <AccountId>24</AccountId>
        <AccountType/>
      </UserInfo>
      <UserInfo>
        <DisplayName>Seeman, Jennifer</DisplayName>
        <AccountId>14</AccountId>
        <AccountType/>
      </UserInfo>
      <UserInfo>
        <DisplayName>Rubini, Juliet</DisplayName>
        <AccountId>103</AccountId>
        <AccountType/>
      </UserInfo>
    </SharedWithUsers>
    <TaxCatchAll xmlns="fa6a9aea-fb0f-4ddd-aff8-712634b7d5fe" xsi:nil="true"/>
    <lcf76f155ced4ddcb4097134ff3c332f xmlns="ee760227-5363-409a-a2c4-5259cd9496dc">
      <Terms xmlns="http://schemas.microsoft.com/office/infopath/2007/PartnerControls"/>
    </lcf76f155ced4ddcb4097134ff3c332f>
    <Comments xmlns="ee760227-5363-409a-a2c4-5259cd9496dc" xsi:nil="true"/>
  </documentManagement>
</p:properties>
</file>

<file path=customXml/itemProps1.xml><?xml version="1.0" encoding="utf-8"?>
<ds:datastoreItem xmlns:ds="http://schemas.openxmlformats.org/officeDocument/2006/customXml" ds:itemID="{BBFB2E98-13BC-4177-B971-37CB58765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760227-5363-409a-a2c4-5259cd9496dc"/>
    <ds:schemaRef ds:uri="7b40dade-9a21-4c5b-8fc8-7ce30e2381ad"/>
    <ds:schemaRef ds:uri="fa6a9aea-fb0f-4ddd-aff8-712634b7d5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524769-F636-4DB2-A693-2C634FB3EA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55AC57-15AF-4844-953F-810C2DBDD6D9}">
  <ds:schemaRefs>
    <ds:schemaRef ds:uri="http://schemas.microsoft.com/office/2006/metadata/properties"/>
    <ds:schemaRef ds:uri="http://schemas.microsoft.com/office/infopath/2007/PartnerControls"/>
    <ds:schemaRef ds:uri="7b40dade-9a21-4c5b-8fc8-7ce30e2381ad"/>
    <ds:schemaRef ds:uri="fa6a9aea-fb0f-4ddd-aff8-712634b7d5fe"/>
    <ds:schemaRef ds:uri="ee760227-5363-409a-a2c4-5259cd9496dc"/>
  </ds:schemaRefs>
</ds:datastoreItem>
</file>

<file path=docMetadata/LabelInfo.xml><?xml version="1.0" encoding="utf-8"?>
<clbl:labelList xmlns:clbl="http://schemas.microsoft.com/office/2020/mipLabelMetadata">
  <clbl:label id="{cf90b97b-be46-4a00-9700-81ce4ff1b7f6}" enabled="0" method="" siteId="{cf90b97b-be46-4a00-9700-81ce4ff1b7f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4603</TotalTime>
  <Words>299</Words>
  <Application>Microsoft Office PowerPoint</Application>
  <PresentationFormat>Custom</PresentationFormat>
  <Paragraphs>39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Noto Sans Symbols</vt:lpstr>
      <vt:lpstr>ICF_Master_2017</vt:lpstr>
      <vt:lpstr>CMS HL7® FHIR® Connectathon 6</vt:lpstr>
      <vt:lpstr>Track Objectives</vt:lpstr>
      <vt:lpstr>Population Reporting without Supporting Data</vt:lpstr>
      <vt:lpstr>Population Reporting With Supporting Data</vt:lpstr>
      <vt:lpstr>NHSN and CMS Hospital Reporting</vt:lpstr>
      <vt:lpstr>Roles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HL7® FHIR® Connectathon 29 Clinical Reasoning Track</dc:title>
  <dc:creator>Wahba, Sam</dc:creator>
  <cp:lastModifiedBy>Bryn</cp:lastModifiedBy>
  <cp:revision>34</cp:revision>
  <dcterms:created xsi:type="dcterms:W3CDTF">2020-02-06T14:59:02Z</dcterms:created>
  <dcterms:modified xsi:type="dcterms:W3CDTF">2025-06-26T18:39:33Z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0x01010098C137BADBF78A49992E0B577711A797</vt:lpwstr>
  </property>
  <property fmtid="{D5CDD505-2E9C-101B-9397-08002B2CF9AE}" pid="3" name="Asset Topic">
    <vt:lpwstr>605;#Brand|956747bd-03d6-42fa-b21d-d67864e1ab84</vt:lpwstr>
  </property>
  <property fmtid="{D5CDD505-2E9C-101B-9397-08002B2CF9AE}" pid="4" name="Asset_x0020_Type">
    <vt:lpwstr>54;#Branded Materials|e8103d7b-bd02-49df-9a1c-62bfb202956c</vt:lpwstr>
  </property>
  <property fmtid="{D5CDD505-2E9C-101B-9397-08002B2CF9AE}" pid="5" name="Display Page">
    <vt:lpwstr/>
  </property>
  <property fmtid="{D5CDD505-2E9C-101B-9397-08002B2CF9AE}" pid="6" name="Asset Type">
    <vt:lpwstr>54;#Branded Materials|e8103d7b-bd02-49df-9a1c-62bfb202956c</vt:lpwstr>
  </property>
  <property fmtid="{D5CDD505-2E9C-101B-9397-08002B2CF9AE}" pid="7" name="MediaServiceImageTags">
    <vt:lpwstr/>
  </property>
</Properties>
</file>