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593" r:id="rId5"/>
    <p:sldId id="4855" r:id="rId6"/>
    <p:sldId id="4856" r:id="rId7"/>
    <p:sldId id="4857" r:id="rId8"/>
    <p:sldId id="263" r:id="rId9"/>
    <p:sldId id="4859" r:id="rId10"/>
    <p:sldId id="4871" r:id="rId11"/>
    <p:sldId id="594" r:id="rId12"/>
  </p:sldIdLst>
  <p:sldSz cx="14630400" cy="82296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1728">
          <p15:clr>
            <a:srgbClr val="A4A3A4"/>
          </p15:clr>
        </p15:guide>
        <p15:guide id="3" pos="1152">
          <p15:clr>
            <a:srgbClr val="A4A3A4"/>
          </p15:clr>
        </p15:guide>
        <p15:guide id="4" pos="570">
          <p15:clr>
            <a:srgbClr val="A4A3A4"/>
          </p15:clr>
        </p15:guide>
        <p15:guide id="5" pos="2304">
          <p15:clr>
            <a:srgbClr val="A4A3A4"/>
          </p15:clr>
        </p15:guide>
        <p15:guide id="6" pos="2880">
          <p15:clr>
            <a:srgbClr val="A4A3A4"/>
          </p15:clr>
        </p15:guide>
        <p15:guide id="7" pos="3456">
          <p15:clr>
            <a:srgbClr val="A4A3A4"/>
          </p15:clr>
        </p15:guide>
        <p15:guide id="8" pos="4032">
          <p15:clr>
            <a:srgbClr val="A4A3A4"/>
          </p15:clr>
        </p15:guide>
        <p15:guide id="9" pos="4608">
          <p15:clr>
            <a:srgbClr val="A4A3A4"/>
          </p15:clr>
        </p15:guide>
        <p15:guide id="10" pos="5184">
          <p15:clr>
            <a:srgbClr val="A4A3A4"/>
          </p15:clr>
        </p15:guide>
        <p15:guide id="11" pos="5760">
          <p15:clr>
            <a:srgbClr val="A4A3A4"/>
          </p15:clr>
        </p15:guide>
        <p15:guide id="12" pos="6336">
          <p15:clr>
            <a:srgbClr val="A4A3A4"/>
          </p15:clr>
        </p15:guide>
        <p15:guide id="13" pos="6912">
          <p15:clr>
            <a:srgbClr val="A4A3A4"/>
          </p15:clr>
        </p15:guide>
        <p15:guide id="14" pos="7488">
          <p15:clr>
            <a:srgbClr val="A4A3A4"/>
          </p15:clr>
        </p15:guide>
        <p15:guide id="15" pos="8064">
          <p15:clr>
            <a:srgbClr val="A4A3A4"/>
          </p15:clr>
        </p15:guide>
        <p15:guide id="16" pos="8640">
          <p15:clr>
            <a:srgbClr val="A4A3A4"/>
          </p15:clr>
        </p15:guide>
        <p15:guide id="17" pos="9216">
          <p15:clr>
            <a:srgbClr val="A4A3A4"/>
          </p15:clr>
        </p15:guide>
        <p15:guide id="18" orient="horz">
          <p15:clr>
            <a:srgbClr val="A4A3A4"/>
          </p15:clr>
        </p15:guide>
        <p15:guide id="19" orient="horz" pos="576">
          <p15:clr>
            <a:srgbClr val="A4A3A4"/>
          </p15:clr>
        </p15:guide>
        <p15:guide id="20" orient="horz" pos="1152">
          <p15:clr>
            <a:srgbClr val="A4A3A4"/>
          </p15:clr>
        </p15:guide>
        <p15:guide id="21" orient="horz" pos="1728">
          <p15:clr>
            <a:srgbClr val="A4A3A4"/>
          </p15:clr>
        </p15:guide>
        <p15:guide id="22" orient="horz" pos="2304">
          <p15:clr>
            <a:srgbClr val="A4A3A4"/>
          </p15:clr>
        </p15:guide>
        <p15:guide id="23" orient="horz" pos="2880">
          <p15:clr>
            <a:srgbClr val="A4A3A4"/>
          </p15:clr>
        </p15:guide>
        <p15:guide id="24" orient="horz" pos="3456">
          <p15:clr>
            <a:srgbClr val="A4A3A4"/>
          </p15:clr>
        </p15:guide>
        <p15:guide id="25" orient="horz" pos="4032">
          <p15:clr>
            <a:srgbClr val="A4A3A4"/>
          </p15:clr>
        </p15:guide>
        <p15:guide id="26" orient="horz" pos="4608">
          <p15:clr>
            <a:srgbClr val="A4A3A4"/>
          </p15:clr>
        </p15:guide>
        <p15:guide id="27" orient="horz" pos="4896">
          <p15:clr>
            <a:srgbClr val="A4A3A4"/>
          </p15:clr>
        </p15:guide>
        <p15:guide id="28" orient="horz" pos="288">
          <p15:clr>
            <a:srgbClr val="A4A3A4"/>
          </p15:clr>
        </p15:guide>
        <p15:guide id="29" pos="8880">
          <p15:clr>
            <a:srgbClr val="A4A3A4"/>
          </p15:clr>
        </p15:guide>
        <p15:guide id="30" pos="288">
          <p15:clr>
            <a:srgbClr val="A4A3A4"/>
          </p15:clr>
        </p15:guide>
        <p15:guide id="31" orient="horz" pos="259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MqumK7D2atV2S+fHTNn43r/B9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B"/>
    <a:srgbClr val="768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B231C-84F7-4A1F-B226-32C59FE72FD2}" v="1" dt="2025-06-17T19:17:2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48" y="248"/>
      </p:cViewPr>
      <p:guideLst>
        <p:guide/>
        <p:guide pos="1728"/>
        <p:guide pos="1152"/>
        <p:guide pos="570"/>
        <p:guide pos="2304"/>
        <p:guide pos="2880"/>
        <p:guide pos="3456"/>
        <p:guide pos="4032"/>
        <p:guide pos="4608"/>
        <p:guide pos="5184"/>
        <p:guide pos="5760"/>
        <p:guide pos="6336"/>
        <p:guide pos="6912"/>
        <p:guide pos="7488"/>
        <p:guide pos="8064"/>
        <p:guide pos="8640"/>
        <p:guide pos="9216"/>
        <p:guide orient="horz"/>
        <p:guide orient="horz" pos="576"/>
        <p:guide orient="horz" pos="1152"/>
        <p:guide orient="horz" pos="1728"/>
        <p:guide orient="horz" pos="2304"/>
        <p:guide orient="horz" pos="2880"/>
        <p:guide orient="horz" pos="3456"/>
        <p:guide orient="horz" pos="4032"/>
        <p:guide orient="horz" pos="4608"/>
        <p:guide orient="horz" pos="4896"/>
        <p:guide orient="horz" pos="288"/>
        <p:guide pos="8880"/>
        <p:guide pos="28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wardena, Gayathri" userId="2349855b-cf99-42e5-80e6-4321ed1a2929" providerId="ADAL" clId="{488B231C-84F7-4A1F-B226-32C59FE72FD2}"/>
    <pc:docChg chg="modSld">
      <pc:chgData name="Jayawardena, Gayathri" userId="2349855b-cf99-42e5-80e6-4321ed1a2929" providerId="ADAL" clId="{488B231C-84F7-4A1F-B226-32C59FE72FD2}" dt="2025-06-17T19:18:33.351" v="35" actId="6549"/>
      <pc:docMkLst>
        <pc:docMk/>
      </pc:docMkLst>
      <pc:sldChg chg="modSp mod">
        <pc:chgData name="Jayawardena, Gayathri" userId="2349855b-cf99-42e5-80e6-4321ed1a2929" providerId="ADAL" clId="{488B231C-84F7-4A1F-B226-32C59FE72FD2}" dt="2025-06-17T19:17:16.752" v="25" actId="20577"/>
        <pc:sldMkLst>
          <pc:docMk/>
          <pc:sldMk cId="0" sldId="593"/>
        </pc:sldMkLst>
        <pc:spChg chg="mod">
          <ac:chgData name="Jayawardena, Gayathri" userId="2349855b-cf99-42e5-80e6-4321ed1a2929" providerId="ADAL" clId="{488B231C-84F7-4A1F-B226-32C59FE72FD2}" dt="2025-06-17T19:17:16.752" v="25" actId="20577"/>
          <ac:spMkLst>
            <pc:docMk/>
            <pc:sldMk cId="0" sldId="593"/>
            <ac:spMk id="323" creationId="{00000000-0000-0000-0000-000000000000}"/>
          </ac:spMkLst>
        </pc:spChg>
      </pc:sldChg>
      <pc:sldChg chg="modSp mod">
        <pc:chgData name="Jayawardena, Gayathri" userId="2349855b-cf99-42e5-80e6-4321ed1a2929" providerId="ADAL" clId="{488B231C-84F7-4A1F-B226-32C59FE72FD2}" dt="2025-06-17T19:18:33.351" v="35" actId="6549"/>
        <pc:sldMkLst>
          <pc:docMk/>
          <pc:sldMk cId="3473616111" sldId="594"/>
        </pc:sldMkLst>
        <pc:spChg chg="mod">
          <ac:chgData name="Jayawardena, Gayathri" userId="2349855b-cf99-42e5-80e6-4321ed1a2929" providerId="ADAL" clId="{488B231C-84F7-4A1F-B226-32C59FE72FD2}" dt="2025-06-17T19:18:33.351" v="35" actId="6549"/>
          <ac:spMkLst>
            <pc:docMk/>
            <pc:sldMk cId="3473616111" sldId="594"/>
            <ac:spMk id="323" creationId="{0CF0F690-8429-EA54-FED6-39E0E47E4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66261144-7079-9A28-17CE-44D670BB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>
            <a:extLst>
              <a:ext uri="{FF2B5EF4-FFF2-40B4-BE49-F238E27FC236}">
                <a16:creationId xmlns:a16="http://schemas.microsoft.com/office/drawing/2014/main" id="{99AC31E7-B839-B3FB-CE86-1732CC8F4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>
            <a:extLst>
              <a:ext uri="{FF2B5EF4-FFF2-40B4-BE49-F238E27FC236}">
                <a16:creationId xmlns:a16="http://schemas.microsoft.com/office/drawing/2014/main" id="{14FCC038-A3CF-C0D8-050B-6AF244713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38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Numbered Side 2col">
  <p:cSld name="Title Content Numbered Side 2co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86637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Arial"/>
              <a:buAutoNum type="arabicPeriod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UcPeriod"/>
              <a:defRPr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LcParenR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Icon">
  <p:cSld name="Title Content Side Ic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14400" y="2706742"/>
            <a:ext cx="2978075" cy="40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078224" y="697833"/>
            <a:ext cx="98663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2"/>
          </p:nvPr>
        </p:nvSpPr>
        <p:spPr>
          <a:xfrm>
            <a:off x="914400" y="692438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">
  <p:cSld name="Title 2 Content Side 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9162288" y="601579"/>
            <a:ext cx="4743144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914400" y="601579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de Text Photo">
  <p:cSld name="Title Side Text 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078223" y="577515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9144000" y="578277"/>
            <a:ext cx="4800600" cy="6081382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14400" y="577516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Icon">
  <p:cSld name="Title 2 Content Side Ic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9166482" y="601579"/>
            <a:ext cx="4553712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3"/>
          </p:nvPr>
        </p:nvSpPr>
        <p:spPr>
          <a:xfrm>
            <a:off x="914400" y="601579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14400" y="2963778"/>
            <a:ext cx="2978075" cy="371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572000" y="1950028"/>
            <a:ext cx="9144000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914400" y="1950029"/>
            <a:ext cx="2978075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port Chart Slide">
  <p:cSld name="Report Chart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22959" y="863601"/>
            <a:ext cx="4053841" cy="226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5290456" y="863600"/>
            <a:ext cx="8614975" cy="635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827088" y="3488267"/>
            <a:ext cx="4049712" cy="378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Bullets">
  <p:cSld name="Picture Title + Bulle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330609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331229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2col Bullets">
  <p:cSld name="Picture Title + 2col Bulle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291441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292033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2">
  <p:cSld name="ICF Presenters 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401338" y="976613"/>
            <a:ext cx="6504093" cy="272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822959" y="463948"/>
            <a:ext cx="3621450" cy="642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5119170" y="692413"/>
            <a:ext cx="2057401" cy="1821729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/>
        </p:nvSpPr>
        <p:spPr>
          <a:xfrm>
            <a:off x="5119171" y="463948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3"/>
          </p:nvPr>
        </p:nvSpPr>
        <p:spPr>
          <a:xfrm>
            <a:off x="7401339" y="3649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4"/>
          </p:nvPr>
        </p:nvSpPr>
        <p:spPr>
          <a:xfrm>
            <a:off x="5119170" y="2523321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5"/>
          </p:nvPr>
        </p:nvSpPr>
        <p:spPr>
          <a:xfrm>
            <a:off x="5119170" y="3176526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6"/>
          </p:nvPr>
        </p:nvSpPr>
        <p:spPr>
          <a:xfrm>
            <a:off x="7401338" y="4465805"/>
            <a:ext cx="6504093" cy="285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>
            <a:spLocks noGrp="1"/>
          </p:cNvSpPr>
          <p:nvPr>
            <p:ph type="pic" idx="7"/>
          </p:nvPr>
        </p:nvSpPr>
        <p:spPr>
          <a:xfrm>
            <a:off x="5119170" y="4231301"/>
            <a:ext cx="2057401" cy="182173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/>
          <p:nvPr/>
        </p:nvSpPr>
        <p:spPr>
          <a:xfrm>
            <a:off x="5119171" y="4002836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8"/>
          </p:nvPr>
        </p:nvSpPr>
        <p:spPr>
          <a:xfrm>
            <a:off x="7401339" y="38701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9"/>
          </p:nvPr>
        </p:nvSpPr>
        <p:spPr>
          <a:xfrm>
            <a:off x="5119170" y="6062209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3"/>
          </p:nvPr>
        </p:nvSpPr>
        <p:spPr>
          <a:xfrm>
            <a:off x="5119170" y="6715414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9030" y="1522933"/>
            <a:ext cx="3801370" cy="253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690" y="1525004"/>
            <a:ext cx="3784828" cy="25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840" y="1522933"/>
            <a:ext cx="3857350" cy="25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6412580" y="7256773"/>
            <a:ext cx="3662598" cy="51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0" y="1509194"/>
            <a:ext cx="5425440" cy="2551638"/>
            <a:chOff x="439911" y="1886916"/>
            <a:chExt cx="4689091" cy="2096705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1712843" y="2809480"/>
              <a:ext cx="2081391" cy="244322"/>
            </a:xfrm>
            <a:prstGeom prst="rect">
              <a:avLst/>
            </a:prstGeom>
            <a:solidFill>
              <a:srgbClr val="00AFAA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799772" y="2739121"/>
              <a:ext cx="2081394" cy="385039"/>
            </a:xfrm>
            <a:prstGeom prst="rect">
              <a:avLst/>
            </a:prstGeom>
            <a:solidFill>
              <a:srgbClr val="00538B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rot="-5400000">
              <a:off x="-401062" y="2739180"/>
              <a:ext cx="2085414" cy="4034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2112483" y="2795214"/>
              <a:ext cx="2085407" cy="27686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-5400000">
              <a:off x="2897089" y="2836259"/>
              <a:ext cx="2085412" cy="194778"/>
            </a:xfrm>
            <a:prstGeom prst="rect">
              <a:avLst/>
            </a:prstGeom>
            <a:solidFill>
              <a:srgbClr val="79C969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-5400000">
              <a:off x="3775666" y="2849376"/>
              <a:ext cx="2081394" cy="164528"/>
            </a:xfrm>
            <a:prstGeom prst="rect">
              <a:avLst/>
            </a:prstGeom>
            <a:solidFill>
              <a:srgbClr val="F29934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4041119" y="2884452"/>
              <a:ext cx="2085419" cy="90347"/>
            </a:xfrm>
            <a:prstGeom prst="rect">
              <a:avLst/>
            </a:prstGeom>
            <a:solidFill>
              <a:srgbClr val="EB095F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411432" y="4518681"/>
            <a:ext cx="7713871" cy="129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B"/>
              </a:buClr>
              <a:buSzPts val="4000"/>
              <a:buFont typeface="Arial"/>
              <a:buNone/>
              <a:defRPr sz="4000">
                <a:solidFill>
                  <a:srgbClr val="0053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411432" y="6112815"/>
            <a:ext cx="7285165" cy="33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411432" y="6539866"/>
            <a:ext cx="7293556" cy="43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2865172" y="646332"/>
            <a:ext cx="939681" cy="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lang="en-US" sz="1679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icf.com</a:t>
            </a:r>
            <a:endParaRPr sz="1679" b="1" i="0" u="none" strike="noStrike" cap="none">
              <a:solidFill>
                <a:srgbClr val="768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1496" y="4432663"/>
            <a:ext cx="1614533" cy="12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4">
  <p:cSld name="ICF Presenters 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4475748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4475748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26707" y="463948"/>
            <a:ext cx="3368041" cy="226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3"/>
          </p:nvPr>
        </p:nvSpPr>
        <p:spPr>
          <a:xfrm>
            <a:off x="4475750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"/>
          </p:nvPr>
        </p:nvSpPr>
        <p:spPr>
          <a:xfrm>
            <a:off x="4475748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5"/>
          </p:nvPr>
        </p:nvSpPr>
        <p:spPr>
          <a:xfrm>
            <a:off x="726707" y="2947007"/>
            <a:ext cx="3368041" cy="4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>
            <a:spLocks noGrp="1"/>
          </p:cNvSpPr>
          <p:nvPr>
            <p:ph type="pic" idx="6"/>
          </p:nvPr>
        </p:nvSpPr>
        <p:spPr>
          <a:xfrm>
            <a:off x="6968576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>
            <a:spLocks noGrp="1"/>
          </p:cNvSpPr>
          <p:nvPr>
            <p:ph type="body" idx="7"/>
          </p:nvPr>
        </p:nvSpPr>
        <p:spPr>
          <a:xfrm>
            <a:off x="6968575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8"/>
          </p:nvPr>
        </p:nvSpPr>
        <p:spPr>
          <a:xfrm>
            <a:off x="6968577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9"/>
          </p:nvPr>
        </p:nvSpPr>
        <p:spPr>
          <a:xfrm>
            <a:off x="6968575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13"/>
          </p:nvPr>
        </p:nvSpPr>
        <p:spPr>
          <a:xfrm>
            <a:off x="9461404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8"/>
          <p:cNvSpPr txBox="1">
            <a:spLocks noGrp="1"/>
          </p:cNvSpPr>
          <p:nvPr>
            <p:ph type="body" idx="14"/>
          </p:nvPr>
        </p:nvSpPr>
        <p:spPr>
          <a:xfrm>
            <a:off x="9461404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5"/>
          </p:nvPr>
        </p:nvSpPr>
        <p:spPr>
          <a:xfrm>
            <a:off x="9461406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6"/>
          </p:nvPr>
        </p:nvSpPr>
        <p:spPr>
          <a:xfrm>
            <a:off x="9461404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>
            <a:spLocks noGrp="1"/>
          </p:cNvSpPr>
          <p:nvPr>
            <p:ph type="pic" idx="17"/>
          </p:nvPr>
        </p:nvSpPr>
        <p:spPr>
          <a:xfrm>
            <a:off x="11954232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8"/>
          <p:cNvSpPr txBox="1">
            <a:spLocks noGrp="1"/>
          </p:cNvSpPr>
          <p:nvPr>
            <p:ph type="body" idx="18"/>
          </p:nvPr>
        </p:nvSpPr>
        <p:spPr>
          <a:xfrm>
            <a:off x="11954232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9"/>
          </p:nvPr>
        </p:nvSpPr>
        <p:spPr>
          <a:xfrm>
            <a:off x="11954234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20"/>
          </p:nvPr>
        </p:nvSpPr>
        <p:spPr>
          <a:xfrm>
            <a:off x="11954232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12841357" y="7727444"/>
            <a:ext cx="878837" cy="25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no icon">
  <p:cSld name="2 up no ic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457200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3"/>
          </p:nvPr>
        </p:nvSpPr>
        <p:spPr>
          <a:xfrm>
            <a:off x="457200" y="1598064"/>
            <a:ext cx="6803136" cy="10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4"/>
          </p:nvPr>
        </p:nvSpPr>
        <p:spPr>
          <a:xfrm>
            <a:off x="7505598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5"/>
          </p:nvPr>
        </p:nvSpPr>
        <p:spPr>
          <a:xfrm>
            <a:off x="7505598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6"/>
          </p:nvPr>
        </p:nvSpPr>
        <p:spPr>
          <a:xfrm>
            <a:off x="7505598" y="1598064"/>
            <a:ext cx="6803136" cy="108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up no icon">
  <p:cSld name="3 up no ic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79585" y="2988187"/>
            <a:ext cx="4416552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53340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53340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5284529" y="2988187"/>
            <a:ext cx="439018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5"/>
          </p:nvPr>
        </p:nvSpPr>
        <p:spPr>
          <a:xfrm>
            <a:off x="5293665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6"/>
          </p:nvPr>
        </p:nvSpPr>
        <p:spPr>
          <a:xfrm>
            <a:off x="5293665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7"/>
          </p:nvPr>
        </p:nvSpPr>
        <p:spPr>
          <a:xfrm>
            <a:off x="10062594" y="2988187"/>
            <a:ext cx="411689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8"/>
          </p:nvPr>
        </p:nvSpPr>
        <p:spPr>
          <a:xfrm>
            <a:off x="1006692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9"/>
          </p:nvPr>
        </p:nvSpPr>
        <p:spPr>
          <a:xfrm>
            <a:off x="1006692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up no icon">
  <p:cSld name="4 up no ic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71879" y="2975603"/>
            <a:ext cx="330413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2"/>
          </p:nvPr>
        </p:nvSpPr>
        <p:spPr>
          <a:xfrm>
            <a:off x="4015557" y="2988187"/>
            <a:ext cx="333145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3"/>
          </p:nvPr>
        </p:nvSpPr>
        <p:spPr>
          <a:xfrm>
            <a:off x="7607889" y="2988187"/>
            <a:ext cx="3310128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"/>
          </p:nvPr>
        </p:nvSpPr>
        <p:spPr>
          <a:xfrm>
            <a:off x="11178892" y="2994654"/>
            <a:ext cx="3000599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65886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6"/>
          </p:nvPr>
        </p:nvSpPr>
        <p:spPr>
          <a:xfrm>
            <a:off x="465886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7"/>
          </p:nvPr>
        </p:nvSpPr>
        <p:spPr>
          <a:xfrm>
            <a:off x="4036888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8"/>
          </p:nvPr>
        </p:nvSpPr>
        <p:spPr>
          <a:xfrm>
            <a:off x="4036888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9"/>
          </p:nvPr>
        </p:nvSpPr>
        <p:spPr>
          <a:xfrm>
            <a:off x="7607890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3"/>
          </p:nvPr>
        </p:nvSpPr>
        <p:spPr>
          <a:xfrm>
            <a:off x="7607890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4"/>
          </p:nvPr>
        </p:nvSpPr>
        <p:spPr>
          <a:xfrm>
            <a:off x="11178892" y="453189"/>
            <a:ext cx="300059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5"/>
          </p:nvPr>
        </p:nvSpPr>
        <p:spPr>
          <a:xfrm>
            <a:off x="11178892" y="1610991"/>
            <a:ext cx="3000599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no icon">
  <p:cSld name="5 up no ico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53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469941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2"/>
          </p:nvPr>
        </p:nvSpPr>
        <p:spPr>
          <a:xfrm>
            <a:off x="3325090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3"/>
          </p:nvPr>
        </p:nvSpPr>
        <p:spPr>
          <a:xfrm>
            <a:off x="6180239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"/>
          </p:nvPr>
        </p:nvSpPr>
        <p:spPr>
          <a:xfrm>
            <a:off x="9035388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5"/>
          </p:nvPr>
        </p:nvSpPr>
        <p:spPr>
          <a:xfrm>
            <a:off x="11890537" y="2984393"/>
            <a:ext cx="228895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6"/>
          </p:nvPr>
        </p:nvSpPr>
        <p:spPr>
          <a:xfrm>
            <a:off x="470798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7"/>
          </p:nvPr>
        </p:nvSpPr>
        <p:spPr>
          <a:xfrm>
            <a:off x="470798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8"/>
          </p:nvPr>
        </p:nvSpPr>
        <p:spPr>
          <a:xfrm>
            <a:off x="3325947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9"/>
          </p:nvPr>
        </p:nvSpPr>
        <p:spPr>
          <a:xfrm>
            <a:off x="3325947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3"/>
          </p:nvPr>
        </p:nvSpPr>
        <p:spPr>
          <a:xfrm>
            <a:off x="6181096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4"/>
          </p:nvPr>
        </p:nvSpPr>
        <p:spPr>
          <a:xfrm>
            <a:off x="6181096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5"/>
          </p:nvPr>
        </p:nvSpPr>
        <p:spPr>
          <a:xfrm>
            <a:off x="9036245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6"/>
          </p:nvPr>
        </p:nvSpPr>
        <p:spPr>
          <a:xfrm>
            <a:off x="9036245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7"/>
          </p:nvPr>
        </p:nvSpPr>
        <p:spPr>
          <a:xfrm>
            <a:off x="11891394" y="429804"/>
            <a:ext cx="228809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8"/>
          </p:nvPr>
        </p:nvSpPr>
        <p:spPr>
          <a:xfrm>
            <a:off x="11891394" y="1587607"/>
            <a:ext cx="2288097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comparison">
  <p:cSld name="5 up comparis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>
            <a:spLocks noGrp="1"/>
          </p:cNvSpPr>
          <p:nvPr>
            <p:ph type="pic" idx="2"/>
          </p:nvPr>
        </p:nvSpPr>
        <p:spPr>
          <a:xfrm>
            <a:off x="457202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65762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3"/>
          </p:nvPr>
        </p:nvSpPr>
        <p:spPr>
          <a:xfrm>
            <a:off x="457200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4"/>
          </p:nvPr>
        </p:nvSpPr>
        <p:spPr>
          <a:xfrm>
            <a:off x="457200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>
            <a:spLocks noGrp="1"/>
          </p:cNvSpPr>
          <p:nvPr>
            <p:ph type="pic" idx="5"/>
          </p:nvPr>
        </p:nvSpPr>
        <p:spPr>
          <a:xfrm>
            <a:off x="3308926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3"/>
          <p:cNvSpPr txBox="1">
            <a:spLocks noGrp="1"/>
          </p:cNvSpPr>
          <p:nvPr>
            <p:ph type="body" idx="6"/>
          </p:nvPr>
        </p:nvSpPr>
        <p:spPr>
          <a:xfrm>
            <a:off x="3320911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7"/>
          </p:nvPr>
        </p:nvSpPr>
        <p:spPr>
          <a:xfrm>
            <a:off x="3308924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8"/>
          </p:nvPr>
        </p:nvSpPr>
        <p:spPr>
          <a:xfrm>
            <a:off x="3308924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>
            <a:spLocks noGrp="1"/>
          </p:cNvSpPr>
          <p:nvPr>
            <p:ph type="pic" idx="9"/>
          </p:nvPr>
        </p:nvSpPr>
        <p:spPr>
          <a:xfrm>
            <a:off x="6167500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3"/>
          <p:cNvSpPr txBox="1">
            <a:spLocks noGrp="1"/>
          </p:cNvSpPr>
          <p:nvPr>
            <p:ph type="body" idx="13"/>
          </p:nvPr>
        </p:nvSpPr>
        <p:spPr>
          <a:xfrm>
            <a:off x="6176060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4"/>
          </p:nvPr>
        </p:nvSpPr>
        <p:spPr>
          <a:xfrm>
            <a:off x="6167498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5"/>
          </p:nvPr>
        </p:nvSpPr>
        <p:spPr>
          <a:xfrm>
            <a:off x="6167498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>
            <a:spLocks noGrp="1"/>
          </p:cNvSpPr>
          <p:nvPr>
            <p:ph type="pic" idx="16"/>
          </p:nvPr>
        </p:nvSpPr>
        <p:spPr>
          <a:xfrm>
            <a:off x="9022649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3"/>
          <p:cNvSpPr txBox="1">
            <a:spLocks noGrp="1"/>
          </p:cNvSpPr>
          <p:nvPr>
            <p:ph type="body" idx="17"/>
          </p:nvPr>
        </p:nvSpPr>
        <p:spPr>
          <a:xfrm>
            <a:off x="9031209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8"/>
          </p:nvPr>
        </p:nvSpPr>
        <p:spPr>
          <a:xfrm>
            <a:off x="9022647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9"/>
          </p:nvPr>
        </p:nvSpPr>
        <p:spPr>
          <a:xfrm>
            <a:off x="9022647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33"/>
          <p:cNvSpPr>
            <a:spLocks noGrp="1"/>
          </p:cNvSpPr>
          <p:nvPr>
            <p:ph type="pic" idx="20"/>
          </p:nvPr>
        </p:nvSpPr>
        <p:spPr>
          <a:xfrm>
            <a:off x="11877798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3"/>
          <p:cNvSpPr txBox="1">
            <a:spLocks noGrp="1"/>
          </p:cNvSpPr>
          <p:nvPr>
            <p:ph type="body" idx="21"/>
          </p:nvPr>
        </p:nvSpPr>
        <p:spPr>
          <a:xfrm>
            <a:off x="11886358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22"/>
          </p:nvPr>
        </p:nvSpPr>
        <p:spPr>
          <a:xfrm>
            <a:off x="11877796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23"/>
          </p:nvPr>
        </p:nvSpPr>
        <p:spPr>
          <a:xfrm>
            <a:off x="11877796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s Slide">
  <p:cSld name="Stats Slid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789094" y="483047"/>
            <a:ext cx="12984479" cy="15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890057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90056" y="2423125"/>
            <a:ext cx="3836761" cy="566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body" idx="3"/>
          </p:nvPr>
        </p:nvSpPr>
        <p:spPr>
          <a:xfrm>
            <a:off x="890057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4"/>
          </p:nvPr>
        </p:nvSpPr>
        <p:spPr>
          <a:xfrm>
            <a:off x="890057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5"/>
          </p:nvPr>
        </p:nvSpPr>
        <p:spPr>
          <a:xfrm>
            <a:off x="5510436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6"/>
          </p:nvPr>
        </p:nvSpPr>
        <p:spPr>
          <a:xfrm>
            <a:off x="5510436" y="2423125"/>
            <a:ext cx="3836760" cy="56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7"/>
          </p:nvPr>
        </p:nvSpPr>
        <p:spPr>
          <a:xfrm>
            <a:off x="5510436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8"/>
          </p:nvPr>
        </p:nvSpPr>
        <p:spPr>
          <a:xfrm>
            <a:off x="5510435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9"/>
          </p:nvPr>
        </p:nvSpPr>
        <p:spPr>
          <a:xfrm>
            <a:off x="10026475" y="4785684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3"/>
          </p:nvPr>
        </p:nvSpPr>
        <p:spPr>
          <a:xfrm>
            <a:off x="10026474" y="2440058"/>
            <a:ext cx="3880985" cy="566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4"/>
          </p:nvPr>
        </p:nvSpPr>
        <p:spPr>
          <a:xfrm>
            <a:off x="10026475" y="3059524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5"/>
          </p:nvPr>
        </p:nvSpPr>
        <p:spPr>
          <a:xfrm>
            <a:off x="10026474" y="4020034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Title + Bullets 2">
  <p:cSld name="Picture Title + Bullets 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415747" y="1424763"/>
            <a:ext cx="4834150" cy="635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>
            <a:spLocks noGrp="1"/>
          </p:cNvSpPr>
          <p:nvPr>
            <p:ph type="pic" idx="2"/>
          </p:nvPr>
        </p:nvSpPr>
        <p:spPr>
          <a:xfrm>
            <a:off x="0" y="0"/>
            <a:ext cx="4592788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822959" y="813105"/>
            <a:ext cx="3444241" cy="65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3"/>
          </p:nvPr>
        </p:nvSpPr>
        <p:spPr>
          <a:xfrm>
            <a:off x="5415747" y="355905"/>
            <a:ext cx="49342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10972800" y="0"/>
            <a:ext cx="3661851" cy="8229600"/>
          </a:xfrm>
          <a:prstGeom prst="rect">
            <a:avLst/>
          </a:prstGeom>
          <a:solidFill>
            <a:srgbClr val="D8E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">
  <p:cSld name="Title Ful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No beams">
  <p:cSld name="Blank_No beam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0"/>
            <a:ext cx="14630400" cy="409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3994149" y="877888"/>
            <a:ext cx="4476083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 type="blank">
  <p:cSld name="BLANK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Row">
  <p:cSld name="Photo Title Row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822959" y="4529470"/>
            <a:ext cx="9764286" cy="27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076328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Text Row">
  <p:cSld name="Photo Title Text Row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5489088" y="4516779"/>
            <a:ext cx="8684112" cy="228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822960" y="4516779"/>
            <a:ext cx="4181871" cy="192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lide">
  <p:cSld name="Title Only Slide">
    <p:bg>
      <p:bgPr>
        <a:solidFill>
          <a:srgbClr val="D8E0E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914400" y="1082842"/>
            <a:ext cx="12701337" cy="310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6400"/>
              <a:buFont typeface="Arial"/>
              <a:buNone/>
              <a:defRPr sz="6400"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914400" y="4529188"/>
            <a:ext cx="12851302" cy="119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600"/>
              <a:buFont typeface="Arial"/>
              <a:buNone/>
              <a:defRPr sz="36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1">
  <p:cSld name="Closing Slide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4630400" cy="707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822960" y="1"/>
            <a:ext cx="6579326" cy="707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731520" y="330200"/>
            <a:ext cx="0" cy="1252221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982980" y="1815829"/>
            <a:ext cx="13166213" cy="54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731520" lvl="0" indent="-609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840"/>
            </a:lvl1pPr>
            <a:lvl2pPr marL="1463040" lvl="1" indent="-56896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3200"/>
            </a:lvl2pPr>
            <a:lvl3pPr marL="2194560" lvl="2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880"/>
            </a:lvl3pPr>
            <a:lvl4pPr marL="2926080" lvl="3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880"/>
            </a:lvl4pPr>
            <a:lvl5pPr marL="3657600" lvl="4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880"/>
            </a:lvl5pPr>
            <a:lvl6pPr marL="4389120" lvl="5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120640" lvl="6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852160" lvl="7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583680" lvl="8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982" y="7477760"/>
            <a:ext cx="848360" cy="45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1567181" y="7421880"/>
            <a:ext cx="0" cy="612141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12209779" y="7667619"/>
            <a:ext cx="5511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920241" y="7668261"/>
            <a:ext cx="724916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2260580" y="7693696"/>
            <a:ext cx="434341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9149" y="7243589"/>
            <a:ext cx="534704" cy="79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 2 columns">
  <p:cSld name="Title Full Text 2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822325" y="2043954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2row 2col">
  <p:cSld name="Title Content 2row 2co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22324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22324" y="4736892"/>
            <a:ext cx="12985115" cy="238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822325" y="2043954"/>
            <a:ext cx="12985115" cy="237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">
  <p:cSld name="Title 2 Content Pho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_No Beam">
  <p:cSld name="Title 2 Content Photo_No Bea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0" y="0"/>
            <a:ext cx="14630400" cy="2406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">
  <p:cSld name="Title Content S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22959" y="625644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078224" y="625644"/>
            <a:ext cx="9827208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2col">
  <p:cSld name="Title Content Side 2co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6377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1164330" y="7623362"/>
            <a:ext cx="45541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 proprietary and confidential. Do not copy, distribute, or disclose.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609600" y="7493698"/>
            <a:ext cx="729378" cy="58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918594" y="2068100"/>
            <a:ext cx="12801600" cy="5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spaces/FHIR/pages/324971281/CMS+2025+-+07+FHIR+Connectathon+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F1bl3gikgNaU9MsXNhU3D0gBeMEQcclyQgNXnnRcR90/edit?gid=583693040#gid=583693040" TargetMode="External"/><Relationship Id="rId5" Type="http://schemas.openxmlformats.org/officeDocument/2006/relationships/hyperlink" Target="https://confluence.hl7.org/spaces/FHIR/pages/325466557/2025+-+07+FHIR+Quality+Reporting+with+DEQM" TargetMode="External"/><Relationship Id="rId4" Type="http://schemas.openxmlformats.org/officeDocument/2006/relationships/hyperlink" Target="https://info.hl7.org/cms-fhir-connecta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hir@icf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CMS HL7® FHIR® Connectathon 6</a:t>
            </a:r>
            <a:endParaRPr dirty="0"/>
          </a:p>
        </p:txBody>
      </p:sp>
      <p:sp>
        <p:nvSpPr>
          <p:cNvPr id="323" name="Google Shape;323;p2"/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Centers for Medicare &amp; Medicaid Services (CMS) is proud to again bring stakeholders together </a:t>
            </a:r>
            <a:r>
              <a:rPr lang="en-US" dirty="0">
                <a:solidFill>
                  <a:schemeClr val="accent1"/>
                </a:solidFill>
              </a:rPr>
              <a:t>virtually</a:t>
            </a:r>
            <a:r>
              <a:rPr lang="en-US" dirty="0"/>
              <a:t> for the 6th Annual HL7® FHIR® </a:t>
            </a:r>
            <a:r>
              <a:rPr lang="en-US" dirty="0">
                <a:hlinkClick r:id="rId3"/>
              </a:rPr>
              <a:t>Connectathon</a:t>
            </a:r>
            <a:r>
              <a:rPr lang="en-US" dirty="0"/>
              <a:t> taking place July 15-17, 2025.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hlinkClick r:id="rId4"/>
              </a:rPr>
              <a:t>Registration</a:t>
            </a:r>
            <a:r>
              <a:rPr lang="en-US" dirty="0"/>
              <a:t> is free and will close on Friday, June 30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CMS eQM Standards Team will lead the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FHIR Quality Reporting with DEQM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dirty="0"/>
              <a:t>track to perform a dry run of FHIR quality reporting with data exchange for quality measures (DEQM) eligible clinician (EC) and eligible hospital (EH) programs and provide a demonstration of reporting both an NHSN Hospital Safety measure and a CMS EH measure using the same submission. </a:t>
            </a:r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track </a:t>
            </a:r>
            <a:r>
              <a:rPr lang="en-US" dirty="0">
                <a:hlinkClick r:id="rId5"/>
              </a:rPr>
              <a:t>page</a:t>
            </a:r>
            <a:endParaRPr lang="en-US" dirty="0"/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draft </a:t>
            </a:r>
            <a:r>
              <a:rPr lang="en-US" dirty="0">
                <a:hlinkClick r:id="rId6"/>
              </a:rPr>
              <a:t>schedule</a:t>
            </a:r>
            <a:r>
              <a:rPr lang="en-US" dirty="0"/>
              <a:t> </a:t>
            </a:r>
          </a:p>
        </p:txBody>
      </p:sp>
      <p:sp>
        <p:nvSpPr>
          <p:cNvPr id="324" name="Google Shape;324;p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C687-1B2F-5D56-0734-B5758D2F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0868-E620-73FC-4E14-40396538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Reporting with DEQM</a:t>
            </a:r>
          </a:p>
          <a:p>
            <a:pPr lvl="1"/>
            <a:r>
              <a:rPr lang="en-US" dirty="0"/>
              <a:t>Population Reporting without Supporting Data</a:t>
            </a:r>
          </a:p>
          <a:p>
            <a:pPr lvl="2"/>
            <a:r>
              <a:rPr lang="en-US" dirty="0"/>
              <a:t>e.g. Eligible Clinician (EC)</a:t>
            </a:r>
          </a:p>
          <a:p>
            <a:pPr lvl="1"/>
            <a:r>
              <a:rPr lang="en-US" dirty="0"/>
              <a:t>Population Reporting with Supporting Data </a:t>
            </a:r>
          </a:p>
          <a:p>
            <a:pPr lvl="2"/>
            <a:r>
              <a:rPr lang="en-US" dirty="0"/>
              <a:t>e.g. Eligible Hospital (EH)</a:t>
            </a:r>
          </a:p>
          <a:p>
            <a:r>
              <a:rPr lang="en-US" dirty="0"/>
              <a:t>NHSN and CMS Reporting</a:t>
            </a:r>
          </a:p>
          <a:p>
            <a:pPr lvl="1"/>
            <a:r>
              <a:rPr lang="en-US" dirty="0"/>
              <a:t>Hypoglycemia measure using the same submission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1C0D-83FD-13BD-CC26-1BB9F27F4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A67-3CFE-1825-4CC9-AF33A057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80" dirty="0"/>
              <a:t>Population Reporting without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D92F-32A1-E5A9-488B-108D0E83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D7639-CE3D-8297-C5E0-B208D314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9" y="2210568"/>
            <a:ext cx="11889842" cy="38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037-2580-EFFF-EAD5-458FD4E5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 With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78171-9F0D-34CD-C535-8FDDD2142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8BB60-CD14-B574-3D8E-F6B6F23F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39" y="2217875"/>
            <a:ext cx="12140322" cy="37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NHSN and CMS Hospital Reporting</a:t>
            </a:r>
            <a:endParaRPr dirty="0"/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75637"/>
            <a:ext cx="1354758" cy="25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E103-AFBC-53BF-B0AC-E366C89E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22" y="1581290"/>
            <a:ext cx="9904557" cy="5538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159CD-C17A-06DF-4C40-0675ABC9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6701-E10C-E2D5-B03A-A7ADFF5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A9B8-2054-AB8B-22F9-78DEB3AD6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Clinical Data Repository</a:t>
            </a:r>
          </a:p>
          <a:p>
            <a:pPr lvl="1"/>
            <a:r>
              <a:rPr lang="en-US" sz="2880" dirty="0"/>
              <a:t>Source system exposing a FHIR API</a:t>
            </a:r>
          </a:p>
          <a:p>
            <a:pPr lvl="2"/>
            <a:r>
              <a:rPr lang="en-US" sz="2560" dirty="0" err="1"/>
              <a:t>USCore</a:t>
            </a:r>
            <a:r>
              <a:rPr lang="en-US" sz="2560" dirty="0"/>
              <a:t> 6.1.0, Ideally </a:t>
            </a:r>
            <a:r>
              <a:rPr lang="en-US" sz="2560" dirty="0" err="1"/>
              <a:t>QICore</a:t>
            </a:r>
            <a:r>
              <a:rPr lang="en-US" sz="2560" dirty="0"/>
              <a:t> 6.0.0</a:t>
            </a:r>
          </a:p>
          <a:p>
            <a:r>
              <a:rPr lang="en-US" sz="3200" dirty="0"/>
              <a:t>Measure Evaluation Service</a:t>
            </a:r>
          </a:p>
          <a:p>
            <a:pPr lvl="1"/>
            <a:r>
              <a:rPr lang="en-US" sz="2880" dirty="0"/>
              <a:t>Retrieves data-of-interest</a:t>
            </a:r>
          </a:p>
          <a:p>
            <a:pPr lvl="1"/>
            <a:r>
              <a:rPr lang="en-US" sz="2880" dirty="0"/>
              <a:t>Performs the calculation</a:t>
            </a:r>
          </a:p>
          <a:p>
            <a:pPr lvl="1"/>
            <a:r>
              <a:rPr lang="en-US" sz="2880" dirty="0"/>
              <a:t>Posts results</a:t>
            </a:r>
          </a:p>
          <a:p>
            <a:r>
              <a:rPr lang="en-US" sz="3200" dirty="0"/>
              <a:t>Receiving System</a:t>
            </a:r>
          </a:p>
          <a:p>
            <a:pPr lvl="1"/>
            <a:r>
              <a:rPr lang="en-US" sz="2880" dirty="0"/>
              <a:t>FHIR API (DEQM Receiving System Capability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DB85-AE09-F09F-C667-6D5BCDE5B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0B7-2129-3A28-C1F4-9EAEC7C7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Track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A75A-789F-0DD1-ADE8-63B6CB88D0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07919E-3FD1-6568-3CE4-0F840DC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5" y="1215068"/>
            <a:ext cx="12565750" cy="615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3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1D372F0B-6286-9C18-0BDC-7E58E40F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>
            <a:extLst>
              <a:ext uri="{FF2B5EF4-FFF2-40B4-BE49-F238E27FC236}">
                <a16:creationId xmlns:a16="http://schemas.microsoft.com/office/drawing/2014/main" id="{000BB67D-CBB6-5EA3-4C22-CA5B41CF3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323" name="Google Shape;323;p2">
            <a:extLst>
              <a:ext uri="{FF2B5EF4-FFF2-40B4-BE49-F238E27FC236}">
                <a16:creationId xmlns:a16="http://schemas.microsoft.com/office/drawing/2014/main" id="{0CF0F690-8429-EA54-FED6-39E0E47E4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Join the </a:t>
            </a:r>
            <a:r>
              <a:rPr lang="en-US"/>
              <a:t>planning session on Wednesday </a:t>
            </a:r>
            <a:r>
              <a:rPr lang="en-US" dirty="0"/>
              <a:t>at 10 am ET. Meeting and login details can be found on the track page. 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 Planning: Wednesday, July 9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If you are interested in participating, leading a session during the track, suggesting a session topic, or receiving meeting invites, please reach out to us at </a:t>
            </a:r>
            <a:r>
              <a:rPr lang="en-US" dirty="0">
                <a:hlinkClick r:id="rId3"/>
              </a:rPr>
              <a:t>fhir@icf.com</a:t>
            </a:r>
            <a:r>
              <a:rPr lang="en-US" dirty="0"/>
              <a:t>. </a:t>
            </a:r>
          </a:p>
        </p:txBody>
      </p:sp>
      <p:sp>
        <p:nvSpPr>
          <p:cNvPr id="324" name="Google Shape;324;p2">
            <a:extLst>
              <a:ext uri="{FF2B5EF4-FFF2-40B4-BE49-F238E27FC236}">
                <a16:creationId xmlns:a16="http://schemas.microsoft.com/office/drawing/2014/main" id="{6877F553-49D1-CC9B-5A49-40460C3922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616111"/>
      </p:ext>
    </p:extLst>
  </p:cSld>
  <p:clrMapOvr>
    <a:masterClrMapping/>
  </p:clrMapOvr>
</p:sld>
</file>

<file path=ppt/theme/theme1.xml><?xml version="1.0" encoding="utf-8"?>
<a:theme xmlns:a="http://schemas.openxmlformats.org/drawingml/2006/main" name="ICF_Master_2017">
  <a:themeElements>
    <a:clrScheme name="ICF 2017">
      <a:dk1>
        <a:srgbClr val="000000"/>
      </a:dk1>
      <a:lt1>
        <a:srgbClr val="FFFFFF"/>
      </a:lt1>
      <a:dk2>
        <a:srgbClr val="768A91"/>
      </a:dk2>
      <a:lt2>
        <a:srgbClr val="D8E0E3"/>
      </a:lt2>
      <a:accent1>
        <a:srgbClr val="00538B"/>
      </a:accent1>
      <a:accent2>
        <a:srgbClr val="00A2E0"/>
      </a:accent2>
      <a:accent3>
        <a:srgbClr val="00AFAA"/>
      </a:accent3>
      <a:accent4>
        <a:srgbClr val="69C14C"/>
      </a:accent4>
      <a:accent5>
        <a:srgbClr val="F6A941"/>
      </a:accent5>
      <a:accent6>
        <a:srgbClr val="E10859"/>
      </a:accent6>
      <a:hlink>
        <a:srgbClr val="00538B"/>
      </a:hlink>
      <a:folHlink>
        <a:srgbClr val="00A2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40dade-9a21-4c5b-8fc8-7ce30e2381ad">
      <UserInfo>
        <DisplayName>Eisenberg, Floyd (CNTR)</DisplayName>
        <AccountId>24</AccountId>
        <AccountType/>
      </UserInfo>
      <UserInfo>
        <DisplayName>Seeman, Jennifer</DisplayName>
        <AccountId>14</AccountId>
        <AccountType/>
      </UserInfo>
      <UserInfo>
        <DisplayName>Rubini, Juliet</DisplayName>
        <AccountId>103</AccountId>
        <AccountType/>
      </UserInfo>
    </SharedWithUsers>
    <TaxCatchAll xmlns="fa6a9aea-fb0f-4ddd-aff8-712634b7d5fe" xsi:nil="true"/>
    <lcf76f155ced4ddcb4097134ff3c332f xmlns="ee760227-5363-409a-a2c4-5259cd9496dc">
      <Terms xmlns="http://schemas.microsoft.com/office/infopath/2007/PartnerControls"/>
    </lcf76f155ced4ddcb4097134ff3c332f>
    <Comments xmlns="ee760227-5363-409a-a2c4-5259cd9496d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137BADBF78A49992E0B577711A797" ma:contentTypeVersion="17" ma:contentTypeDescription="Create a new document." ma:contentTypeScope="" ma:versionID="0e16e468b7f6315827058c56e703890f">
  <xsd:schema xmlns:xsd="http://www.w3.org/2001/XMLSchema" xmlns:xs="http://www.w3.org/2001/XMLSchema" xmlns:p="http://schemas.microsoft.com/office/2006/metadata/properties" xmlns:ns2="ee760227-5363-409a-a2c4-5259cd9496dc" xmlns:ns3="7b40dade-9a21-4c5b-8fc8-7ce30e2381ad" xmlns:ns4="fa6a9aea-fb0f-4ddd-aff8-712634b7d5fe" targetNamespace="http://schemas.microsoft.com/office/2006/metadata/properties" ma:root="true" ma:fieldsID="e984ecb132d2def81bd89b5fe683e9d7" ns2:_="" ns3:_="" ns4:_="">
    <xsd:import namespace="ee760227-5363-409a-a2c4-5259cd9496dc"/>
    <xsd:import namespace="7b40dade-9a21-4c5b-8fc8-7ce30e2381ad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60227-5363-409a-a2c4-5259cd949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0dade-9a21-4c5b-8fc8-7ce30e238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caac900-4750-4f5f-b398-daeba720abed}" ma:internalName="TaxCatchAll" ma:showField="CatchAllData" ma:web="7b40dade-9a21-4c5b-8fc8-7ce30e2381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5AC57-15AF-4844-953F-810C2DBDD6D9}">
  <ds:schemaRefs>
    <ds:schemaRef ds:uri="http://schemas.microsoft.com/office/2006/metadata/properties"/>
    <ds:schemaRef ds:uri="http://schemas.microsoft.com/office/infopath/2007/PartnerControls"/>
    <ds:schemaRef ds:uri="7b40dade-9a21-4c5b-8fc8-7ce30e2381ad"/>
    <ds:schemaRef ds:uri="fa6a9aea-fb0f-4ddd-aff8-712634b7d5fe"/>
    <ds:schemaRef ds:uri="ee760227-5363-409a-a2c4-5259cd9496dc"/>
  </ds:schemaRefs>
</ds:datastoreItem>
</file>

<file path=customXml/itemProps2.xml><?xml version="1.0" encoding="utf-8"?>
<ds:datastoreItem xmlns:ds="http://schemas.openxmlformats.org/officeDocument/2006/customXml" ds:itemID="{A2524769-F636-4DB2-A693-2C634FB3E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FB2E98-13BC-4177-B971-37CB58765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60227-5363-409a-a2c4-5259cd9496dc"/>
    <ds:schemaRef ds:uri="7b40dade-9a21-4c5b-8fc8-7ce30e2381ad"/>
    <ds:schemaRef ds:uri="fa6a9aea-fb0f-4ddd-aff8-712634b7d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cf90b97b-be46-4a00-9700-81ce4ff1b7f6}" enabled="0" method="" siteId="{cf90b97b-be46-4a00-9700-81ce4ff1b7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303</Words>
  <Application>Microsoft Office PowerPoint</Application>
  <PresentationFormat>Custom</PresentationFormat>
  <Paragraphs>41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 Symbols</vt:lpstr>
      <vt:lpstr>ICF_Master_2017</vt:lpstr>
      <vt:lpstr>CMS HL7® FHIR® Connectathon 6</vt:lpstr>
      <vt:lpstr>Track Objectives</vt:lpstr>
      <vt:lpstr>Population Reporting without Supporting Data</vt:lpstr>
      <vt:lpstr>Population Reporting With Supporting Data</vt:lpstr>
      <vt:lpstr>NHSN and CMS Hospital Reporting</vt:lpstr>
      <vt:lpstr>Roles</vt:lpstr>
      <vt:lpstr>Final Track Schedule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HL7® FHIR® Connectathon 29 Clinical Reasoning Track</dc:title>
  <dc:creator>Wahba, Sam</dc:creator>
  <cp:lastModifiedBy>Bryn</cp:lastModifiedBy>
  <cp:revision>33</cp:revision>
  <dcterms:created xsi:type="dcterms:W3CDTF">2020-02-06T14:59:02Z</dcterms:created>
  <dcterms:modified xsi:type="dcterms:W3CDTF">2025-06-26T18:37:34Z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0x01010098C137BADBF78A49992E0B577711A797</vt:lpwstr>
  </property>
  <property fmtid="{D5CDD505-2E9C-101B-9397-08002B2CF9AE}" pid="3" name="Asset Topic">
    <vt:lpwstr>605;#Brand|956747bd-03d6-42fa-b21d-d67864e1ab84</vt:lpwstr>
  </property>
  <property fmtid="{D5CDD505-2E9C-101B-9397-08002B2CF9AE}" pid="4" name="Asset_x0020_Type">
    <vt:lpwstr>54;#Branded Materials|e8103d7b-bd02-49df-9a1c-62bfb202956c</vt:lpwstr>
  </property>
  <property fmtid="{D5CDD505-2E9C-101B-9397-08002B2CF9AE}" pid="5" name="Display Page">
    <vt:lpwstr/>
  </property>
  <property fmtid="{D5CDD505-2E9C-101B-9397-08002B2CF9AE}" pid="6" name="Asset Type">
    <vt:lpwstr>54;#Branded Materials|e8103d7b-bd02-49df-9a1c-62bfb202956c</vt:lpwstr>
  </property>
  <property fmtid="{D5CDD505-2E9C-101B-9397-08002B2CF9AE}" pid="7" name="MediaServiceImageTags">
    <vt:lpwstr/>
  </property>
</Properties>
</file>