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F3D0-EC23-404B-A1A1-91B26CA42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E32B2-56A4-4C36-8948-F9A8506B0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3437-809A-4688-8918-A8F77F79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602ED-C4C3-41A8-B275-EAB0F407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B8B3-0E51-4277-8DF7-7FE208DB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9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5567-4C69-47DB-8E1A-A5D0BFA7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D0FB6-C60B-4DFE-8AD7-8580818C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6AF3-8E20-48B4-9B4F-8035FAA7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48626-2C90-4409-9B49-470CA4F4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423B6-9295-4F66-93E4-D24D93CA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E7FCC-A600-4A46-AE21-127AED25B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F568C-B169-4513-989E-1DE8DB87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BDB3-93DE-49AC-AA55-8EF8357B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9FA29-F06B-48AC-919A-C10BDAA8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B80E-53F4-4B7F-9163-125CD087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7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75C7-EC43-465D-8AD0-008FB19D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6AE4-3A34-4822-B990-FE278BCE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3C8A-A64C-4E6A-903E-446E417E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EE6D-6670-43FC-93D7-5553E94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3BE92-1DB2-4078-8B6C-AFD82456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B5DB-B9B9-41C9-BC79-CEE42F6F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49BE9-34F9-4241-A7CD-A28484AA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EAFA-9F21-411C-8D4F-27384CA7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018C6-BE0C-4647-B73E-F75A7BB0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E05F-C7E5-47E9-98AE-E5081EE5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5937-F5BC-4CF9-8573-FAA7C8E0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4A2-B02E-45CC-8248-9CF71D478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6C1E5-BA31-4993-99F7-0397FD4F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5BC1-8A66-4A40-8FB5-BBA4E8E7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4BADF-B665-4F8E-A8DB-4C771515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94346-659F-4DFF-8C6C-7E786174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AB1C-33F9-4C62-B14B-D9FB9094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00CE-015A-4064-ACAF-605FBA6B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35E8F-DD04-4179-87F8-CBEB97AE9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B8EB1-AED0-465B-8644-3DE66B350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CF5C5-A565-401F-BDCD-8AE9E65F4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0CBE6-6626-4C2B-A030-12B4C73E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89380-7E86-4A49-9986-7D762D50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28A09-D1FB-4B4B-B3F8-5140101F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6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CF72-F67D-4701-A7BD-6C3ADF09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60519-ED24-4550-9F5F-7C58AB61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B3D1B-49C0-47A0-A2A2-3733A956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ECCD3-9C70-4206-A174-D87F3248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375BE-B3AC-4967-9A68-8FEE573B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5CAF5-F2EB-433C-872E-025146F8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90B22-4A17-4D71-A26C-780C8693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B7BE-2A66-4529-9B3A-6E1966B1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668F-97F0-422F-BF0F-BE3611B6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68A61-8BD9-4DF3-B396-7F90D3F14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BB351-A508-4C16-BC3F-8C786AE3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EB2A1-0717-45E6-95EE-3248DFD9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5E477-A7B2-4DC8-94E8-E3364266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05A1-ED45-4C31-AE2D-1D30CE24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B4D8A-B065-44F0-B478-F5667AF06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8DD5A-3528-456D-BE76-D7B389BF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6AB2C-F121-464F-8E4C-508CEAA3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40F8B-A46B-483B-977D-0975D3E0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D8E60-F582-471D-AFE8-EBF102ED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7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359FE-EC7A-4CC5-837C-5D056228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0A71E-951D-465D-B458-240AF111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7147-3DC9-45E9-9C81-B51C65983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970F1-B395-4354-BC86-82566BCB08AD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620B-8B21-470D-8737-5D38F799D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1240-39C3-4F6F-830D-3F21D061B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AFD7-500A-4961-91AF-179C630D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AB6F-4D94-432D-873E-5CAAA300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Sandbox Environment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EA52FE-49AD-4D7B-BDC9-0556BF10B982}"/>
              </a:ext>
            </a:extLst>
          </p:cNvPr>
          <p:cNvSpPr/>
          <p:nvPr/>
        </p:nvSpPr>
        <p:spPr>
          <a:xfrm>
            <a:off x="5212080" y="3114040"/>
            <a:ext cx="1767840" cy="1264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CQF Ruler (mock EHR FHIR Server)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E913D0-4919-4C50-B667-0224ABF6128C}"/>
              </a:ext>
            </a:extLst>
          </p:cNvPr>
          <p:cNvSpPr/>
          <p:nvPr/>
        </p:nvSpPr>
        <p:spPr>
          <a:xfrm>
            <a:off x="3037840" y="2232184"/>
            <a:ext cx="123444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MyPAIN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ADC165-306C-4ECE-9A20-BFCD74856BF4}"/>
              </a:ext>
            </a:extLst>
          </p:cNvPr>
          <p:cNvSpPr/>
          <p:nvPr/>
        </p:nvSpPr>
        <p:spPr>
          <a:xfrm>
            <a:off x="5435600" y="1508760"/>
            <a:ext cx="1320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Launch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C65E67-30CF-4607-966C-42BBCC4D992D}"/>
              </a:ext>
            </a:extLst>
          </p:cNvPr>
          <p:cNvSpPr/>
          <p:nvPr/>
        </p:nvSpPr>
        <p:spPr>
          <a:xfrm>
            <a:off x="7919720" y="2267744"/>
            <a:ext cx="1234440" cy="985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 Manager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14498-EE3D-4530-9CB4-24EF46C826C5}"/>
              </a:ext>
            </a:extLst>
          </p:cNvPr>
          <p:cNvCxnSpPr/>
          <p:nvPr/>
        </p:nvCxnSpPr>
        <p:spPr>
          <a:xfrm flipH="1">
            <a:off x="4389120" y="1996440"/>
            <a:ext cx="929640" cy="462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F2408-F634-46B0-9F2D-137D95E5EF9D}"/>
              </a:ext>
            </a:extLst>
          </p:cNvPr>
          <p:cNvCxnSpPr>
            <a:cxnSpLocks/>
          </p:cNvCxnSpPr>
          <p:nvPr/>
        </p:nvCxnSpPr>
        <p:spPr>
          <a:xfrm>
            <a:off x="4389120" y="3027680"/>
            <a:ext cx="736600" cy="441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97A5AD-34A1-42DF-91BD-2094A6E3BE9E}"/>
              </a:ext>
            </a:extLst>
          </p:cNvPr>
          <p:cNvCxnSpPr>
            <a:cxnSpLocks/>
          </p:cNvCxnSpPr>
          <p:nvPr/>
        </p:nvCxnSpPr>
        <p:spPr>
          <a:xfrm>
            <a:off x="6873240" y="2072640"/>
            <a:ext cx="985520" cy="482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4AB303-EE4C-4D0B-A72F-B92E1A63735B}"/>
              </a:ext>
            </a:extLst>
          </p:cNvPr>
          <p:cNvCxnSpPr>
            <a:cxnSpLocks/>
          </p:cNvCxnSpPr>
          <p:nvPr/>
        </p:nvCxnSpPr>
        <p:spPr>
          <a:xfrm flipH="1">
            <a:off x="7089140" y="3048000"/>
            <a:ext cx="736600" cy="401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F5E109F-6DD3-44F2-BADD-2B96A214C040}"/>
              </a:ext>
            </a:extLst>
          </p:cNvPr>
          <p:cNvSpPr/>
          <p:nvPr/>
        </p:nvSpPr>
        <p:spPr>
          <a:xfrm>
            <a:off x="5077460" y="1661716"/>
            <a:ext cx="299720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EF57E02-83FF-40C0-9981-FDA93DB0D482}"/>
              </a:ext>
            </a:extLst>
          </p:cNvPr>
          <p:cNvSpPr/>
          <p:nvPr/>
        </p:nvSpPr>
        <p:spPr>
          <a:xfrm>
            <a:off x="4239260" y="1955404"/>
            <a:ext cx="299720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9BC9F3-179D-4AF3-A4BF-2666FFA9D83F}"/>
              </a:ext>
            </a:extLst>
          </p:cNvPr>
          <p:cNvSpPr/>
          <p:nvPr/>
        </p:nvSpPr>
        <p:spPr>
          <a:xfrm>
            <a:off x="2557780" y="2555240"/>
            <a:ext cx="299720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3625E2-60C8-4452-950D-C7FD4F772561}"/>
              </a:ext>
            </a:extLst>
          </p:cNvPr>
          <p:cNvSpPr/>
          <p:nvPr/>
        </p:nvSpPr>
        <p:spPr>
          <a:xfrm>
            <a:off x="4239260" y="3169920"/>
            <a:ext cx="299720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1C7C66-4B87-4812-BCAF-765EB44F0B68}"/>
              </a:ext>
            </a:extLst>
          </p:cNvPr>
          <p:cNvSpPr/>
          <p:nvPr/>
        </p:nvSpPr>
        <p:spPr>
          <a:xfrm>
            <a:off x="4869180" y="3596640"/>
            <a:ext cx="299720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4A9156-E772-4B88-82BE-A35F248D134B}"/>
              </a:ext>
            </a:extLst>
          </p:cNvPr>
          <p:cNvSpPr/>
          <p:nvPr/>
        </p:nvSpPr>
        <p:spPr>
          <a:xfrm>
            <a:off x="6814820" y="1696720"/>
            <a:ext cx="299720" cy="299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635D05-CC89-4301-A72F-191450FD6666}"/>
              </a:ext>
            </a:extLst>
          </p:cNvPr>
          <p:cNvSpPr/>
          <p:nvPr/>
        </p:nvSpPr>
        <p:spPr>
          <a:xfrm>
            <a:off x="7589520" y="2135664"/>
            <a:ext cx="299720" cy="299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4A1BC6-1036-4D42-A647-49C0B6F2F16A}"/>
              </a:ext>
            </a:extLst>
          </p:cNvPr>
          <p:cNvSpPr/>
          <p:nvPr/>
        </p:nvSpPr>
        <p:spPr>
          <a:xfrm>
            <a:off x="7573010" y="2724944"/>
            <a:ext cx="299720" cy="299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E80533-2CE1-4770-9E11-E19B78775F01}"/>
              </a:ext>
            </a:extLst>
          </p:cNvPr>
          <p:cNvSpPr/>
          <p:nvPr/>
        </p:nvSpPr>
        <p:spPr>
          <a:xfrm>
            <a:off x="9237980" y="2575084"/>
            <a:ext cx="299720" cy="299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CA60E9-80BA-482D-A459-07E78903AD45}"/>
              </a:ext>
            </a:extLst>
          </p:cNvPr>
          <p:cNvSpPr/>
          <p:nvPr/>
        </p:nvSpPr>
        <p:spPr>
          <a:xfrm>
            <a:off x="383540" y="4679236"/>
            <a:ext cx="299720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3999967-7536-4531-B1DB-CDCCEC27A4B2}"/>
              </a:ext>
            </a:extLst>
          </p:cNvPr>
          <p:cNvSpPr txBox="1"/>
          <p:nvPr/>
        </p:nvSpPr>
        <p:spPr>
          <a:xfrm>
            <a:off x="838200" y="4717902"/>
            <a:ext cx="3380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launches </a:t>
            </a:r>
            <a:r>
              <a:rPr lang="en-US" sz="1100" dirty="0" err="1"/>
              <a:t>MyPAIN</a:t>
            </a:r>
            <a:r>
              <a:rPr lang="en-US" sz="1100" dirty="0"/>
              <a:t> application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0DDB26-9990-491C-9DC4-6282FBE727F0}"/>
              </a:ext>
            </a:extLst>
          </p:cNvPr>
          <p:cNvSpPr/>
          <p:nvPr/>
        </p:nvSpPr>
        <p:spPr>
          <a:xfrm>
            <a:off x="378460" y="5110084"/>
            <a:ext cx="299720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9D7CE8-0849-4C8A-89DD-9688982BC0B2}"/>
              </a:ext>
            </a:extLst>
          </p:cNvPr>
          <p:cNvSpPr txBox="1"/>
          <p:nvPr/>
        </p:nvSpPr>
        <p:spPr>
          <a:xfrm>
            <a:off x="838200" y="5129139"/>
            <a:ext cx="3738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MyPAIN</a:t>
            </a:r>
            <a:r>
              <a:rPr lang="en-US" sz="1100" dirty="0"/>
              <a:t> application authorizes and receives launch context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D0125C-C945-4ECF-982C-34B921137497}"/>
              </a:ext>
            </a:extLst>
          </p:cNvPr>
          <p:cNvSpPr/>
          <p:nvPr/>
        </p:nvSpPr>
        <p:spPr>
          <a:xfrm>
            <a:off x="363474" y="5562607"/>
            <a:ext cx="329692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CF4A26-88E0-485B-BAA0-E59DAE0D9342}"/>
              </a:ext>
            </a:extLst>
          </p:cNvPr>
          <p:cNvSpPr txBox="1"/>
          <p:nvPr/>
        </p:nvSpPr>
        <p:spPr>
          <a:xfrm>
            <a:off x="838200" y="5581662"/>
            <a:ext cx="3550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 enters questionnaire responses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2DC0EE-6633-4221-B41E-0682C021E822}"/>
              </a:ext>
            </a:extLst>
          </p:cNvPr>
          <p:cNvSpPr/>
          <p:nvPr/>
        </p:nvSpPr>
        <p:spPr>
          <a:xfrm>
            <a:off x="378460" y="5976937"/>
            <a:ext cx="329692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E1B9CD-A41A-492C-9325-EE63EDAD267F}"/>
              </a:ext>
            </a:extLst>
          </p:cNvPr>
          <p:cNvSpPr txBox="1"/>
          <p:nvPr/>
        </p:nvSpPr>
        <p:spPr>
          <a:xfrm>
            <a:off x="853186" y="5995992"/>
            <a:ext cx="3886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MyPAIN</a:t>
            </a:r>
            <a:r>
              <a:rPr lang="en-US" sz="1100" dirty="0"/>
              <a:t> application posts </a:t>
            </a:r>
            <a:r>
              <a:rPr lang="en-US" sz="1100" dirty="0" err="1"/>
              <a:t>QuestionnaireResponse</a:t>
            </a:r>
            <a:r>
              <a:rPr lang="en-US" sz="1100" dirty="0"/>
              <a:t> to FHIR server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52F477-76B6-428F-950C-EBCD142D83C3}"/>
              </a:ext>
            </a:extLst>
          </p:cNvPr>
          <p:cNvSpPr/>
          <p:nvPr/>
        </p:nvSpPr>
        <p:spPr>
          <a:xfrm>
            <a:off x="378460" y="6410322"/>
            <a:ext cx="329692" cy="299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CC747-C185-415B-9791-B6DB3B424BE4}"/>
              </a:ext>
            </a:extLst>
          </p:cNvPr>
          <p:cNvSpPr txBox="1"/>
          <p:nvPr/>
        </p:nvSpPr>
        <p:spPr>
          <a:xfrm>
            <a:off x="853186" y="6332857"/>
            <a:ext cx="3886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FHIR server decomposes questionnaire responses into Observations and stores them associated with the patient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0DA556A-CBF1-429F-9B06-EEFC78704212}"/>
              </a:ext>
            </a:extLst>
          </p:cNvPr>
          <p:cNvSpPr/>
          <p:nvPr/>
        </p:nvSpPr>
        <p:spPr>
          <a:xfrm>
            <a:off x="7066280" y="4528980"/>
            <a:ext cx="299720" cy="299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284A45-EAD8-4CB6-A663-C28B62855C5C}"/>
              </a:ext>
            </a:extLst>
          </p:cNvPr>
          <p:cNvSpPr txBox="1"/>
          <p:nvPr/>
        </p:nvSpPr>
        <p:spPr>
          <a:xfrm>
            <a:off x="7463790" y="4463396"/>
            <a:ext cx="3380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Practitioner launches Pain Manager (from CDS Hooks SMART App Card)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D70AFF7-9597-4934-BEFD-195C749C03AD}"/>
              </a:ext>
            </a:extLst>
          </p:cNvPr>
          <p:cNvSpPr/>
          <p:nvPr/>
        </p:nvSpPr>
        <p:spPr>
          <a:xfrm>
            <a:off x="7066280" y="4978956"/>
            <a:ext cx="299720" cy="299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0DE07-BB75-46CB-9DFD-999FBFACE9D7}"/>
              </a:ext>
            </a:extLst>
          </p:cNvPr>
          <p:cNvSpPr txBox="1"/>
          <p:nvPr/>
        </p:nvSpPr>
        <p:spPr>
          <a:xfrm>
            <a:off x="7463790" y="4959862"/>
            <a:ext cx="3380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PainManager</a:t>
            </a:r>
            <a:r>
              <a:rPr lang="en-US" sz="1100" dirty="0"/>
              <a:t> application authorizes and receives launch context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57B126C-E265-4FC2-B320-E5DEAA729DCB}"/>
              </a:ext>
            </a:extLst>
          </p:cNvPr>
          <p:cNvSpPr/>
          <p:nvPr/>
        </p:nvSpPr>
        <p:spPr>
          <a:xfrm>
            <a:off x="7066280" y="5409843"/>
            <a:ext cx="299720" cy="299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0F37D8-7668-448E-B1B2-5FF0EEDD0248}"/>
              </a:ext>
            </a:extLst>
          </p:cNvPr>
          <p:cNvSpPr txBox="1"/>
          <p:nvPr/>
        </p:nvSpPr>
        <p:spPr>
          <a:xfrm>
            <a:off x="7463790" y="5390749"/>
            <a:ext cx="3380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PainManager</a:t>
            </a:r>
            <a:r>
              <a:rPr lang="en-US" sz="1100" dirty="0"/>
              <a:t> application requests Pain Manager information from the FHIR Server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71D943-B941-488A-BF21-E612F401E579}"/>
              </a:ext>
            </a:extLst>
          </p:cNvPr>
          <p:cNvSpPr/>
          <p:nvPr/>
        </p:nvSpPr>
        <p:spPr>
          <a:xfrm>
            <a:off x="7066280" y="5866456"/>
            <a:ext cx="299720" cy="2997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28983B-D383-41AF-86F2-6904E4E5BDD6}"/>
              </a:ext>
            </a:extLst>
          </p:cNvPr>
          <p:cNvSpPr txBox="1"/>
          <p:nvPr/>
        </p:nvSpPr>
        <p:spPr>
          <a:xfrm>
            <a:off x="7463790" y="5847362"/>
            <a:ext cx="3380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Practitioner views patient responses and relevant information in the </a:t>
            </a:r>
            <a:r>
              <a:rPr lang="en-US" sz="1100" dirty="0" err="1"/>
              <a:t>PainManager</a:t>
            </a:r>
            <a:r>
              <a:rPr lang="en-US" sz="1100"/>
              <a:t> application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585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Sandbox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 Environment</dc:title>
  <dc:creator>Bryn</dc:creator>
  <cp:lastModifiedBy>Bryn</cp:lastModifiedBy>
  <cp:revision>2</cp:revision>
  <dcterms:created xsi:type="dcterms:W3CDTF">2020-05-29T03:08:09Z</dcterms:created>
  <dcterms:modified xsi:type="dcterms:W3CDTF">2020-05-29T03:25:54Z</dcterms:modified>
</cp:coreProperties>
</file>