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3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94660"/>
  </p:normalViewPr>
  <p:slideViewPr>
    <p:cSldViewPr snapToGrid="0">
      <p:cViewPr varScale="1">
        <p:scale>
          <a:sx n="90" d="100"/>
          <a:sy n="90" d="100"/>
        </p:scale>
        <p:origin x="92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FE8F-4A1B-B679-D488-90E9CC612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B8EC5-68B9-B618-29BB-EC6784A2F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7DEBC-D3A6-2739-3900-65034D0B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97D-F0B7-44F6-B0C5-1D1527B3AE36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ADD6E-B9E4-7FF5-4F2E-DD3ECE22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170D-45A7-9390-37E8-E3FAA6A7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CE88-FE41-4929-8AB4-D9685904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7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BD2C-4D72-35DD-4A2B-F70D68BA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2BE41-1015-61CF-8441-D6E8E6C51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E86A-732A-A6DA-F28A-97890EFF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97D-F0B7-44F6-B0C5-1D1527B3AE36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8FD6F-62A8-7AA9-1908-317955A3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710D5-1D1E-A399-8A19-FFD83A13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CE88-FE41-4929-8AB4-D9685904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7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F2CE9-BE91-AB57-5843-F8B742BC9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49F4A-CA89-D8A3-9FB0-AE0C68BFC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41EE2-173A-31A7-0448-9A772B97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97D-F0B7-44F6-B0C5-1D1527B3AE36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1F4D9-6B2E-9BFB-92F1-67FCC1F1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44C2C-F1B4-C44A-587D-D78619AE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CE88-FE41-4929-8AB4-D9685904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2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0CB0-D0E6-0E4B-E286-43C707C2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A728-479A-6DAE-590B-E2708AE87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ADFC3-5BA1-613A-9FBD-818F31F8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97D-F0B7-44F6-B0C5-1D1527B3AE36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97A2F-D351-12AA-996A-258CE9DA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9913B-DB9F-3C87-8E3B-0FD73347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CE88-FE41-4929-8AB4-D9685904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0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F08A-D581-1F3E-9EB1-00BACDE2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DB96C-4DFA-7468-B530-405FFBC60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05708-D743-1CD1-E548-0D374ECB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97D-F0B7-44F6-B0C5-1D1527B3AE36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8EB0D-E4F6-AF18-0134-E91595CA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081DC-08D1-3A35-9EED-2EDFC42E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CE88-FE41-4929-8AB4-D9685904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50AD-5758-6E93-31EF-70E28ED4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F977-E228-4752-0624-E5AAFFCBD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CA509-744A-4F73-9EFB-094DE18BE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44AA4-C407-A7E1-67AD-331F78E4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97D-F0B7-44F6-B0C5-1D1527B3AE36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6A1A1-BA2C-1DFF-5F8C-C1E7BB97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99D46-FEAF-467F-852D-F81FB60C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CE88-FE41-4929-8AB4-D9685904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DB2C-6805-B26F-8209-610A93DE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F8F4A-5B45-8A8C-A877-B4252794C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AC9C2-3A0D-D48D-80F0-E8E080E6D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53FFF-08B6-9BB5-4BA6-91A33CEAD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0413E-3C20-E3CF-4F80-9A10EF98C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8A200-159F-D004-2F89-8E382F95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97D-F0B7-44F6-B0C5-1D1527B3AE36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C5E27-F8A9-B2DD-65A6-A7D5400C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91FC9-1529-1F61-D246-0AE1B69E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CE88-FE41-4929-8AB4-D9685904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B14E-93E9-220A-83CA-1F3FD999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D6C26-6FBF-59E9-2CD1-D7610C70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97D-F0B7-44F6-B0C5-1D1527B3AE36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EEBE9-1098-BE20-01F3-595A7015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C7FE5-8B00-191A-549A-F0D1057F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CE88-FE41-4929-8AB4-D9685904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D286E-FB2A-6B69-8A4C-A62CB309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97D-F0B7-44F6-B0C5-1D1527B3AE36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9C891-B3A0-27F5-CD39-D50812C9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D947C-0BF6-365D-70FA-EF69C313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CE88-FE41-4929-8AB4-D9685904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7CBD-32E7-EC90-0712-9C43A696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70BA-B6D3-4101-AC44-DD93B150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48200-CA9C-E3E2-284B-BC698B6D2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CD7C6-67A7-95E3-FAAD-9705179D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97D-F0B7-44F6-B0C5-1D1527B3AE36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1ECE7-C854-6F31-73DF-1255605E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C6993-765F-ED74-D085-BEADF98A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CE88-FE41-4929-8AB4-D9685904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4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B4A7-E0F4-4290-5BED-592AD788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CCA2B8-CC1D-414F-64B9-40D8DB7A0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0C633-06B5-047D-F8FE-B4A6B7625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4832F-B056-2967-E80F-1B111EFF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697D-F0B7-44F6-B0C5-1D1527B3AE36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9AB2A-EF91-52AC-A6D3-48752025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DCA2F-5333-5896-535A-F5FBE1FE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CE88-FE41-4929-8AB4-D9685904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9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A5368-CED9-BA4C-FD04-C8F20DB6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A4929-B071-B104-E364-B5C299476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B04D6-DBD0-D0B1-BB9E-DEB1FFD8E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B697D-F0B7-44F6-B0C5-1D1527B3AE36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6520A-E961-346F-FA30-35FBC0AA0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6E40F-BAF8-B1AA-5AE2-DC2230CE9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0CE88-FE41-4929-8AB4-D9685904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2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Right 8">
            <a:extLst>
              <a:ext uri="{FF2B5EF4-FFF2-40B4-BE49-F238E27FC236}">
                <a16:creationId xmlns:a16="http://schemas.microsoft.com/office/drawing/2014/main" id="{AC4BDFE4-B67B-2AD5-C86C-272F300EA087}"/>
              </a:ext>
            </a:extLst>
          </p:cNvPr>
          <p:cNvSpPr/>
          <p:nvPr/>
        </p:nvSpPr>
        <p:spPr>
          <a:xfrm>
            <a:off x="2924735" y="3012141"/>
            <a:ext cx="1035424" cy="672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82A8AE-FD78-33A4-9DC4-B655613A2288}"/>
              </a:ext>
            </a:extLst>
          </p:cNvPr>
          <p:cNvSpPr/>
          <p:nvPr/>
        </p:nvSpPr>
        <p:spPr>
          <a:xfrm>
            <a:off x="1842247" y="27028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EHR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9426C3-7973-C7F6-0BFC-1FFAB4FE2305}"/>
              </a:ext>
            </a:extLst>
          </p:cNvPr>
          <p:cNvSpPr/>
          <p:nvPr/>
        </p:nvSpPr>
        <p:spPr>
          <a:xfrm>
            <a:off x="6642847" y="27028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43ADF8-0C3F-58C6-6FD0-FA02481C0E35}"/>
              </a:ext>
            </a:extLst>
          </p:cNvPr>
          <p:cNvSpPr/>
          <p:nvPr/>
        </p:nvSpPr>
        <p:spPr>
          <a:xfrm>
            <a:off x="4047564" y="2931459"/>
            <a:ext cx="1306607" cy="497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DTR App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19164E-2C94-F544-F386-A915C4CE8907}"/>
              </a:ext>
            </a:extLst>
          </p:cNvPr>
          <p:cNvSpPr/>
          <p:nvPr/>
        </p:nvSpPr>
        <p:spPr>
          <a:xfrm>
            <a:off x="3316941" y="2958354"/>
            <a:ext cx="168088" cy="16136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C22F6-1FFB-1C99-5E94-36483CF81182}"/>
              </a:ext>
            </a:extLst>
          </p:cNvPr>
          <p:cNvSpPr txBox="1"/>
          <p:nvPr/>
        </p:nvSpPr>
        <p:spPr>
          <a:xfrm>
            <a:off x="611842" y="4101352"/>
            <a:ext cx="1078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DTR Launch: https://build.fhir.org/ig/HL7/davinci-dtr/specification.html#retrieving-launch-context-information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0CD2A59-4930-74CD-A8E8-0523DC1338AF}"/>
              </a:ext>
            </a:extLst>
          </p:cNvPr>
          <p:cNvSpPr/>
          <p:nvPr/>
        </p:nvSpPr>
        <p:spPr>
          <a:xfrm>
            <a:off x="5441576" y="3012141"/>
            <a:ext cx="1035424" cy="672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944D2B-32CB-F77F-6353-D63044B9448D}"/>
              </a:ext>
            </a:extLst>
          </p:cNvPr>
          <p:cNvSpPr/>
          <p:nvPr/>
        </p:nvSpPr>
        <p:spPr>
          <a:xfrm>
            <a:off x="5833782" y="2958354"/>
            <a:ext cx="168088" cy="16136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87EF2-B445-B0F8-5806-6205ADCFBA38}"/>
              </a:ext>
            </a:extLst>
          </p:cNvPr>
          <p:cNvSpPr txBox="1"/>
          <p:nvPr/>
        </p:nvSpPr>
        <p:spPr>
          <a:xfrm>
            <a:off x="611644" y="4430803"/>
            <a:ext cx="1157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$questionnaire-package: https://build.fhir.org/ig/HL7/davinci-dtr/specification.html#retrieving-questionnaire-packages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B94AC2-2596-67CD-0726-4562F6232865}"/>
              </a:ext>
            </a:extLst>
          </p:cNvPr>
          <p:cNvSpPr/>
          <p:nvPr/>
        </p:nvSpPr>
        <p:spPr>
          <a:xfrm>
            <a:off x="6394076" y="3116355"/>
            <a:ext cx="168088" cy="16136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D98018-6BBD-4341-0928-2ED8E9237046}"/>
              </a:ext>
            </a:extLst>
          </p:cNvPr>
          <p:cNvSpPr txBox="1"/>
          <p:nvPr/>
        </p:nvSpPr>
        <p:spPr>
          <a:xfrm>
            <a:off x="607684" y="4760254"/>
            <a:ext cx="67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QuestionnaireResponse</a:t>
            </a:r>
            <a:r>
              <a:rPr lang="en-US" dirty="0"/>
              <a:t> pre-populate (payer-side information only)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757AF85-5871-548E-BFD8-6FA0BB4411DE}"/>
              </a:ext>
            </a:extLst>
          </p:cNvPr>
          <p:cNvSpPr/>
          <p:nvPr/>
        </p:nvSpPr>
        <p:spPr>
          <a:xfrm rot="10800000">
            <a:off x="5441576" y="3301250"/>
            <a:ext cx="1035424" cy="672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F3AD7E-22A3-A572-9C80-46762ACAA8A9}"/>
              </a:ext>
            </a:extLst>
          </p:cNvPr>
          <p:cNvSpPr/>
          <p:nvPr/>
        </p:nvSpPr>
        <p:spPr>
          <a:xfrm>
            <a:off x="5833782" y="3247463"/>
            <a:ext cx="168088" cy="16136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791264-4DF4-D84A-90A7-87B58E355834}"/>
              </a:ext>
            </a:extLst>
          </p:cNvPr>
          <p:cNvSpPr txBox="1"/>
          <p:nvPr/>
        </p:nvSpPr>
        <p:spPr>
          <a:xfrm>
            <a:off x="607684" y="5093065"/>
            <a:ext cx="349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Questionnaire Package Bundle(s)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278646F-BD59-B791-5C8C-0C5C93DCB13D}"/>
              </a:ext>
            </a:extLst>
          </p:cNvPr>
          <p:cNvSpPr/>
          <p:nvPr/>
        </p:nvSpPr>
        <p:spPr>
          <a:xfrm>
            <a:off x="4616823" y="3368481"/>
            <a:ext cx="168088" cy="16136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5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AFD52CA-92B4-2747-F677-381054B9E543}"/>
              </a:ext>
            </a:extLst>
          </p:cNvPr>
          <p:cNvSpPr/>
          <p:nvPr/>
        </p:nvSpPr>
        <p:spPr>
          <a:xfrm rot="10800000">
            <a:off x="2924735" y="3297889"/>
            <a:ext cx="1035424" cy="672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AA2428-8804-47A3-B50F-99425B66C09C}"/>
              </a:ext>
            </a:extLst>
          </p:cNvPr>
          <p:cNvSpPr/>
          <p:nvPr/>
        </p:nvSpPr>
        <p:spPr>
          <a:xfrm>
            <a:off x="3316941" y="3244102"/>
            <a:ext cx="168088" cy="16136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45748A-4F27-0A1C-ED32-755088ACB013}"/>
              </a:ext>
            </a:extLst>
          </p:cNvPr>
          <p:cNvSpPr txBox="1"/>
          <p:nvPr/>
        </p:nvSpPr>
        <p:spPr>
          <a:xfrm>
            <a:off x="607684" y="5419156"/>
            <a:ext cx="262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Questionnaire Populate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D76FBF-B25C-E42A-A35E-4A8C0A513C1C}"/>
              </a:ext>
            </a:extLst>
          </p:cNvPr>
          <p:cNvSpPr txBox="1"/>
          <p:nvPr/>
        </p:nvSpPr>
        <p:spPr>
          <a:xfrm>
            <a:off x="607684" y="5751967"/>
            <a:ext cx="641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FHIR API Calls (resulting from questionnaire populate operation)</a:t>
            </a:r>
          </a:p>
        </p:txBody>
      </p:sp>
    </p:spTree>
    <p:extLst>
      <p:ext uri="{BB962C8B-B14F-4D97-AF65-F5344CB8AC3E}">
        <p14:creationId xmlns:p14="http://schemas.microsoft.com/office/powerpoint/2010/main" val="254648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Bryn</dc:creator>
  <cp:lastModifiedBy>Bryn</cp:lastModifiedBy>
  <cp:revision>1</cp:revision>
  <dcterms:created xsi:type="dcterms:W3CDTF">2024-08-26T03:29:01Z</dcterms:created>
  <dcterms:modified xsi:type="dcterms:W3CDTF">2024-08-26T04:43:14Z</dcterms:modified>
</cp:coreProperties>
</file>