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8328-ACB1-4817-B7F6-57647BB828C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A248-A396-4F32-BC72-30324C89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8328-ACB1-4817-B7F6-57647BB828C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A248-A396-4F32-BC72-30324C89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5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8328-ACB1-4817-B7F6-57647BB828C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A248-A396-4F32-BC72-30324C89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8328-ACB1-4817-B7F6-57647BB828C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A248-A396-4F32-BC72-30324C89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8328-ACB1-4817-B7F6-57647BB828C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A248-A396-4F32-BC72-30324C89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3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8328-ACB1-4817-B7F6-57647BB828C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A248-A396-4F32-BC72-30324C89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3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8328-ACB1-4817-B7F6-57647BB828C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A248-A396-4F32-BC72-30324C89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8328-ACB1-4817-B7F6-57647BB828C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A248-A396-4F32-BC72-30324C89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6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8328-ACB1-4817-B7F6-57647BB828C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A248-A396-4F32-BC72-30324C89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8328-ACB1-4817-B7F6-57647BB828C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A248-A396-4F32-BC72-30324C89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8328-ACB1-4817-B7F6-57647BB828C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A248-A396-4F32-BC72-30324C89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C8328-ACB1-4817-B7F6-57647BB828C0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A248-A396-4F32-BC72-30324C89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CQL-Based HQMF 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6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146: QDM Population Criteria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2691"/>
            <a:ext cx="10851129" cy="52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9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146: CQL Initial Patient Population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237" y="2391850"/>
            <a:ext cx="10635523" cy="5449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403" y="3939213"/>
            <a:ext cx="5847193" cy="8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6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146: CQL Initial Patient Population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4991"/>
            <a:ext cx="10633553" cy="2262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453666"/>
            <a:ext cx="9456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And, patient had an Ambulatory/ED Visit during the Measurement Period (the encounter)</a:t>
            </a:r>
          </a:p>
          <a:p>
            <a:r>
              <a:rPr lang="en-US" dirty="0" smtClean="0"/>
              <a:t>And, patient had an Order for Antibiotic Medications for Pharyngitis within 3 days of the encounter</a:t>
            </a:r>
          </a:p>
          <a:p>
            <a:r>
              <a:rPr lang="en-US" dirty="0" smtClean="0"/>
              <a:t>And, the encounter occurred when the patient had a Diagnosis of Pharyngitis</a:t>
            </a:r>
          </a:p>
          <a:p>
            <a:r>
              <a:rPr lang="en-US" dirty="0" smtClean="0"/>
              <a:t>Or, the patient had a Diagnosis of Pharyngitis that started during the encounter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1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146: CQL Initial Patient Population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4991"/>
            <a:ext cx="10633553" cy="22624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4824"/>
            <a:ext cx="9704456" cy="25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146: CQL Initial Patient Population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48195" cy="1541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5697"/>
            <a:ext cx="10335650" cy="21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Denominator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215046" cy="1342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9841"/>
            <a:ext cx="9858565" cy="19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93" y="1690688"/>
            <a:ext cx="11651814" cy="1162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3" y="3617596"/>
            <a:ext cx="9853493" cy="13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6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485487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Identify ways to clarify relationship between HQMF population criteria and CQL expressions within the HQMF document</a:t>
            </a:r>
          </a:p>
          <a:p>
            <a:pPr lvl="1"/>
            <a:r>
              <a:rPr lang="en-US" dirty="0" smtClean="0"/>
              <a:t>Organize expressions by criteria within the document</a:t>
            </a:r>
          </a:p>
          <a:p>
            <a:pPr lvl="1"/>
            <a:r>
              <a:rPr lang="en-US" dirty="0" smtClean="0"/>
              <a:t>Use Comments within the CQL to identify boundaries</a:t>
            </a:r>
          </a:p>
          <a:p>
            <a:pPr lvl="1"/>
            <a:r>
              <a:rPr lang="en-US" dirty="0" smtClean="0"/>
              <a:t>Follow common structure for all measures</a:t>
            </a:r>
          </a:p>
          <a:p>
            <a:r>
              <a:rPr lang="en-US" dirty="0" smtClean="0"/>
              <a:t>Determine CQL-style guidelines</a:t>
            </a:r>
          </a:p>
          <a:p>
            <a:pPr lvl="1"/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Commenting conventions</a:t>
            </a:r>
          </a:p>
          <a:p>
            <a:pPr lvl="1"/>
            <a:r>
              <a:rPr lang="en-US" dirty="0" smtClean="0"/>
              <a:t>Common Patterns</a:t>
            </a:r>
          </a:p>
          <a:p>
            <a:r>
              <a:rPr lang="en-US" dirty="0" smtClean="0"/>
              <a:t>Naming of expressions needs to accurately reflect the content</a:t>
            </a:r>
          </a:p>
          <a:p>
            <a:pPr lvl="1"/>
            <a:r>
              <a:rPr lang="en-US" dirty="0" err="1" smtClean="0"/>
              <a:t>PharyngitisEncounters</a:t>
            </a:r>
            <a:r>
              <a:rPr lang="en-US" dirty="0" smtClean="0"/>
              <a:t> vs “Pharyngitis Encounters with Antibiotics”</a:t>
            </a:r>
          </a:p>
          <a:p>
            <a:r>
              <a:rPr lang="en-US" dirty="0" smtClean="0"/>
              <a:t>Establish a pattern for how criteria are defined </a:t>
            </a:r>
          </a:p>
          <a:p>
            <a:pPr lvl="1"/>
            <a:r>
              <a:rPr lang="en-US" dirty="0" smtClean="0"/>
              <a:t>e.g. Does the numerator include the denominator criteria?</a:t>
            </a:r>
          </a:p>
          <a:p>
            <a:r>
              <a:rPr lang="en-US" dirty="0" smtClean="0"/>
              <a:t>Others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to be careful not to introduce anything that requires inference on top of the CQL</a:t>
            </a:r>
            <a:endParaRPr lang="en-US" dirty="0" smtClean="0"/>
          </a:p>
          <a:p>
            <a:pPr lvl="1"/>
            <a:r>
              <a:rPr lang="en-US" dirty="0" smtClean="0"/>
              <a:t>Hyperlinks within the HQMF/HTML rendering</a:t>
            </a:r>
          </a:p>
          <a:p>
            <a:pPr lvl="1"/>
            <a:r>
              <a:rPr lang="en-US" dirty="0" smtClean="0"/>
              <a:t>Also inline hints when hovering/browsing through the CQL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86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CQL-Based HQMF IG</a:t>
            </a:r>
          </a:p>
          <a:p>
            <a:r>
              <a:rPr lang="en-US" dirty="0" smtClean="0"/>
              <a:t>Step-by-Step Comparison of QDM/CQL</a:t>
            </a:r>
          </a:p>
          <a:p>
            <a:r>
              <a:rPr lang="en-US" dirty="0" smtClean="0"/>
              <a:t>Discussion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9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CQL-Based HQMF 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247" y="2231381"/>
            <a:ext cx="6831723" cy="34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4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HQMF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372" y="1474142"/>
            <a:ext cx="9257256" cy="528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Criteria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78246" cy="42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7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Criteria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840" y="1443262"/>
            <a:ext cx="1073832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CQL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961" y="2034932"/>
            <a:ext cx="9910077" cy="334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Population Expressions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629" y="2099478"/>
            <a:ext cx="7112741" cy="393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Population Expressions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036" y="1938114"/>
            <a:ext cx="9891927" cy="41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5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259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CQL-Based HQMF IG</vt:lpstr>
      <vt:lpstr>Agenda</vt:lpstr>
      <vt:lpstr>CQL-Based HQMF IG</vt:lpstr>
      <vt:lpstr>HQMF Structure</vt:lpstr>
      <vt:lpstr>Data Criteria</vt:lpstr>
      <vt:lpstr>Population Criteria</vt:lpstr>
      <vt:lpstr>Referencing CQL</vt:lpstr>
      <vt:lpstr>Identifying Population Expressions</vt:lpstr>
      <vt:lpstr>Identifying Population Expressions (cont)</vt:lpstr>
      <vt:lpstr>CMS 146: QDM Population Criteria</vt:lpstr>
      <vt:lpstr>CMS 146: CQL Initial Patient Population</vt:lpstr>
      <vt:lpstr>CMS 146: CQL Initial Patient Population (cont)</vt:lpstr>
      <vt:lpstr>CMS 146: CQL Initial Patient Population (cont)</vt:lpstr>
      <vt:lpstr>CMS 146: CQL Initial Patient Population (cont)</vt:lpstr>
      <vt:lpstr>Denominator</vt:lpstr>
      <vt:lpstr>Numerator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CQL-Based HQMF IG</dc:title>
  <dc:creator>Bryn</dc:creator>
  <cp:lastModifiedBy>Bryn</cp:lastModifiedBy>
  <cp:revision>13</cp:revision>
  <dcterms:created xsi:type="dcterms:W3CDTF">2016-02-02T00:16:45Z</dcterms:created>
  <dcterms:modified xsi:type="dcterms:W3CDTF">2016-02-02T21:00:42Z</dcterms:modified>
</cp:coreProperties>
</file>