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6315-33C9-3848-1EBC-CD2872B74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4AA7C-3623-B6EB-BCD0-7194F4DC5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3D33-9C0B-98D7-F495-B8E1550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6B26-6D2C-18FC-E7AE-3F783903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188E-8BB7-4772-CD98-C458A2DA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E20-453C-45AE-DFDE-16AEC7B7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2D443-E991-4C15-3281-5716A74ED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E77E-EA6E-5D0A-B1AB-60BFC5B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8D42D-AC38-B966-E777-85D071EB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52271-5DAA-A006-634B-9C66533D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8777F-285E-C90E-FCD2-F58BDECF0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3530A-EE82-F407-394C-BE1963A87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304B-5C9D-0DCF-4A6A-8A557E323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8F39-7BC6-F7A8-1048-FB64A029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EEE2-6A1B-9555-777B-57DDA4E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C89-BFA9-8887-0541-F92EA392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2C7-1CB5-DABD-2BF9-57A4E2A1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C886-3161-EB6B-035E-60D2100C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4383-A16F-80D5-B714-6650A0A7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8703F-DE6E-364A-8439-04513F58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2686-0F36-1320-FC91-DCC48139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D6E5-4813-802E-0BFA-4065C12F5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DE11-98BB-5E9A-AB1E-F3F6EECB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E547-8216-1589-5A1F-CBEB02D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B4E2A-4DDF-BECD-3B1F-CDED78E5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68C1-970D-4C01-D526-D2064CC9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BABAB-C3CF-4352-8665-EE0BE51F4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97E0E-EFA8-5DFE-F789-C795916FB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9AC5-B93A-4726-B276-DA59EFD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62EEA-DE33-16EF-3C23-6FC9EE37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DC84-AF06-446E-B7BC-6E30F68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9A53-B406-BBF5-478D-11389C27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A8A9-0B9F-B173-A562-8C7FE574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0C06B-3819-E227-AB96-7EE344EF8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D2627-12C5-07AD-9DD2-9DF8B138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9A42D-DEB2-6757-7F8B-52D7D9A9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0B87-D3C7-BFC0-2D3E-AE92553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04D34-66F2-533C-5161-360EA949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AFCF8-C1A9-9FC2-86E9-E0A30016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E750-806F-0868-E9B8-709F2F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29D4E-C04F-06DE-A937-7D2DF6A3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1BE80-9150-1735-1F26-CC33485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16912-A946-EB5C-3F20-F473DA90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3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4091B-8990-D60F-C3FB-3A5FDDE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4B4-0C41-0F8A-5526-13EB2879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41E50-884A-E1A5-F9D3-91C21ADA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8B22-59D3-70A0-3DE2-5925D2C2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D18BB-8C21-972F-E42D-8AB5B309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0713-1EFF-0AF9-1E2C-D4C8B0C8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0D549-BC64-5699-F6C1-00421DC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D397-298F-6DE6-2398-FEE795F0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C1A3-86EF-B40A-347E-1AB460F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E128-E5C9-D935-4F4D-7DFFC416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4419E-739E-C4AF-74E1-004775B35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140F-DCB3-9DE9-7D11-D6B76230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4818-DDCF-8926-99C3-64A60437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BFAB-C21F-A626-2A95-3DE39327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E0E0-3DDE-B29A-20F7-5445EFDE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3018F-7487-D178-3F58-1826D134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34A2-BE21-76D7-A20D-675E9E1D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7466-6104-742F-B240-836B3AB2C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7E80-D09A-4A29-92F7-BFBF497E4A0B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D357-516C-F492-5B85-C2CC1B82B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BFA02-254F-2499-85B8-A864B667E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45EB2-F861-47B7-AE2D-0E4A4ADE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0ECD-2CFF-FE85-31F3-8ADD366FE3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 Calculation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BE281-E1DD-3BDF-3D8B-D1260AE50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Content – 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67415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24082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dirty="0"/>
              <a:t>Site Gather</a:t>
            </a:r>
          </a:p>
          <a:p>
            <a:pPr marL="342900" indent="-342900">
              <a:buAutoNum type="arabicPeriod"/>
            </a:pPr>
            <a:r>
              <a:rPr lang="en-US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06A043-92EE-82CD-C341-376ACC7C54C9}"/>
              </a:ext>
            </a:extLst>
          </p:cNvPr>
          <p:cNvSpPr/>
          <p:nvPr/>
        </p:nvSpPr>
        <p:spPr>
          <a:xfrm>
            <a:off x="6772024" y="5360724"/>
            <a:ext cx="17045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Claims Sources (out-of-scope)</a:t>
            </a:r>
          </a:p>
        </p:txBody>
      </p:sp>
    </p:spTree>
    <p:extLst>
      <p:ext uri="{BB962C8B-B14F-4D97-AF65-F5344CB8AC3E}">
        <p14:creationId xmlns:p14="http://schemas.microsoft.com/office/powerpoint/2010/main" val="11962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40806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b="1" dirty="0"/>
              <a:t>Site Gather</a:t>
            </a:r>
          </a:p>
          <a:p>
            <a:pPr marL="342900" indent="-342900">
              <a:buAutoNum type="arabicPeriod"/>
            </a:pPr>
            <a:r>
              <a:rPr lang="en-US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15AD7AE-F1B7-D260-C8F4-39635B27FD87}"/>
              </a:ext>
            </a:extLst>
          </p:cNvPr>
          <p:cNvSpPr/>
          <p:nvPr/>
        </p:nvSpPr>
        <p:spPr>
          <a:xfrm rot="16200000">
            <a:off x="4180181" y="4573860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B515490-1305-BEE9-B149-0B36180B742D}"/>
              </a:ext>
            </a:extLst>
          </p:cNvPr>
          <p:cNvSpPr/>
          <p:nvPr/>
        </p:nvSpPr>
        <p:spPr>
          <a:xfrm rot="10800000">
            <a:off x="3189639" y="4031911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28549DA-EBFA-824D-E09F-933FD5A66CB8}"/>
              </a:ext>
            </a:extLst>
          </p:cNvPr>
          <p:cNvSpPr/>
          <p:nvPr/>
        </p:nvSpPr>
        <p:spPr>
          <a:xfrm>
            <a:off x="3206339" y="3785230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B21C5C8-0449-EDAD-F7DD-346448E574C9}"/>
              </a:ext>
            </a:extLst>
          </p:cNvPr>
          <p:cNvSpPr/>
          <p:nvPr/>
        </p:nvSpPr>
        <p:spPr>
          <a:xfrm>
            <a:off x="5400831" y="3867694"/>
            <a:ext cx="883996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84A401-74F3-C460-0FE2-F9B63227CA4D}"/>
              </a:ext>
            </a:extLst>
          </p:cNvPr>
          <p:cNvSpPr/>
          <p:nvPr/>
        </p:nvSpPr>
        <p:spPr>
          <a:xfrm>
            <a:off x="4133774" y="4534977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435EEA1-D341-6B71-9A91-307C9679C7FF}"/>
              </a:ext>
            </a:extLst>
          </p:cNvPr>
          <p:cNvSpPr/>
          <p:nvPr/>
        </p:nvSpPr>
        <p:spPr>
          <a:xfrm>
            <a:off x="3303020" y="3858734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9F04A36-DE86-713A-A1D1-8CFEFEC972F1}"/>
              </a:ext>
            </a:extLst>
          </p:cNvPr>
          <p:cNvSpPr/>
          <p:nvPr/>
        </p:nvSpPr>
        <p:spPr>
          <a:xfrm rot="16200000">
            <a:off x="4159213" y="2964998"/>
            <a:ext cx="500618" cy="14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01587C7-FBC0-1B81-95B8-14A952206F76}"/>
              </a:ext>
            </a:extLst>
          </p:cNvPr>
          <p:cNvSpPr/>
          <p:nvPr/>
        </p:nvSpPr>
        <p:spPr>
          <a:xfrm rot="5400000">
            <a:off x="4384878" y="2991872"/>
            <a:ext cx="500618" cy="14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E6B0D34-70B8-102B-A1F4-932E4154E1E0}"/>
              </a:ext>
            </a:extLst>
          </p:cNvPr>
          <p:cNvSpPr/>
          <p:nvPr/>
        </p:nvSpPr>
        <p:spPr>
          <a:xfrm rot="19901645">
            <a:off x="4832812" y="2950083"/>
            <a:ext cx="1146255" cy="1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6343156-E0D9-697B-8031-FEB65C605134}"/>
              </a:ext>
            </a:extLst>
          </p:cNvPr>
          <p:cNvSpPr/>
          <p:nvPr/>
        </p:nvSpPr>
        <p:spPr>
          <a:xfrm rot="9108282">
            <a:off x="5019238" y="3018743"/>
            <a:ext cx="1146255" cy="120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248762-BAF3-2A69-18F0-E065F86B6706}"/>
              </a:ext>
            </a:extLst>
          </p:cNvPr>
          <p:cNvSpPr/>
          <p:nvPr/>
        </p:nvSpPr>
        <p:spPr>
          <a:xfrm>
            <a:off x="5409477" y="2900377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9F66F2-A82A-AFF3-752C-5878A91E3033}"/>
              </a:ext>
            </a:extLst>
          </p:cNvPr>
          <p:cNvSpPr/>
          <p:nvPr/>
        </p:nvSpPr>
        <p:spPr>
          <a:xfrm>
            <a:off x="4401748" y="2900766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37EBDB-7FB0-E625-6FFB-4A1F1C7EE5F1}"/>
              </a:ext>
            </a:extLst>
          </p:cNvPr>
          <p:cNvSpPr/>
          <p:nvPr/>
        </p:nvSpPr>
        <p:spPr>
          <a:xfrm>
            <a:off x="5672997" y="3817396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994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624BF71-0A81-7D86-2BC1-8FC3BE3A3F5F}"/>
              </a:ext>
            </a:extLst>
          </p:cNvPr>
          <p:cNvSpPr/>
          <p:nvPr/>
        </p:nvSpPr>
        <p:spPr>
          <a:xfrm>
            <a:off x="1382025" y="3276600"/>
            <a:ext cx="1552249" cy="1119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3A7F8-F419-6E83-3270-2FF570332191}"/>
              </a:ext>
            </a:extLst>
          </p:cNvPr>
          <p:cNvSpPr/>
          <p:nvPr/>
        </p:nvSpPr>
        <p:spPr>
          <a:xfrm>
            <a:off x="1382025" y="882805"/>
            <a:ext cx="1552249" cy="2181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32E18E-6B5C-3F89-A364-A8C1B01679C5}"/>
              </a:ext>
            </a:extLst>
          </p:cNvPr>
          <p:cNvSpPr/>
          <p:nvPr/>
        </p:nvSpPr>
        <p:spPr>
          <a:xfrm>
            <a:off x="6396340" y="3429000"/>
            <a:ext cx="1886786" cy="1289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1F4EE-EBB9-0F36-F0BC-C8889C1E6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57" y="4718081"/>
            <a:ext cx="1797579" cy="179757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78939B-83CE-7549-A628-A0DDA224FAC3}"/>
              </a:ext>
            </a:extLst>
          </p:cNvPr>
          <p:cNvSpPr/>
          <p:nvPr/>
        </p:nvSpPr>
        <p:spPr>
          <a:xfrm>
            <a:off x="4224082" y="1762636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2A655-0B56-C6FD-A126-E32092D8B0B1}"/>
              </a:ext>
            </a:extLst>
          </p:cNvPr>
          <p:cNvSpPr/>
          <p:nvPr/>
        </p:nvSpPr>
        <p:spPr>
          <a:xfrm>
            <a:off x="5939140" y="1762636"/>
            <a:ext cx="13894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Terminology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6A376-F392-F2EE-A225-CAD98D904C3C}"/>
              </a:ext>
            </a:extLst>
          </p:cNvPr>
          <p:cNvSpPr/>
          <p:nvPr/>
        </p:nvSpPr>
        <p:spPr>
          <a:xfrm>
            <a:off x="1470473" y="986511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1C066-9C41-9603-EF39-E68FC6C33381}"/>
              </a:ext>
            </a:extLst>
          </p:cNvPr>
          <p:cNvSpPr/>
          <p:nvPr/>
        </p:nvSpPr>
        <p:spPr>
          <a:xfrm>
            <a:off x="1470472" y="2066693"/>
            <a:ext cx="1389441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73C2D-5F0A-4D7C-56A9-3D565C231CD8}"/>
              </a:ext>
            </a:extLst>
          </p:cNvPr>
          <p:cNvSpPr/>
          <p:nvPr/>
        </p:nvSpPr>
        <p:spPr>
          <a:xfrm>
            <a:off x="1479424" y="3369899"/>
            <a:ext cx="1389441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 Site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ABCE8-5322-F8EC-1BDB-1607492950B7}"/>
              </a:ext>
            </a:extLst>
          </p:cNvPr>
          <p:cNvSpPr/>
          <p:nvPr/>
        </p:nvSpPr>
        <p:spPr>
          <a:xfrm>
            <a:off x="3704806" y="264654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OAuth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1053FC-EEF6-F162-F3C6-ABD264BEAE11}"/>
              </a:ext>
            </a:extLst>
          </p:cNvPr>
          <p:cNvSpPr/>
          <p:nvPr/>
        </p:nvSpPr>
        <p:spPr>
          <a:xfrm>
            <a:off x="3893261" y="3429000"/>
            <a:ext cx="138944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Calculation Tool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F4314-A0C1-2532-AFAB-90B0C7B728BD}"/>
              </a:ext>
            </a:extLst>
          </p:cNvPr>
          <p:cNvSpPr txBox="1"/>
          <p:nvPr/>
        </p:nvSpPr>
        <p:spPr>
          <a:xfrm>
            <a:off x="7979813" y="508496"/>
            <a:ext cx="33797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System Administration</a:t>
            </a:r>
          </a:p>
          <a:p>
            <a:pPr marL="342900" indent="-342900">
              <a:buAutoNum type="arabicPeriod"/>
            </a:pPr>
            <a:r>
              <a:rPr lang="en-US" dirty="0"/>
              <a:t>Site Registration/Maintenance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Validation/Certification</a:t>
            </a:r>
          </a:p>
          <a:p>
            <a:pPr marL="342900" indent="-342900">
              <a:buAutoNum type="arabicPeriod"/>
            </a:pPr>
            <a:r>
              <a:rPr lang="en-US" dirty="0"/>
              <a:t>Site Gather</a:t>
            </a:r>
          </a:p>
          <a:p>
            <a:pPr marL="342900" indent="-342900">
              <a:buAutoNum type="arabicPeriod"/>
            </a:pPr>
            <a:r>
              <a:rPr lang="en-US" b="1" dirty="0"/>
              <a:t>Provider Reporting</a:t>
            </a: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D6C00F4-041E-C959-3061-2DFDD11859E9}"/>
              </a:ext>
            </a:extLst>
          </p:cNvPr>
          <p:cNvSpPr/>
          <p:nvPr/>
        </p:nvSpPr>
        <p:spPr>
          <a:xfrm rot="5400000">
            <a:off x="3085188" y="191877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A297378-7407-7924-3218-FA9CDD15080A}"/>
              </a:ext>
            </a:extLst>
          </p:cNvPr>
          <p:cNvSpPr/>
          <p:nvPr/>
        </p:nvSpPr>
        <p:spPr>
          <a:xfrm rot="16200000">
            <a:off x="3179601" y="2747423"/>
            <a:ext cx="731520" cy="8846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E901F68-670E-4D66-F3B3-6F2B7B49E263}"/>
              </a:ext>
            </a:extLst>
          </p:cNvPr>
          <p:cNvSpPr/>
          <p:nvPr/>
        </p:nvSpPr>
        <p:spPr>
          <a:xfrm rot="19343299">
            <a:off x="5909302" y="4668347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41DF143-F902-461E-3E7D-A104D02E596A}"/>
              </a:ext>
            </a:extLst>
          </p:cNvPr>
          <p:cNvSpPr/>
          <p:nvPr/>
        </p:nvSpPr>
        <p:spPr>
          <a:xfrm rot="8498377">
            <a:off x="6084290" y="4901232"/>
            <a:ext cx="438689" cy="1642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0D09D7-4CCC-D7F8-2D70-9BA8F152CCB6}"/>
              </a:ext>
            </a:extLst>
          </p:cNvPr>
          <p:cNvSpPr/>
          <p:nvPr/>
        </p:nvSpPr>
        <p:spPr>
          <a:xfrm>
            <a:off x="6076302" y="4741359"/>
            <a:ext cx="245327" cy="2419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5540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27809</TotalTime>
  <Words>116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Measure Calculation Platform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 Calculation Platform</dc:title>
  <dc:creator>Bryn</dc:creator>
  <cp:lastModifiedBy>Bryn</cp:lastModifiedBy>
  <cp:revision>7</cp:revision>
  <dcterms:created xsi:type="dcterms:W3CDTF">2022-10-25T21:21:38Z</dcterms:created>
  <dcterms:modified xsi:type="dcterms:W3CDTF">2023-01-04T18:17:32Z</dcterms:modified>
</cp:coreProperties>
</file>