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6315-33C9-3848-1EBC-CD2872B74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4AA7C-3623-B6EB-BCD0-7194F4DC5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93D33-9C0B-98D7-F495-B8E1550D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96B26-6D2C-18FC-E7AE-3F783903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5188E-8BB7-4772-CD98-C458A2DA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3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0E20-453C-45AE-DFDE-16AEC7B7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2D443-E991-4C15-3281-5716A74ED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EE77E-EA6E-5D0A-B1AB-60BFC5BD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8D42D-AC38-B966-E777-85D071EB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52271-5DAA-A006-634B-9C66533D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9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C8777F-285E-C90E-FCD2-F58BDECF0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3530A-EE82-F407-394C-BE1963A87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3304B-5C9D-0DCF-4A6A-8A557E32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B8F39-7BC6-F7A8-1048-FB64A029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2EEE2-6A1B-9555-777B-57DDA4E2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3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3C89-BFA9-8887-0541-F92EA392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F2C7-1CB5-DABD-2BF9-57A4E2A19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6C886-3161-EB6B-035E-60D2100C4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D4383-A16F-80D5-B714-6650A0A7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8703F-DE6E-364A-8439-04513F58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2686-0F36-1320-FC91-DCC48139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1D6E5-4813-802E-0BFA-4065C12F5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DDE11-98BB-5E9A-AB1E-F3F6EECB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7E547-8216-1589-5A1F-CBEB02DE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B4E2A-4DDF-BECD-3B1F-CDED78E5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3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A68C1-970D-4C01-D526-D2064CC9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BABAB-C3CF-4352-8665-EE0BE51F4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97E0E-EFA8-5DFE-F789-C795916FB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69AC5-B93A-4726-B276-DA59EFD0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62EEA-DE33-16EF-3C23-6FC9EE37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BDC84-AF06-446E-B7BC-6E30F681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4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9A53-B406-BBF5-478D-11389C27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FA8A9-0B9F-B173-A562-8C7FE5748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0C06B-3819-E227-AB96-7EE344EF8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5D2627-12C5-07AD-9DD2-9DF8B1384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9A42D-DEB2-6757-7F8B-52D7D9A95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0B87-D3C7-BFC0-2D3E-AE925534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04D34-66F2-533C-5161-360EA949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6AFCF8-C1A9-9FC2-86E9-E0A30016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E750-806F-0868-E9B8-709F2F12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29D4E-C04F-06DE-A937-7D2DF6A3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1BE80-9150-1735-1F26-CC334850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16912-A946-EB5C-3F20-F473DA90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3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4091B-8990-D60F-C3FB-3A5FDDE7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124B4-0C41-0F8A-5526-13EB2879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41E50-884A-E1A5-F9D3-91C21ADA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2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8B22-59D3-70A0-3DE2-5925D2C26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D18BB-8C21-972F-E42D-8AB5B3099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90713-1EFF-0AF9-1E2C-D4C8B0C8B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0D549-BC64-5699-F6C1-00421DC2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4D397-298F-6DE6-2398-FEE795F0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BC1A3-86EF-B40A-347E-1AB460FE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E128-E5C9-D935-4F4D-7DFFC416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4419E-739E-C4AF-74E1-004775B35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1140F-DCB3-9DE9-7D11-D6B762303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A4818-DDCF-8926-99C3-64A60437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BFAB-C21F-A626-2A95-3DE39327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1E0E0-3DDE-B29A-20F7-5445EFDE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3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3018F-7487-D178-3F58-1826D134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F34A2-BE21-76D7-A20D-675E9E1D2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C7466-6104-742F-B240-836B3AB2C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E7E80-D09A-4A29-92F7-BFBF497E4A0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4D357-516C-F492-5B85-C2CC1B82B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BFA02-254F-2499-85B8-A864B667E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4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0ECD-2CFF-FE85-31F3-8ADD366FE3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 Calculation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BE281-E1DD-3BDF-3D8B-D1260AE50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 Content – 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367415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624BF71-0A81-7D86-2BC1-8FC3BE3A3F5F}"/>
              </a:ext>
            </a:extLst>
          </p:cNvPr>
          <p:cNvSpPr/>
          <p:nvPr/>
        </p:nvSpPr>
        <p:spPr>
          <a:xfrm>
            <a:off x="1382025" y="3276600"/>
            <a:ext cx="1552249" cy="1119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F3A7F8-F419-6E83-3270-2FF570332191}"/>
              </a:ext>
            </a:extLst>
          </p:cNvPr>
          <p:cNvSpPr/>
          <p:nvPr/>
        </p:nvSpPr>
        <p:spPr>
          <a:xfrm>
            <a:off x="1382025" y="882805"/>
            <a:ext cx="1552249" cy="2181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32E18E-6B5C-3F89-A364-A8C1B01679C5}"/>
              </a:ext>
            </a:extLst>
          </p:cNvPr>
          <p:cNvSpPr/>
          <p:nvPr/>
        </p:nvSpPr>
        <p:spPr>
          <a:xfrm>
            <a:off x="6396340" y="3429000"/>
            <a:ext cx="1886786" cy="1289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Receiving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61F4EE-EBB9-0F36-F0BC-C8889C1E6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57" y="4718081"/>
            <a:ext cx="1797579" cy="17975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78939B-83CE-7549-A628-A0DDA224FAC3}"/>
              </a:ext>
            </a:extLst>
          </p:cNvPr>
          <p:cNvSpPr/>
          <p:nvPr/>
        </p:nvSpPr>
        <p:spPr>
          <a:xfrm>
            <a:off x="4224082" y="1762636"/>
            <a:ext cx="13894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 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C2A655-0B56-C6FD-A126-E32092D8B0B1}"/>
              </a:ext>
            </a:extLst>
          </p:cNvPr>
          <p:cNvSpPr/>
          <p:nvPr/>
        </p:nvSpPr>
        <p:spPr>
          <a:xfrm>
            <a:off x="5939140" y="1762636"/>
            <a:ext cx="13894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Terminology 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6A376-F392-F2EE-A225-CAD98D904C3C}"/>
              </a:ext>
            </a:extLst>
          </p:cNvPr>
          <p:cNvSpPr/>
          <p:nvPr/>
        </p:nvSpPr>
        <p:spPr>
          <a:xfrm>
            <a:off x="1470473" y="986511"/>
            <a:ext cx="1389441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 Site 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E1C066-9C41-9603-EF39-E68FC6C33381}"/>
              </a:ext>
            </a:extLst>
          </p:cNvPr>
          <p:cNvSpPr/>
          <p:nvPr/>
        </p:nvSpPr>
        <p:spPr>
          <a:xfrm>
            <a:off x="1470472" y="2066693"/>
            <a:ext cx="1389441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 Site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E73C2D-5F0A-4D7C-56A9-3D565C231CD8}"/>
              </a:ext>
            </a:extLst>
          </p:cNvPr>
          <p:cNvSpPr/>
          <p:nvPr/>
        </p:nvSpPr>
        <p:spPr>
          <a:xfrm>
            <a:off x="1479424" y="3369899"/>
            <a:ext cx="1389441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 Site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2ABCE8-5322-F8EC-1BDB-1607492950B7}"/>
              </a:ext>
            </a:extLst>
          </p:cNvPr>
          <p:cNvSpPr/>
          <p:nvPr/>
        </p:nvSpPr>
        <p:spPr>
          <a:xfrm>
            <a:off x="3704806" y="264654"/>
            <a:ext cx="13894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OAuth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1053FC-EEF6-F162-F3C6-ABD264BEAE11}"/>
              </a:ext>
            </a:extLst>
          </p:cNvPr>
          <p:cNvSpPr/>
          <p:nvPr/>
        </p:nvSpPr>
        <p:spPr>
          <a:xfrm>
            <a:off x="3893261" y="3429000"/>
            <a:ext cx="13894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Calculation Tool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9F4314-A0C1-2532-AFAB-90B0C7B728BD}"/>
              </a:ext>
            </a:extLst>
          </p:cNvPr>
          <p:cNvSpPr txBox="1"/>
          <p:nvPr/>
        </p:nvSpPr>
        <p:spPr>
          <a:xfrm>
            <a:off x="7979813" y="508496"/>
            <a:ext cx="33797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System Administration</a:t>
            </a:r>
          </a:p>
          <a:p>
            <a:pPr marL="342900" indent="-342900">
              <a:buAutoNum type="arabicPeriod"/>
            </a:pPr>
            <a:r>
              <a:rPr lang="en-US" dirty="0"/>
              <a:t>Site Registration/Maintenance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Validation/Certification</a:t>
            </a:r>
          </a:p>
          <a:p>
            <a:pPr marL="342900" indent="-342900">
              <a:buAutoNum type="arabicPeriod"/>
            </a:pPr>
            <a:r>
              <a:rPr lang="en-US" dirty="0"/>
              <a:t>Site Gather</a:t>
            </a:r>
          </a:p>
          <a:p>
            <a:pPr marL="342900" indent="-342900">
              <a:buAutoNum type="arabicPeriod"/>
            </a:pPr>
            <a:r>
              <a:rPr lang="en-US" dirty="0"/>
              <a:t>Provider Reporting</a:t>
            </a: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BD6C00F4-041E-C959-3061-2DFDD11859E9}"/>
              </a:ext>
            </a:extLst>
          </p:cNvPr>
          <p:cNvSpPr/>
          <p:nvPr/>
        </p:nvSpPr>
        <p:spPr>
          <a:xfrm rot="5400000">
            <a:off x="3085188" y="1918773"/>
            <a:ext cx="731520" cy="88462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DA297378-7407-7924-3218-FA9CDD15080A}"/>
              </a:ext>
            </a:extLst>
          </p:cNvPr>
          <p:cNvSpPr/>
          <p:nvPr/>
        </p:nvSpPr>
        <p:spPr>
          <a:xfrm rot="16200000">
            <a:off x="3179601" y="2747423"/>
            <a:ext cx="731520" cy="88462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06A043-92EE-82CD-C341-376ACC7C54C9}"/>
              </a:ext>
            </a:extLst>
          </p:cNvPr>
          <p:cNvSpPr/>
          <p:nvPr/>
        </p:nvSpPr>
        <p:spPr>
          <a:xfrm>
            <a:off x="6772024" y="5360724"/>
            <a:ext cx="17045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Claims Sources (out-of-scope)</a:t>
            </a:r>
          </a:p>
        </p:txBody>
      </p:sp>
    </p:spTree>
    <p:extLst>
      <p:ext uri="{BB962C8B-B14F-4D97-AF65-F5344CB8AC3E}">
        <p14:creationId xmlns:p14="http://schemas.microsoft.com/office/powerpoint/2010/main" val="119624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624BF71-0A81-7D86-2BC1-8FC3BE3A3F5F}"/>
              </a:ext>
            </a:extLst>
          </p:cNvPr>
          <p:cNvSpPr/>
          <p:nvPr/>
        </p:nvSpPr>
        <p:spPr>
          <a:xfrm>
            <a:off x="1382025" y="3276600"/>
            <a:ext cx="1552249" cy="1119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F3A7F8-F419-6E83-3270-2FF570332191}"/>
              </a:ext>
            </a:extLst>
          </p:cNvPr>
          <p:cNvSpPr/>
          <p:nvPr/>
        </p:nvSpPr>
        <p:spPr>
          <a:xfrm>
            <a:off x="1382025" y="882805"/>
            <a:ext cx="1552249" cy="2181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32E18E-6B5C-3F89-A364-A8C1B01679C5}"/>
              </a:ext>
            </a:extLst>
          </p:cNvPr>
          <p:cNvSpPr/>
          <p:nvPr/>
        </p:nvSpPr>
        <p:spPr>
          <a:xfrm>
            <a:off x="6396340" y="3429000"/>
            <a:ext cx="1886786" cy="1289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Receiving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61F4EE-EBB9-0F36-F0BC-C8889C1E6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57" y="4718081"/>
            <a:ext cx="1797579" cy="17975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78939B-83CE-7549-A628-A0DDA224FAC3}"/>
              </a:ext>
            </a:extLst>
          </p:cNvPr>
          <p:cNvSpPr/>
          <p:nvPr/>
        </p:nvSpPr>
        <p:spPr>
          <a:xfrm>
            <a:off x="4240806" y="1762636"/>
            <a:ext cx="13894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 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C2A655-0B56-C6FD-A126-E32092D8B0B1}"/>
              </a:ext>
            </a:extLst>
          </p:cNvPr>
          <p:cNvSpPr/>
          <p:nvPr/>
        </p:nvSpPr>
        <p:spPr>
          <a:xfrm>
            <a:off x="5939140" y="1762636"/>
            <a:ext cx="13894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Terminology 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6A376-F392-F2EE-A225-CAD98D904C3C}"/>
              </a:ext>
            </a:extLst>
          </p:cNvPr>
          <p:cNvSpPr/>
          <p:nvPr/>
        </p:nvSpPr>
        <p:spPr>
          <a:xfrm>
            <a:off x="1470473" y="986511"/>
            <a:ext cx="1389441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 Site 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E1C066-9C41-9603-EF39-E68FC6C33381}"/>
              </a:ext>
            </a:extLst>
          </p:cNvPr>
          <p:cNvSpPr/>
          <p:nvPr/>
        </p:nvSpPr>
        <p:spPr>
          <a:xfrm>
            <a:off x="1470472" y="2066693"/>
            <a:ext cx="1389441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 Site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E73C2D-5F0A-4D7C-56A9-3D565C231CD8}"/>
              </a:ext>
            </a:extLst>
          </p:cNvPr>
          <p:cNvSpPr/>
          <p:nvPr/>
        </p:nvSpPr>
        <p:spPr>
          <a:xfrm>
            <a:off x="1479424" y="3369899"/>
            <a:ext cx="1389441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 Site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2ABCE8-5322-F8EC-1BDB-1607492950B7}"/>
              </a:ext>
            </a:extLst>
          </p:cNvPr>
          <p:cNvSpPr/>
          <p:nvPr/>
        </p:nvSpPr>
        <p:spPr>
          <a:xfrm>
            <a:off x="3704806" y="264654"/>
            <a:ext cx="13894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OAuth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1053FC-EEF6-F162-F3C6-ABD264BEAE11}"/>
              </a:ext>
            </a:extLst>
          </p:cNvPr>
          <p:cNvSpPr/>
          <p:nvPr/>
        </p:nvSpPr>
        <p:spPr>
          <a:xfrm>
            <a:off x="3893261" y="3429000"/>
            <a:ext cx="13894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Calculation Tool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9F4314-A0C1-2532-AFAB-90B0C7B728BD}"/>
              </a:ext>
            </a:extLst>
          </p:cNvPr>
          <p:cNvSpPr txBox="1"/>
          <p:nvPr/>
        </p:nvSpPr>
        <p:spPr>
          <a:xfrm>
            <a:off x="7979813" y="508496"/>
            <a:ext cx="33797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System Administration</a:t>
            </a:r>
          </a:p>
          <a:p>
            <a:pPr marL="342900" indent="-342900">
              <a:buAutoNum type="arabicPeriod"/>
            </a:pPr>
            <a:r>
              <a:rPr lang="en-US" dirty="0"/>
              <a:t>Site Registration/Maintenance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Validation/Certification</a:t>
            </a:r>
          </a:p>
          <a:p>
            <a:pPr marL="342900" indent="-342900">
              <a:buAutoNum type="arabicPeriod"/>
            </a:pPr>
            <a:r>
              <a:rPr lang="en-US" b="1" dirty="0"/>
              <a:t>Site Gather</a:t>
            </a:r>
          </a:p>
          <a:p>
            <a:pPr marL="342900" indent="-342900">
              <a:buAutoNum type="arabicPeriod"/>
            </a:pPr>
            <a:r>
              <a:rPr lang="en-US" dirty="0"/>
              <a:t>Provider Reporting</a:t>
            </a: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BD6C00F4-041E-C959-3061-2DFDD11859E9}"/>
              </a:ext>
            </a:extLst>
          </p:cNvPr>
          <p:cNvSpPr/>
          <p:nvPr/>
        </p:nvSpPr>
        <p:spPr>
          <a:xfrm rot="5400000">
            <a:off x="3085188" y="1918773"/>
            <a:ext cx="731520" cy="88462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DA297378-7407-7924-3218-FA9CDD15080A}"/>
              </a:ext>
            </a:extLst>
          </p:cNvPr>
          <p:cNvSpPr/>
          <p:nvPr/>
        </p:nvSpPr>
        <p:spPr>
          <a:xfrm rot="16200000">
            <a:off x="3179601" y="2747423"/>
            <a:ext cx="731520" cy="88462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15AD7AE-F1B7-D260-C8F4-39635B27FD87}"/>
              </a:ext>
            </a:extLst>
          </p:cNvPr>
          <p:cNvSpPr/>
          <p:nvPr/>
        </p:nvSpPr>
        <p:spPr>
          <a:xfrm rot="16200000">
            <a:off x="4180181" y="4573860"/>
            <a:ext cx="438689" cy="164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B515490-1305-BEE9-B149-0B36180B742D}"/>
              </a:ext>
            </a:extLst>
          </p:cNvPr>
          <p:cNvSpPr/>
          <p:nvPr/>
        </p:nvSpPr>
        <p:spPr>
          <a:xfrm rot="10800000">
            <a:off x="3189639" y="4031911"/>
            <a:ext cx="438689" cy="164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28549DA-EBFA-824D-E09F-933FD5A66CB8}"/>
              </a:ext>
            </a:extLst>
          </p:cNvPr>
          <p:cNvSpPr/>
          <p:nvPr/>
        </p:nvSpPr>
        <p:spPr>
          <a:xfrm>
            <a:off x="3206339" y="3785230"/>
            <a:ext cx="438689" cy="164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B21C5C8-0449-EDAD-F7DD-346448E574C9}"/>
              </a:ext>
            </a:extLst>
          </p:cNvPr>
          <p:cNvSpPr/>
          <p:nvPr/>
        </p:nvSpPr>
        <p:spPr>
          <a:xfrm>
            <a:off x="5400831" y="3867694"/>
            <a:ext cx="883996" cy="164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84A401-74F3-C460-0FE2-F9B63227CA4D}"/>
              </a:ext>
            </a:extLst>
          </p:cNvPr>
          <p:cNvSpPr/>
          <p:nvPr/>
        </p:nvSpPr>
        <p:spPr>
          <a:xfrm>
            <a:off x="4133774" y="4534977"/>
            <a:ext cx="245327" cy="2419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435EEA1-D341-6B71-9A91-307C9679C7FF}"/>
              </a:ext>
            </a:extLst>
          </p:cNvPr>
          <p:cNvSpPr/>
          <p:nvPr/>
        </p:nvSpPr>
        <p:spPr>
          <a:xfrm>
            <a:off x="3303020" y="3858734"/>
            <a:ext cx="245327" cy="2419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9F04A36-DE86-713A-A1D1-8CFEFEC972F1}"/>
              </a:ext>
            </a:extLst>
          </p:cNvPr>
          <p:cNvSpPr/>
          <p:nvPr/>
        </p:nvSpPr>
        <p:spPr>
          <a:xfrm rot="16200000">
            <a:off x="4159213" y="2964998"/>
            <a:ext cx="500618" cy="14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01587C7-FBC0-1B81-95B8-14A952206F76}"/>
              </a:ext>
            </a:extLst>
          </p:cNvPr>
          <p:cNvSpPr/>
          <p:nvPr/>
        </p:nvSpPr>
        <p:spPr>
          <a:xfrm rot="5400000">
            <a:off x="4384878" y="2991872"/>
            <a:ext cx="500618" cy="14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E6B0D34-70B8-102B-A1F4-932E4154E1E0}"/>
              </a:ext>
            </a:extLst>
          </p:cNvPr>
          <p:cNvSpPr/>
          <p:nvPr/>
        </p:nvSpPr>
        <p:spPr>
          <a:xfrm rot="19901645">
            <a:off x="4832812" y="2950083"/>
            <a:ext cx="1146255" cy="120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6343156-E0D9-697B-8031-FEB65C605134}"/>
              </a:ext>
            </a:extLst>
          </p:cNvPr>
          <p:cNvSpPr/>
          <p:nvPr/>
        </p:nvSpPr>
        <p:spPr>
          <a:xfrm rot="9108282">
            <a:off x="5019238" y="3018743"/>
            <a:ext cx="1146255" cy="120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248762-BAF3-2A69-18F0-E065F86B6706}"/>
              </a:ext>
            </a:extLst>
          </p:cNvPr>
          <p:cNvSpPr/>
          <p:nvPr/>
        </p:nvSpPr>
        <p:spPr>
          <a:xfrm>
            <a:off x="5409477" y="2900377"/>
            <a:ext cx="245327" cy="2419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E9F66F2-A82A-AFF3-752C-5878A91E3033}"/>
              </a:ext>
            </a:extLst>
          </p:cNvPr>
          <p:cNvSpPr/>
          <p:nvPr/>
        </p:nvSpPr>
        <p:spPr>
          <a:xfrm>
            <a:off x="4401748" y="2900766"/>
            <a:ext cx="245327" cy="2419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B37EBDB-7FB0-E625-6FFB-4A1F1C7EE5F1}"/>
              </a:ext>
            </a:extLst>
          </p:cNvPr>
          <p:cNvSpPr/>
          <p:nvPr/>
        </p:nvSpPr>
        <p:spPr>
          <a:xfrm>
            <a:off x="5672997" y="3817396"/>
            <a:ext cx="245327" cy="2419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994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624BF71-0A81-7D86-2BC1-8FC3BE3A3F5F}"/>
              </a:ext>
            </a:extLst>
          </p:cNvPr>
          <p:cNvSpPr/>
          <p:nvPr/>
        </p:nvSpPr>
        <p:spPr>
          <a:xfrm>
            <a:off x="1382025" y="3276600"/>
            <a:ext cx="1552249" cy="1119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F3A7F8-F419-6E83-3270-2FF570332191}"/>
              </a:ext>
            </a:extLst>
          </p:cNvPr>
          <p:cNvSpPr/>
          <p:nvPr/>
        </p:nvSpPr>
        <p:spPr>
          <a:xfrm>
            <a:off x="1382025" y="882805"/>
            <a:ext cx="1552249" cy="2181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32E18E-6B5C-3F89-A364-A8C1B01679C5}"/>
              </a:ext>
            </a:extLst>
          </p:cNvPr>
          <p:cNvSpPr/>
          <p:nvPr/>
        </p:nvSpPr>
        <p:spPr>
          <a:xfrm>
            <a:off x="6396340" y="3429000"/>
            <a:ext cx="1886786" cy="1289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Receiving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61F4EE-EBB9-0F36-F0BC-C8889C1E6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57" y="4718081"/>
            <a:ext cx="1797579" cy="17975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78939B-83CE-7549-A628-A0DDA224FAC3}"/>
              </a:ext>
            </a:extLst>
          </p:cNvPr>
          <p:cNvSpPr/>
          <p:nvPr/>
        </p:nvSpPr>
        <p:spPr>
          <a:xfrm>
            <a:off x="4224082" y="1762636"/>
            <a:ext cx="13894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 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C2A655-0B56-C6FD-A126-E32092D8B0B1}"/>
              </a:ext>
            </a:extLst>
          </p:cNvPr>
          <p:cNvSpPr/>
          <p:nvPr/>
        </p:nvSpPr>
        <p:spPr>
          <a:xfrm>
            <a:off x="5939140" y="1762636"/>
            <a:ext cx="13894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Terminology 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6A376-F392-F2EE-A225-CAD98D904C3C}"/>
              </a:ext>
            </a:extLst>
          </p:cNvPr>
          <p:cNvSpPr/>
          <p:nvPr/>
        </p:nvSpPr>
        <p:spPr>
          <a:xfrm>
            <a:off x="1470473" y="986511"/>
            <a:ext cx="1389441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 Site 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E1C066-9C41-9603-EF39-E68FC6C33381}"/>
              </a:ext>
            </a:extLst>
          </p:cNvPr>
          <p:cNvSpPr/>
          <p:nvPr/>
        </p:nvSpPr>
        <p:spPr>
          <a:xfrm>
            <a:off x="1470472" y="2066693"/>
            <a:ext cx="1389441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 Site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E73C2D-5F0A-4D7C-56A9-3D565C231CD8}"/>
              </a:ext>
            </a:extLst>
          </p:cNvPr>
          <p:cNvSpPr/>
          <p:nvPr/>
        </p:nvSpPr>
        <p:spPr>
          <a:xfrm>
            <a:off x="1479424" y="3369899"/>
            <a:ext cx="1389441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 Site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2ABCE8-5322-F8EC-1BDB-1607492950B7}"/>
              </a:ext>
            </a:extLst>
          </p:cNvPr>
          <p:cNvSpPr/>
          <p:nvPr/>
        </p:nvSpPr>
        <p:spPr>
          <a:xfrm>
            <a:off x="3704806" y="264654"/>
            <a:ext cx="13894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OAuth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1053FC-EEF6-F162-F3C6-ABD264BEAE11}"/>
              </a:ext>
            </a:extLst>
          </p:cNvPr>
          <p:cNvSpPr/>
          <p:nvPr/>
        </p:nvSpPr>
        <p:spPr>
          <a:xfrm>
            <a:off x="3893261" y="3429000"/>
            <a:ext cx="13894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Calculation Tool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9F4314-A0C1-2532-AFAB-90B0C7B728BD}"/>
              </a:ext>
            </a:extLst>
          </p:cNvPr>
          <p:cNvSpPr txBox="1"/>
          <p:nvPr/>
        </p:nvSpPr>
        <p:spPr>
          <a:xfrm>
            <a:off x="7979813" y="508496"/>
            <a:ext cx="33797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System Administration</a:t>
            </a:r>
          </a:p>
          <a:p>
            <a:pPr marL="342900" indent="-342900">
              <a:buAutoNum type="arabicPeriod"/>
            </a:pPr>
            <a:r>
              <a:rPr lang="en-US" dirty="0"/>
              <a:t>Site Registration/Maintenance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Validation/Certification</a:t>
            </a:r>
          </a:p>
          <a:p>
            <a:pPr marL="342900" indent="-342900">
              <a:buAutoNum type="arabicPeriod"/>
            </a:pPr>
            <a:r>
              <a:rPr lang="en-US" dirty="0"/>
              <a:t>Site Gather</a:t>
            </a:r>
          </a:p>
          <a:p>
            <a:pPr marL="342900" indent="-342900">
              <a:buAutoNum type="arabicPeriod"/>
            </a:pPr>
            <a:r>
              <a:rPr lang="en-US" b="1" dirty="0"/>
              <a:t>Provider Reporting</a:t>
            </a: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BD6C00F4-041E-C959-3061-2DFDD11859E9}"/>
              </a:ext>
            </a:extLst>
          </p:cNvPr>
          <p:cNvSpPr/>
          <p:nvPr/>
        </p:nvSpPr>
        <p:spPr>
          <a:xfrm rot="5400000">
            <a:off x="3085188" y="1918773"/>
            <a:ext cx="731520" cy="88462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DA297378-7407-7924-3218-FA9CDD15080A}"/>
              </a:ext>
            </a:extLst>
          </p:cNvPr>
          <p:cNvSpPr/>
          <p:nvPr/>
        </p:nvSpPr>
        <p:spPr>
          <a:xfrm rot="16200000">
            <a:off x="3179601" y="2747423"/>
            <a:ext cx="731520" cy="88462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E901F68-670E-4D66-F3B3-6F2B7B49E263}"/>
              </a:ext>
            </a:extLst>
          </p:cNvPr>
          <p:cNvSpPr/>
          <p:nvPr/>
        </p:nvSpPr>
        <p:spPr>
          <a:xfrm rot="19343299">
            <a:off x="5909302" y="4668347"/>
            <a:ext cx="438689" cy="164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41DF143-F902-461E-3E7D-A104D02E596A}"/>
              </a:ext>
            </a:extLst>
          </p:cNvPr>
          <p:cNvSpPr/>
          <p:nvPr/>
        </p:nvSpPr>
        <p:spPr>
          <a:xfrm rot="8498377">
            <a:off x="6084290" y="4901232"/>
            <a:ext cx="438689" cy="164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0D09D7-4CCC-D7F8-2D70-9BA8F152CCB6}"/>
              </a:ext>
            </a:extLst>
          </p:cNvPr>
          <p:cNvSpPr/>
          <p:nvPr/>
        </p:nvSpPr>
        <p:spPr>
          <a:xfrm>
            <a:off x="6076302" y="4741359"/>
            <a:ext cx="245327" cy="2419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5540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65350-04B5-7F60-1B0D-9847DE1B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327C0-120B-A640-BC8B-49330F8879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9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3A69-78AB-7248-7DA5-8239B7B1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Configuration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C2A214-A3AB-344B-01B9-C286E33D684D}"/>
              </a:ext>
            </a:extLst>
          </p:cNvPr>
          <p:cNvSpPr/>
          <p:nvPr/>
        </p:nvSpPr>
        <p:spPr>
          <a:xfrm>
            <a:off x="1695634" y="1793289"/>
            <a:ext cx="8673483" cy="3160451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FEDD03-EC7A-7279-F292-D53ED93A8B93}"/>
              </a:ext>
            </a:extLst>
          </p:cNvPr>
          <p:cNvSpPr/>
          <p:nvPr/>
        </p:nvSpPr>
        <p:spPr>
          <a:xfrm>
            <a:off x="2007832" y="2354062"/>
            <a:ext cx="2670700" cy="389138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1D550-DC6B-6769-3F60-4210568830F0}"/>
              </a:ext>
            </a:extLst>
          </p:cNvPr>
          <p:cNvSpPr txBox="1"/>
          <p:nvPr/>
        </p:nvSpPr>
        <p:spPr>
          <a:xfrm>
            <a:off x="1892421" y="1984730"/>
            <a:ext cx="204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Organization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969949-F4DE-9019-7930-78D58105C1E9}"/>
              </a:ext>
            </a:extLst>
          </p:cNvPr>
          <p:cNvSpPr/>
          <p:nvPr/>
        </p:nvSpPr>
        <p:spPr>
          <a:xfrm>
            <a:off x="2007832" y="3215133"/>
            <a:ext cx="2670700" cy="389138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9E2DC-5B15-5F89-B3AB-89E624C15C63}"/>
              </a:ext>
            </a:extLst>
          </p:cNvPr>
          <p:cNvSpPr txBox="1"/>
          <p:nvPr/>
        </p:nvSpPr>
        <p:spPr>
          <a:xfrm>
            <a:off x="1892421" y="2845801"/>
            <a:ext cx="204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CCN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190BCC-C2B8-C018-33B4-419F903A78B6}"/>
              </a:ext>
            </a:extLst>
          </p:cNvPr>
          <p:cNvSpPr/>
          <p:nvPr/>
        </p:nvSpPr>
        <p:spPr>
          <a:xfrm>
            <a:off x="2007832" y="4103968"/>
            <a:ext cx="2670700" cy="389138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907F0-6E26-AF20-0E4A-D008C59BBE04}"/>
              </a:ext>
            </a:extLst>
          </p:cNvPr>
          <p:cNvSpPr txBox="1"/>
          <p:nvPr/>
        </p:nvSpPr>
        <p:spPr>
          <a:xfrm>
            <a:off x="1892421" y="3734636"/>
            <a:ext cx="267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Receiving System Endpoint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D2FE86-F5D5-C672-5B3E-521B99591CB0}"/>
              </a:ext>
            </a:extLst>
          </p:cNvPr>
          <p:cNvSpPr/>
          <p:nvPr/>
        </p:nvSpPr>
        <p:spPr>
          <a:xfrm>
            <a:off x="5231905" y="2354062"/>
            <a:ext cx="4329345" cy="2139044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2F78AE-4A9F-C51E-26F1-F30A51905B11}"/>
              </a:ext>
            </a:extLst>
          </p:cNvPr>
          <p:cNvSpPr txBox="1"/>
          <p:nvPr/>
        </p:nvSpPr>
        <p:spPr>
          <a:xfrm>
            <a:off x="5116495" y="1984730"/>
            <a:ext cx="204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Facilities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E71E59-EC73-7B0E-70B9-96262E0F0445}"/>
              </a:ext>
            </a:extLst>
          </p:cNvPr>
          <p:cNvSpPr/>
          <p:nvPr/>
        </p:nvSpPr>
        <p:spPr>
          <a:xfrm>
            <a:off x="9676660" y="2385705"/>
            <a:ext cx="377303" cy="369332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71364A29-8C53-38C2-9FA3-F72DEBB2896D}"/>
              </a:ext>
            </a:extLst>
          </p:cNvPr>
          <p:cNvSpPr/>
          <p:nvPr/>
        </p:nvSpPr>
        <p:spPr>
          <a:xfrm>
            <a:off x="9744353" y="2446453"/>
            <a:ext cx="241916" cy="247836"/>
          </a:xfrm>
          <a:prstGeom prst="plus">
            <a:avLst>
              <a:gd name="adj" fmla="val 46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B62AA1-F9DA-A1FB-5FED-AA15848BDC28}"/>
              </a:ext>
            </a:extLst>
          </p:cNvPr>
          <p:cNvSpPr/>
          <p:nvPr/>
        </p:nvSpPr>
        <p:spPr>
          <a:xfrm>
            <a:off x="9676659" y="2844162"/>
            <a:ext cx="377303" cy="369332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91CF9B-76A5-4751-DB99-38D784BEA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353" y="2898395"/>
            <a:ext cx="260866" cy="26086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29C07AE-1A48-2EEC-6135-3A49761E4083}"/>
              </a:ext>
            </a:extLst>
          </p:cNvPr>
          <p:cNvSpPr/>
          <p:nvPr/>
        </p:nvSpPr>
        <p:spPr>
          <a:xfrm>
            <a:off x="9676658" y="3307789"/>
            <a:ext cx="377303" cy="369332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EF234A-A4BC-B64E-0C29-52AFDCFA31BA}"/>
              </a:ext>
            </a:extLst>
          </p:cNvPr>
          <p:cNvSpPr/>
          <p:nvPr/>
        </p:nvSpPr>
        <p:spPr>
          <a:xfrm>
            <a:off x="9749496" y="3469001"/>
            <a:ext cx="218085" cy="46490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A7770C-4CEC-D9EF-982D-0DD5C3FB1F85}"/>
              </a:ext>
            </a:extLst>
          </p:cNvPr>
          <p:cNvSpPr txBox="1"/>
          <p:nvPr/>
        </p:nvSpPr>
        <p:spPr>
          <a:xfrm>
            <a:off x="2116344" y="2394742"/>
            <a:ext cx="222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Acme Provider Organization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AACD7E-FA38-8FED-BEC9-D32D3516CEC9}"/>
              </a:ext>
            </a:extLst>
          </p:cNvPr>
          <p:cNvSpPr txBox="1"/>
          <p:nvPr/>
        </p:nvSpPr>
        <p:spPr>
          <a:xfrm>
            <a:off x="2116343" y="3255813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12345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21765A-9291-AFDA-7CE0-6FC38C88E897}"/>
              </a:ext>
            </a:extLst>
          </p:cNvPr>
          <p:cNvSpPr txBox="1"/>
          <p:nvPr/>
        </p:nvSpPr>
        <p:spPr>
          <a:xfrm>
            <a:off x="2116343" y="4144648"/>
            <a:ext cx="2446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https://cms.gov/ecqms/fhir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5FA7E6-A4FB-3B0B-008D-595836F06698}"/>
              </a:ext>
            </a:extLst>
          </p:cNvPr>
          <p:cNvSpPr txBox="1"/>
          <p:nvPr/>
        </p:nvSpPr>
        <p:spPr>
          <a:xfrm>
            <a:off x="5310230" y="2415617"/>
            <a:ext cx="3711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Acme Location North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A4B87DB-F32C-8AFC-72F5-9752F535CDEC}"/>
              </a:ext>
            </a:extLst>
          </p:cNvPr>
          <p:cNvCxnSpPr/>
          <p:nvPr/>
        </p:nvCxnSpPr>
        <p:spPr>
          <a:xfrm>
            <a:off x="5379868" y="2767222"/>
            <a:ext cx="39860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FD1D3F4-BCAB-FDC9-620B-466883B6E59A}"/>
              </a:ext>
            </a:extLst>
          </p:cNvPr>
          <p:cNvSpPr txBox="1"/>
          <p:nvPr/>
        </p:nvSpPr>
        <p:spPr>
          <a:xfrm>
            <a:off x="5310230" y="2839143"/>
            <a:ext cx="3711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Acme Location South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2157B8-8326-5601-C9ED-FC2776525A2A}"/>
              </a:ext>
            </a:extLst>
          </p:cNvPr>
          <p:cNvCxnSpPr/>
          <p:nvPr/>
        </p:nvCxnSpPr>
        <p:spPr>
          <a:xfrm>
            <a:off x="5379868" y="3213494"/>
            <a:ext cx="39860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17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B37C-3B96-C5BB-63D3-0177E828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Management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F08085-A605-EB9C-6395-303F8D179321}"/>
              </a:ext>
            </a:extLst>
          </p:cNvPr>
          <p:cNvSpPr/>
          <p:nvPr/>
        </p:nvSpPr>
        <p:spPr>
          <a:xfrm>
            <a:off x="1695634" y="1793289"/>
            <a:ext cx="3284739" cy="2192785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F375BE-F64B-4325-289D-72AE421C3D25}"/>
              </a:ext>
            </a:extLst>
          </p:cNvPr>
          <p:cNvSpPr/>
          <p:nvPr/>
        </p:nvSpPr>
        <p:spPr>
          <a:xfrm>
            <a:off x="2007832" y="2354062"/>
            <a:ext cx="2670700" cy="389138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AA9B6-07E1-6211-9CA3-9E6F2DBC1515}"/>
              </a:ext>
            </a:extLst>
          </p:cNvPr>
          <p:cNvSpPr txBox="1"/>
          <p:nvPr/>
        </p:nvSpPr>
        <p:spPr>
          <a:xfrm>
            <a:off x="1892421" y="1984730"/>
            <a:ext cx="204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2483E-890B-DDD5-D679-28D2D7F3AC23}"/>
              </a:ext>
            </a:extLst>
          </p:cNvPr>
          <p:cNvSpPr/>
          <p:nvPr/>
        </p:nvSpPr>
        <p:spPr>
          <a:xfrm>
            <a:off x="2007832" y="3215133"/>
            <a:ext cx="2670700" cy="389138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8C149-BE25-DD26-9A96-2A87D1A3D3CF}"/>
              </a:ext>
            </a:extLst>
          </p:cNvPr>
          <p:cNvSpPr txBox="1"/>
          <p:nvPr/>
        </p:nvSpPr>
        <p:spPr>
          <a:xfrm>
            <a:off x="1892421" y="2845801"/>
            <a:ext cx="204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4B752B-2DA0-AA20-4204-E68ABC7BC367}"/>
              </a:ext>
            </a:extLst>
          </p:cNvPr>
          <p:cNvSpPr txBox="1"/>
          <p:nvPr/>
        </p:nvSpPr>
        <p:spPr>
          <a:xfrm>
            <a:off x="2116344" y="2394742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Acme North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7A2F95-BC2D-912D-22CD-416316B730FF}"/>
              </a:ext>
            </a:extLst>
          </p:cNvPr>
          <p:cNvSpPr txBox="1"/>
          <p:nvPr/>
        </p:nvSpPr>
        <p:spPr>
          <a:xfrm>
            <a:off x="2116343" y="3255813"/>
            <a:ext cx="2148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http://acme.org/north/fhir</a:t>
            </a:r>
          </a:p>
        </p:txBody>
      </p:sp>
    </p:spTree>
    <p:extLst>
      <p:ext uri="{BB962C8B-B14F-4D97-AF65-F5344CB8AC3E}">
        <p14:creationId xmlns:p14="http://schemas.microsoft.com/office/powerpoint/2010/main" val="35644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5D81810-967D-7E6B-DC19-581966922FFB}"/>
              </a:ext>
            </a:extLst>
          </p:cNvPr>
          <p:cNvSpPr/>
          <p:nvPr/>
        </p:nvSpPr>
        <p:spPr>
          <a:xfrm>
            <a:off x="1307486" y="2931231"/>
            <a:ext cx="2437901" cy="2921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9B6C7-20B8-D896-C0C9-0EAA3994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05AB8B-406D-0E1A-169A-39488A5C1B50}"/>
              </a:ext>
            </a:extLst>
          </p:cNvPr>
          <p:cNvSpPr/>
          <p:nvPr/>
        </p:nvSpPr>
        <p:spPr>
          <a:xfrm>
            <a:off x="985421" y="1580225"/>
            <a:ext cx="10271464" cy="491265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CF6129-7598-F888-44D7-927C5CCD900D}"/>
              </a:ext>
            </a:extLst>
          </p:cNvPr>
          <p:cNvSpPr/>
          <p:nvPr/>
        </p:nvSpPr>
        <p:spPr>
          <a:xfrm>
            <a:off x="1191087" y="2060020"/>
            <a:ext cx="2670700" cy="389138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8DF69-47E9-AFF6-4C08-A0E8696F0939}"/>
              </a:ext>
            </a:extLst>
          </p:cNvPr>
          <p:cNvSpPr txBox="1"/>
          <p:nvPr/>
        </p:nvSpPr>
        <p:spPr>
          <a:xfrm>
            <a:off x="1075676" y="1690688"/>
            <a:ext cx="204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Organization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BA6174-529F-AC25-1F44-B7531A487BF8}"/>
              </a:ext>
            </a:extLst>
          </p:cNvPr>
          <p:cNvSpPr txBox="1"/>
          <p:nvPr/>
        </p:nvSpPr>
        <p:spPr>
          <a:xfrm>
            <a:off x="1299599" y="2100700"/>
            <a:ext cx="222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Acme Provider Organization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338689-9388-B277-0D0F-1E194661C6CC}"/>
              </a:ext>
            </a:extLst>
          </p:cNvPr>
          <p:cNvSpPr/>
          <p:nvPr/>
        </p:nvSpPr>
        <p:spPr>
          <a:xfrm>
            <a:off x="4009008" y="2060020"/>
            <a:ext cx="2670700" cy="389138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01EDD4-F8CE-BE58-0CCC-FCDB042C624D}"/>
              </a:ext>
            </a:extLst>
          </p:cNvPr>
          <p:cNvSpPr txBox="1"/>
          <p:nvPr/>
        </p:nvSpPr>
        <p:spPr>
          <a:xfrm>
            <a:off x="3893597" y="1690688"/>
            <a:ext cx="204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6AD6B3-23DF-6FB2-6F72-74CC027561EB}"/>
              </a:ext>
            </a:extLst>
          </p:cNvPr>
          <p:cNvSpPr txBox="1"/>
          <p:nvPr/>
        </p:nvSpPr>
        <p:spPr>
          <a:xfrm>
            <a:off x="4117520" y="2100700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Acme North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DC7F10-475E-A1B1-7754-83E8803C42F4}"/>
              </a:ext>
            </a:extLst>
          </p:cNvPr>
          <p:cNvSpPr/>
          <p:nvPr/>
        </p:nvSpPr>
        <p:spPr>
          <a:xfrm>
            <a:off x="6781803" y="2060020"/>
            <a:ext cx="2670700" cy="389138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2E08E5-3C68-AD13-20CF-C6AE3F74EADE}"/>
              </a:ext>
            </a:extLst>
          </p:cNvPr>
          <p:cNvSpPr txBox="1"/>
          <p:nvPr/>
        </p:nvSpPr>
        <p:spPr>
          <a:xfrm>
            <a:off x="6666392" y="1690688"/>
            <a:ext cx="204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D3441-51D5-F254-2BD4-D6EE7242D4A2}"/>
              </a:ext>
            </a:extLst>
          </p:cNvPr>
          <p:cNvSpPr txBox="1"/>
          <p:nvPr/>
        </p:nvSpPr>
        <p:spPr>
          <a:xfrm>
            <a:off x="6890315" y="2100700"/>
            <a:ext cx="2374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Discharged on Antithrombotic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43390B-490D-5C13-F8B3-C355E22C5D44}"/>
              </a:ext>
            </a:extLst>
          </p:cNvPr>
          <p:cNvSpPr/>
          <p:nvPr/>
        </p:nvSpPr>
        <p:spPr>
          <a:xfrm>
            <a:off x="9567914" y="2060020"/>
            <a:ext cx="1548410" cy="389138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84D3C0-520C-0151-6C98-DD54E6726F02}"/>
              </a:ext>
            </a:extLst>
          </p:cNvPr>
          <p:cNvSpPr txBox="1"/>
          <p:nvPr/>
        </p:nvSpPr>
        <p:spPr>
          <a:xfrm>
            <a:off x="9452503" y="1690688"/>
            <a:ext cx="204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AB31CB-9DE7-B1E3-1058-0B04341910E8}"/>
              </a:ext>
            </a:extLst>
          </p:cNvPr>
          <p:cNvSpPr txBox="1"/>
          <p:nvPr/>
        </p:nvSpPr>
        <p:spPr>
          <a:xfrm>
            <a:off x="9676426" y="2100700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Q1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791A85-3903-D6E4-37CC-CC81E2938882}"/>
              </a:ext>
            </a:extLst>
          </p:cNvPr>
          <p:cNvSpPr/>
          <p:nvPr/>
        </p:nvSpPr>
        <p:spPr>
          <a:xfrm>
            <a:off x="1191087" y="2878985"/>
            <a:ext cx="2670700" cy="3433038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81BA28-9653-A3DF-03B6-312371628428}"/>
              </a:ext>
            </a:extLst>
          </p:cNvPr>
          <p:cNvSpPr txBox="1"/>
          <p:nvPr/>
        </p:nvSpPr>
        <p:spPr>
          <a:xfrm>
            <a:off x="1075676" y="2509653"/>
            <a:ext cx="204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D607E-5F2E-2E1D-BFD8-0296F46A2ECE}"/>
              </a:ext>
            </a:extLst>
          </p:cNvPr>
          <p:cNvSpPr txBox="1"/>
          <p:nvPr/>
        </p:nvSpPr>
        <p:spPr>
          <a:xfrm>
            <a:off x="1299599" y="2919665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John James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E8355C-DBE7-C393-D0E9-98977DCDB75E}"/>
              </a:ext>
            </a:extLst>
          </p:cNvPr>
          <p:cNvSpPr txBox="1"/>
          <p:nvPr/>
        </p:nvSpPr>
        <p:spPr>
          <a:xfrm>
            <a:off x="1299598" y="3248317"/>
            <a:ext cx="121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Olivia Newton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C3DBCF-79A4-063A-54D0-32094ED26B68}"/>
              </a:ext>
            </a:extLst>
          </p:cNvPr>
          <p:cNvSpPr txBox="1"/>
          <p:nvPr/>
        </p:nvSpPr>
        <p:spPr>
          <a:xfrm>
            <a:off x="1304776" y="3592565"/>
            <a:ext cx="111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Carter Quinn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5C2593-10EA-5DF5-35D4-8689F9F499E6}"/>
              </a:ext>
            </a:extLst>
          </p:cNvPr>
          <p:cNvSpPr/>
          <p:nvPr/>
        </p:nvSpPr>
        <p:spPr>
          <a:xfrm>
            <a:off x="4082008" y="2878985"/>
            <a:ext cx="7034315" cy="3433038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100608-C2E5-AD3D-4439-FB9E508BBF6C}"/>
              </a:ext>
            </a:extLst>
          </p:cNvPr>
          <p:cNvSpPr/>
          <p:nvPr/>
        </p:nvSpPr>
        <p:spPr>
          <a:xfrm>
            <a:off x="4094085" y="2878985"/>
            <a:ext cx="2084773" cy="3433038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E456F5-D6DD-C2E2-0AE9-5C5C2900EB0C}"/>
              </a:ext>
            </a:extLst>
          </p:cNvPr>
          <p:cNvSpPr/>
          <p:nvPr/>
        </p:nvSpPr>
        <p:spPr>
          <a:xfrm>
            <a:off x="4228491" y="2975942"/>
            <a:ext cx="1799447" cy="2921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85CAEB-4807-0914-D975-B392C7CAA660}"/>
              </a:ext>
            </a:extLst>
          </p:cNvPr>
          <p:cNvSpPr txBox="1"/>
          <p:nvPr/>
        </p:nvSpPr>
        <p:spPr>
          <a:xfrm>
            <a:off x="4220604" y="2964376"/>
            <a:ext cx="1337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Encounter 123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C5DE9B-E52C-6834-1343-3020C1FAD74D}"/>
              </a:ext>
            </a:extLst>
          </p:cNvPr>
          <p:cNvSpPr txBox="1"/>
          <p:nvPr/>
        </p:nvSpPr>
        <p:spPr>
          <a:xfrm>
            <a:off x="4220603" y="3293028"/>
            <a:ext cx="1970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Medication Request 899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EDC95A-55A1-60FA-6B55-508FF8B6FA01}"/>
              </a:ext>
            </a:extLst>
          </p:cNvPr>
          <p:cNvSpPr txBox="1"/>
          <p:nvPr/>
        </p:nvSpPr>
        <p:spPr>
          <a:xfrm>
            <a:off x="4225780" y="3637276"/>
            <a:ext cx="1332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Procedure 144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434E76-F9C7-AF92-DF98-FC61AC7AC485}"/>
              </a:ext>
            </a:extLst>
          </p:cNvPr>
          <p:cNvSpPr txBox="1"/>
          <p:nvPr/>
        </p:nvSpPr>
        <p:spPr>
          <a:xfrm>
            <a:off x="6287609" y="2975942"/>
            <a:ext cx="2234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2022-08-02 thru 2022-08-04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A34AB7-7C54-C95A-C5D5-3DF60079BEB2}"/>
              </a:ext>
            </a:extLst>
          </p:cNvPr>
          <p:cNvSpPr txBox="1"/>
          <p:nvPr/>
        </p:nvSpPr>
        <p:spPr>
          <a:xfrm>
            <a:off x="6287609" y="3284788"/>
            <a:ext cx="2616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Hospital Admission (32485007)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F411BE-E423-CFB4-B75E-0FB90FAD7306}"/>
              </a:ext>
            </a:extLst>
          </p:cNvPr>
          <p:cNvSpPr txBox="1"/>
          <p:nvPr/>
        </p:nvSpPr>
        <p:spPr>
          <a:xfrm>
            <a:off x="6287608" y="3638806"/>
            <a:ext cx="4045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Error: If a date has a time, it must have a </a:t>
            </a:r>
            <a:r>
              <a:rPr lang="en-US" sz="1400" i="1" dirty="0" err="1"/>
              <a:t>timezone</a:t>
            </a:r>
            <a:r>
              <a:rPr lang="en-US" sz="1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2755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EFFF-26E5-B721-DD5B-0AD2752B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Submission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4491E3-F476-E28A-732F-5E6331F327ED}"/>
              </a:ext>
            </a:extLst>
          </p:cNvPr>
          <p:cNvSpPr/>
          <p:nvPr/>
        </p:nvSpPr>
        <p:spPr>
          <a:xfrm>
            <a:off x="985421" y="1580225"/>
            <a:ext cx="10271464" cy="4092606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1FD5F6-09CE-6654-44FF-6A029C7012CF}"/>
              </a:ext>
            </a:extLst>
          </p:cNvPr>
          <p:cNvSpPr/>
          <p:nvPr/>
        </p:nvSpPr>
        <p:spPr>
          <a:xfrm>
            <a:off x="1191087" y="2060020"/>
            <a:ext cx="2670700" cy="389138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EF32A2-87D7-2481-5D08-F530F14B3DC3}"/>
              </a:ext>
            </a:extLst>
          </p:cNvPr>
          <p:cNvSpPr txBox="1"/>
          <p:nvPr/>
        </p:nvSpPr>
        <p:spPr>
          <a:xfrm>
            <a:off x="1075676" y="1690688"/>
            <a:ext cx="204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Organization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5BB67-7D75-8070-754B-FD3C65B837BE}"/>
              </a:ext>
            </a:extLst>
          </p:cNvPr>
          <p:cNvSpPr txBox="1"/>
          <p:nvPr/>
        </p:nvSpPr>
        <p:spPr>
          <a:xfrm>
            <a:off x="1299599" y="2100700"/>
            <a:ext cx="222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Acme Provider Organization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90510D-E3DD-9B67-0992-030EC8C6EB38}"/>
              </a:ext>
            </a:extLst>
          </p:cNvPr>
          <p:cNvSpPr/>
          <p:nvPr/>
        </p:nvSpPr>
        <p:spPr>
          <a:xfrm>
            <a:off x="4009008" y="2060020"/>
            <a:ext cx="2670700" cy="389138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FC2E3C-5C1E-1B96-9F8B-1D8370F2A5ED}"/>
              </a:ext>
            </a:extLst>
          </p:cNvPr>
          <p:cNvSpPr txBox="1"/>
          <p:nvPr/>
        </p:nvSpPr>
        <p:spPr>
          <a:xfrm>
            <a:off x="3893597" y="1690688"/>
            <a:ext cx="204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88748-8CD2-A488-D575-3FD888DB7C84}"/>
              </a:ext>
            </a:extLst>
          </p:cNvPr>
          <p:cNvSpPr txBox="1"/>
          <p:nvPr/>
        </p:nvSpPr>
        <p:spPr>
          <a:xfrm>
            <a:off x="4117520" y="2100700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Acme North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5A3C46-8BB3-CCC1-D0CC-2B33E3B7A733}"/>
              </a:ext>
            </a:extLst>
          </p:cNvPr>
          <p:cNvSpPr/>
          <p:nvPr/>
        </p:nvSpPr>
        <p:spPr>
          <a:xfrm>
            <a:off x="6781803" y="2060020"/>
            <a:ext cx="2670700" cy="389138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A9CEE6-40CB-BF07-FF34-BCD58DBA33D2}"/>
              </a:ext>
            </a:extLst>
          </p:cNvPr>
          <p:cNvSpPr txBox="1"/>
          <p:nvPr/>
        </p:nvSpPr>
        <p:spPr>
          <a:xfrm>
            <a:off x="6666392" y="1690688"/>
            <a:ext cx="204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4724DF-A58C-F16D-F5F6-A5D6CFF0332F}"/>
              </a:ext>
            </a:extLst>
          </p:cNvPr>
          <p:cNvSpPr txBox="1"/>
          <p:nvPr/>
        </p:nvSpPr>
        <p:spPr>
          <a:xfrm>
            <a:off x="6890315" y="2100700"/>
            <a:ext cx="2374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Discharged on Antithrombotic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7BF473-2B3F-61FB-8AF1-52A80F2E4BF6}"/>
              </a:ext>
            </a:extLst>
          </p:cNvPr>
          <p:cNvSpPr/>
          <p:nvPr/>
        </p:nvSpPr>
        <p:spPr>
          <a:xfrm>
            <a:off x="9567914" y="2060020"/>
            <a:ext cx="1548410" cy="389138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106C94-2839-CA6A-2F26-E10377AA9F3E}"/>
              </a:ext>
            </a:extLst>
          </p:cNvPr>
          <p:cNvSpPr txBox="1"/>
          <p:nvPr/>
        </p:nvSpPr>
        <p:spPr>
          <a:xfrm>
            <a:off x="9452503" y="1690688"/>
            <a:ext cx="204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676C6-A73F-38BC-1952-3665D0E599FF}"/>
              </a:ext>
            </a:extLst>
          </p:cNvPr>
          <p:cNvSpPr txBox="1"/>
          <p:nvPr/>
        </p:nvSpPr>
        <p:spPr>
          <a:xfrm>
            <a:off x="9676426" y="2100700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Q1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693CEF-21DC-D8CE-A5C2-48A765E04034}"/>
              </a:ext>
            </a:extLst>
          </p:cNvPr>
          <p:cNvSpPr/>
          <p:nvPr/>
        </p:nvSpPr>
        <p:spPr>
          <a:xfrm>
            <a:off x="1191087" y="2846561"/>
            <a:ext cx="2926433" cy="2040807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6CE0EF-DCBF-F2FA-842A-AE9887BB4A61}"/>
              </a:ext>
            </a:extLst>
          </p:cNvPr>
          <p:cNvSpPr txBox="1"/>
          <p:nvPr/>
        </p:nvSpPr>
        <p:spPr>
          <a:xfrm>
            <a:off x="1054899" y="2491176"/>
            <a:ext cx="204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D7E810-BA21-590A-61BF-720D2B3D7E81}"/>
              </a:ext>
            </a:extLst>
          </p:cNvPr>
          <p:cNvSpPr txBox="1"/>
          <p:nvPr/>
        </p:nvSpPr>
        <p:spPr>
          <a:xfrm>
            <a:off x="1249041" y="2907056"/>
            <a:ext cx="142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Initial Population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0605AD-49F8-745F-797D-D0CBF07630EE}"/>
              </a:ext>
            </a:extLst>
          </p:cNvPr>
          <p:cNvSpPr txBox="1"/>
          <p:nvPr/>
        </p:nvSpPr>
        <p:spPr>
          <a:xfrm>
            <a:off x="1249040" y="3232748"/>
            <a:ext cx="1145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Denominator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41D3E9-53F3-7165-740A-DDD54D6CFE1F}"/>
              </a:ext>
            </a:extLst>
          </p:cNvPr>
          <p:cNvSpPr txBox="1"/>
          <p:nvPr/>
        </p:nvSpPr>
        <p:spPr>
          <a:xfrm>
            <a:off x="1249039" y="3559597"/>
            <a:ext cx="1855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Denominator Exclusion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CF38BC-EB72-5F01-DAEE-A2E5A7673C0E}"/>
              </a:ext>
            </a:extLst>
          </p:cNvPr>
          <p:cNvSpPr txBox="1"/>
          <p:nvPr/>
        </p:nvSpPr>
        <p:spPr>
          <a:xfrm>
            <a:off x="1249040" y="3875220"/>
            <a:ext cx="188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Denominator Exception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8453F1-F5D1-B883-9021-F1CA7327E907}"/>
              </a:ext>
            </a:extLst>
          </p:cNvPr>
          <p:cNvSpPr txBox="1"/>
          <p:nvPr/>
        </p:nvSpPr>
        <p:spPr>
          <a:xfrm>
            <a:off x="1249039" y="4212138"/>
            <a:ext cx="985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Numerator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1320D3-BFB9-CE3B-304A-1EB6CCEF070C}"/>
              </a:ext>
            </a:extLst>
          </p:cNvPr>
          <p:cNvSpPr txBox="1"/>
          <p:nvPr/>
        </p:nvSpPr>
        <p:spPr>
          <a:xfrm>
            <a:off x="3328639" y="290705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200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7CB533-FA27-48FD-6495-9A183784C265}"/>
              </a:ext>
            </a:extLst>
          </p:cNvPr>
          <p:cNvSpPr txBox="1"/>
          <p:nvPr/>
        </p:nvSpPr>
        <p:spPr>
          <a:xfrm>
            <a:off x="3304338" y="323274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100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918205-1856-AE0E-7DF5-4B4374A8C5FB}"/>
              </a:ext>
            </a:extLst>
          </p:cNvPr>
          <p:cNvSpPr txBox="1"/>
          <p:nvPr/>
        </p:nvSpPr>
        <p:spPr>
          <a:xfrm>
            <a:off x="3374325" y="35584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F2C3EB-3BE4-84A4-C4DE-1F2BEBEF5FD7}"/>
              </a:ext>
            </a:extLst>
          </p:cNvPr>
          <p:cNvSpPr txBox="1"/>
          <p:nvPr/>
        </p:nvSpPr>
        <p:spPr>
          <a:xfrm>
            <a:off x="3465695" y="39054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5A01B6-195A-813C-C826-EC6983E7597C}"/>
              </a:ext>
            </a:extLst>
          </p:cNvPr>
          <p:cNvSpPr txBox="1"/>
          <p:nvPr/>
        </p:nvSpPr>
        <p:spPr>
          <a:xfrm>
            <a:off x="3374325" y="42553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40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9A2768-6368-9D49-1A02-CCE73007B478}"/>
              </a:ext>
            </a:extLst>
          </p:cNvPr>
          <p:cNvSpPr txBox="1"/>
          <p:nvPr/>
        </p:nvSpPr>
        <p:spPr>
          <a:xfrm>
            <a:off x="1260550" y="4546523"/>
            <a:ext cx="577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Score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4C48AB-A3FF-478D-35A0-ACB31B89349C}"/>
              </a:ext>
            </a:extLst>
          </p:cNvPr>
          <p:cNvSpPr txBox="1"/>
          <p:nvPr/>
        </p:nvSpPr>
        <p:spPr>
          <a:xfrm>
            <a:off x="3012687" y="457959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44.44%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D8D6250-E8A3-96F2-9CBC-DBA65911D945}"/>
              </a:ext>
            </a:extLst>
          </p:cNvPr>
          <p:cNvSpPr/>
          <p:nvPr/>
        </p:nvSpPr>
        <p:spPr>
          <a:xfrm>
            <a:off x="1963948" y="5111001"/>
            <a:ext cx="1064263" cy="345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47346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29759</TotalTime>
  <Words>249</Words>
  <Application>Microsoft Office PowerPoint</Application>
  <PresentationFormat>Widescreen</PresentationFormat>
  <Paragraphs>106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Measure Calculation Platform</vt:lpstr>
      <vt:lpstr>PowerPoint Presentation</vt:lpstr>
      <vt:lpstr>PowerPoint Presentation</vt:lpstr>
      <vt:lpstr>PowerPoint Presentation</vt:lpstr>
      <vt:lpstr>User Interfaces</vt:lpstr>
      <vt:lpstr>System Configuration</vt:lpstr>
      <vt:lpstr>Site Management</vt:lpstr>
      <vt:lpstr>Validation</vt:lpstr>
      <vt:lpstr>Reporting 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 Calculation Platform</dc:title>
  <dc:creator>Bryn</dc:creator>
  <cp:lastModifiedBy>Bryn</cp:lastModifiedBy>
  <cp:revision>9</cp:revision>
  <dcterms:created xsi:type="dcterms:W3CDTF">2022-10-25T21:21:38Z</dcterms:created>
  <dcterms:modified xsi:type="dcterms:W3CDTF">2023-02-23T02:26:11Z</dcterms:modified>
</cp:coreProperties>
</file>