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62" d="100"/>
          <a:sy n="62" d="100"/>
        </p:scale>
        <p:origin x="85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53</c:v>
                </c:pt>
                <c:pt idx="2">
                  <c:v>13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128</c:v>
                </c:pt>
                <c:pt idx="1">
                  <c:v>32</c:v>
                </c:pt>
                <c:pt idx="2">
                  <c:v>27</c:v>
                </c:pt>
                <c:pt idx="3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140</c:v>
                </c:pt>
                <c:pt idx="1">
                  <c:v>99</c:v>
                </c:pt>
                <c:pt idx="2">
                  <c:v>43</c:v>
                </c:pt>
                <c:pt idx="3">
                  <c:v>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606020069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29793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丞乾 郭</cp:lastModifiedBy>
  <cp:revision>33</cp:revision>
  <dcterms:created xsi:type="dcterms:W3CDTF">2019-08-09T12:24:33Z</dcterms:created>
  <dcterms:modified xsi:type="dcterms:W3CDTF">2025-08-07T04:02:56Z</dcterms:modified>
</cp:coreProperties>
</file>