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58" d="100"/>
          <a:sy n="58" d="100"/>
        </p:scale>
        <p:origin x="101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MITREid Connect</c:v>
                </c:pt>
              </c:strCache>
            </c:strRef>
          </c:tx>
          <c:spPr>
            <a:noFill/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Identity-token requesting</c:v>
                </c:pt>
                <c:pt idx="1">
                  <c:v>Identity-token generation</c:v>
                </c:pt>
                <c:pt idx="2">
                  <c:v>Identity-token acceptance</c:v>
                </c:pt>
                <c:pt idx="3">
                  <c:v>Total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49</c:v>
                </c:pt>
                <c:pt idx="2">
                  <c:v>11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D8-A642-B790-CC5DC1889A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UPPRESSO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Identity-token requesting</c:v>
                </c:pt>
                <c:pt idx="1">
                  <c:v>Identity-token generation</c:v>
                </c:pt>
                <c:pt idx="2">
                  <c:v>Identity-token acceptance</c:v>
                </c:pt>
                <c:pt idx="3">
                  <c:v>Total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129</c:v>
                </c:pt>
                <c:pt idx="1">
                  <c:v>25</c:v>
                </c:pt>
                <c:pt idx="2">
                  <c:v>36</c:v>
                </c:pt>
                <c:pt idx="3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D8-A642-B790-CC5DC1889A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SPRESSO</c:v>
                </c:pt>
              </c:strCache>
            </c:strRef>
          </c:tx>
          <c:spPr>
            <a:pattFill prst="ltHorz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Identity-token requesting</c:v>
                </c:pt>
                <c:pt idx="1">
                  <c:v>Identity-token generation</c:v>
                </c:pt>
                <c:pt idx="2">
                  <c:v>Identity-token acceptance</c:v>
                </c:pt>
                <c:pt idx="3">
                  <c:v>Total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137</c:v>
                </c:pt>
                <c:pt idx="1">
                  <c:v>98</c:v>
                </c:pt>
                <c:pt idx="2">
                  <c:v>43</c:v>
                </c:pt>
                <c:pt idx="3">
                  <c:v>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46-DB41-ADAD-993F0BFB0D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9"/>
        <c:axId val="-442460384"/>
        <c:axId val="-442471264"/>
      </c:barChart>
      <c:catAx>
        <c:axId val="-44246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-442471264"/>
        <c:crosses val="autoZero"/>
        <c:auto val="1"/>
        <c:lblAlgn val="ctr"/>
        <c:lblOffset val="100"/>
        <c:noMultiLvlLbl val="0"/>
      </c:catAx>
      <c:valAx>
        <c:axId val="-44247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  <c:crossAx val="-44246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altLang="en-US" sz="2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19469843958502422"/>
          <c:y val="2.798245219347582E-2"/>
          <c:w val="0.59514317844825737"/>
          <c:h val="6.1541357330333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latin typeface="Times New Roman" panose="02020603050405020304" pitchFamily="18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23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3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06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24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6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31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38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74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29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2C92-656E-4FE5-8C48-1B96565DA995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6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C2C92-656E-4FE5-8C48-1B96565DA995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27D55-9307-4FF1-879E-DF662C7BD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26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938014749"/>
              </p:ext>
            </p:extLst>
          </p:nvPr>
        </p:nvGraphicFramePr>
        <p:xfrm>
          <a:off x="0" y="190500"/>
          <a:ext cx="12065957" cy="666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69392" y="0"/>
            <a:ext cx="138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(in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37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29315</TotalTime>
  <Words>5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 丞乾</dc:creator>
  <cp:lastModifiedBy>丞乾 郭</cp:lastModifiedBy>
  <cp:revision>31</cp:revision>
  <dcterms:created xsi:type="dcterms:W3CDTF">2019-08-09T12:24:33Z</dcterms:created>
  <dcterms:modified xsi:type="dcterms:W3CDTF">2025-08-02T14:56:23Z</dcterms:modified>
</cp:coreProperties>
</file>