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</c:v>
                </c:pt>
                <c:pt idx="1">
                  <c:v>174</c:v>
                </c:pt>
                <c:pt idx="2">
                  <c:v>56</c:v>
                </c:pt>
                <c:pt idx="3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8-A642-B790-CC5DC188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360</c:v>
                </c:pt>
                <c:pt idx="1">
                  <c:v>67</c:v>
                </c:pt>
                <c:pt idx="2">
                  <c:v>44</c:v>
                </c:pt>
                <c:pt idx="3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8-A642-B790-CC5DC188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236</c:v>
                </c:pt>
                <c:pt idx="1">
                  <c:v>126</c:v>
                </c:pt>
                <c:pt idx="2">
                  <c:v>148</c:v>
                </c:pt>
                <c:pt idx="3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6-DB41-ADAD-993F0BFB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9"/>
        <c:axId val="-442460384"/>
        <c:axId val="-442471264"/>
      </c:barChart>
      <c:catAx>
        <c:axId val="-4424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71264"/>
        <c:crosses val="autoZero"/>
        <c:auto val="1"/>
        <c:lblAlgn val="ctr"/>
        <c:lblOffset val="100"/>
        <c:noMultiLvlLbl val="0"/>
      </c:catAx>
      <c:valAx>
        <c:axId val="-4424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59514317844825737"/>
          <c:h val="6.154135733033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832797521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29315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30</cp:revision>
  <dcterms:created xsi:type="dcterms:W3CDTF">2019-08-09T12:24:33Z</dcterms:created>
  <dcterms:modified xsi:type="dcterms:W3CDTF">2022-08-11T12:09:07Z</dcterms:modified>
</cp:coreProperties>
</file>