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</c:v>
                </c:pt>
                <c:pt idx="1">
                  <c:v>42</c:v>
                </c:pt>
                <c:pt idx="2">
                  <c:v>3</c:v>
                </c:pt>
                <c:pt idx="3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8-A642-B790-CC5DC188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UPPRESSO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140</c:v>
                </c:pt>
                <c:pt idx="1">
                  <c:v>32</c:v>
                </c:pt>
                <c:pt idx="2">
                  <c:v>7</c:v>
                </c:pt>
                <c:pt idx="3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D8-A642-B790-CC5DC188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SPRESSO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83</c:v>
                </c:pt>
                <c:pt idx="1">
                  <c:v>84</c:v>
                </c:pt>
                <c:pt idx="2">
                  <c:v>24</c:v>
                </c:pt>
                <c:pt idx="3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46-DB41-ADAD-993F0BFB0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9"/>
        <c:axId val="-442460384"/>
        <c:axId val="-442471264"/>
      </c:barChart>
      <c:catAx>
        <c:axId val="-44246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71264"/>
        <c:crosses val="autoZero"/>
        <c:auto val="1"/>
        <c:lblAlgn val="ctr"/>
        <c:lblOffset val="100"/>
        <c:noMultiLvlLbl val="0"/>
      </c:catAx>
      <c:valAx>
        <c:axId val="-44247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6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9469843958502422"/>
          <c:y val="2.798245219347582E-2"/>
          <c:w val="0.59514317844825737"/>
          <c:h val="6.1541357330333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040847830"/>
              </p:ext>
            </p:extLst>
          </p:nvPr>
        </p:nvGraphicFramePr>
        <p:xfrm>
          <a:off x="0" y="190500"/>
          <a:ext cx="12065957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392" y="0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29312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郭 丞乾</cp:lastModifiedBy>
  <cp:revision>30</cp:revision>
  <dcterms:created xsi:type="dcterms:W3CDTF">2019-08-09T12:24:33Z</dcterms:created>
  <dcterms:modified xsi:type="dcterms:W3CDTF">2022-08-11T12:09:42Z</dcterms:modified>
</cp:coreProperties>
</file>