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 proof requesting</c:v>
                </c:pt>
                <c:pt idx="1">
                  <c:v>Identity proof generation</c:v>
                </c:pt>
                <c:pt idx="2">
                  <c:v>Identity proof acceptance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32</c:v>
                </c:pt>
                <c:pt idx="2">
                  <c:v>71</c:v>
                </c:pt>
                <c:pt idx="3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8-A642-B790-CC5DC188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UPPRESSO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 proof requesting</c:v>
                </c:pt>
                <c:pt idx="1">
                  <c:v>Identity proof generation</c:v>
                </c:pt>
                <c:pt idx="2">
                  <c:v>Identity proof acceptance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271</c:v>
                </c:pt>
                <c:pt idx="1">
                  <c:v>34</c:v>
                </c:pt>
                <c:pt idx="2">
                  <c:v>6</c:v>
                </c:pt>
                <c:pt idx="3">
                  <c:v>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8-A642-B790-CC5DC188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 proof requesting</c:v>
                </c:pt>
                <c:pt idx="1">
                  <c:v>Identity proof generation</c:v>
                </c:pt>
                <c:pt idx="2">
                  <c:v>Identity proof acceptance</c:v>
                </c:pt>
                <c:pt idx="3">
                  <c:v>Total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19</c:v>
                </c:pt>
                <c:pt idx="1">
                  <c:v>79</c:v>
                </c:pt>
                <c:pt idx="2">
                  <c:v>210</c:v>
                </c:pt>
                <c:pt idx="3">
                  <c:v>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46-DB41-ADAD-993F0BFB0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9"/>
        <c:axId val="-442460384"/>
        <c:axId val="-442471264"/>
      </c:barChart>
      <c:catAx>
        <c:axId val="-4424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71264"/>
        <c:crosses val="autoZero"/>
        <c:auto val="1"/>
        <c:lblAlgn val="ctr"/>
        <c:lblOffset val="100"/>
        <c:noMultiLvlLbl val="0"/>
      </c:catAx>
      <c:valAx>
        <c:axId val="-44247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469843958502422"/>
          <c:y val="2.798245219347582E-2"/>
          <c:w val="0.59514317844825737"/>
          <c:h val="6.154135733033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183290695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10782</TotalTime>
  <Words>5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26</cp:revision>
  <dcterms:created xsi:type="dcterms:W3CDTF">2019-08-09T12:24:33Z</dcterms:created>
  <dcterms:modified xsi:type="dcterms:W3CDTF">2021-10-06T12:31:40Z</dcterms:modified>
</cp:coreProperties>
</file>