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2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1DBB-ED29-164B-9DA9-F2360273D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9FB26-BBDE-E04A-8B41-85E36CA9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766F-5E83-DD48-B4B4-58428AFF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4A50-8614-8744-8B18-147C340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54B0-F0B7-7E43-A9C5-D3BF8048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EA68-0F31-DD44-88FE-41FE7741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70A1-C1F7-9E46-940C-4F1EB15DC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507E-23DE-6F41-A7C1-49D28678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AAB7-7E87-C948-92ED-EEB8899A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33E5-4CB1-FD48-B89C-EEDA9799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0EC5C-15BA-5D4E-94C2-62E3087BB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D8F13-2DC3-0D48-884B-75E2E51B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C898-8C08-D948-96C7-BBCC702B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DD11-BDFB-224B-B856-9A52C77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9E93-9245-CE4C-B1DD-61F13699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3079-FB41-DB4D-9C0F-C0D00B13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25E4-E7BE-564B-8A1E-0484573A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47DB-5998-8F43-A45E-265FC424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B33D-41DF-4F44-8C61-92DBAD07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699E-A986-2C45-9778-D4D17236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1B0-BC1B-7048-997A-07C98547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A144-666B-8D4B-9831-56C4904A8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3C76-DCA6-2542-8D32-A6529FC0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8037-568E-6143-8723-48C49CC1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32E3-4E29-A64F-B444-4DB09DE2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1D19-DC74-214C-9C1A-A76CAC4F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CF80-4F51-9A47-90B0-85748A251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C6C7D-CDED-3F4E-8AEC-2E803C84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27E0-6B2A-5B40-9105-8983152B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7C7B-1F04-5747-9DEB-5A60C879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1FFEE-6ED8-4C42-A60F-310B47F7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57DD-6025-7A45-9BFE-4B5EF5F6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1F4F-E4EB-B445-91E0-0FE87401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37969-1989-D34B-8C68-A3D4CE5BD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AC033-4700-DF43-8BD9-C16495FF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2D9F8-2F18-9141-B569-B408922C4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96689-4321-5B4C-80DA-CD2FFAF8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35175-B23C-FA47-98BF-460A55F0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43C66-428B-5443-8215-4C4E125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554F-F92E-E84E-99EB-522B7DA7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84EB2-4B48-4B45-A346-EFB768C5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6B236-DCC0-8C41-B9C0-13378FFE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F9F9-8935-844A-8956-3F6430F7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AF9FD-45ED-4E49-BD78-A91BBB5E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3BDB3-A789-C645-A0BA-711E6D48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E253-4C69-CC4F-8FB7-C421FCF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06D8-A34B-D14D-B5CC-D8C11F0A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8684-061C-4B4D-8582-D919629C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95C4C-F4EB-5D40-8470-0FEC0B07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0D3E6-0AFA-7940-96CA-0498D666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A7DD-9F4D-044B-9210-A7DF8240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6C49E-4499-0847-B252-AD03CD13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694F-5377-8E4A-A121-38FF0A86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9A6CE-F998-914D-B6E8-13A2B93F2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F592-9314-9047-BCFD-638AF019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5B5EE-D50E-AA47-8B0C-C1AE5FC6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25DB-9B4A-5B48-8EBD-3F85BEE9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7109-8096-AC45-8198-82B06FF4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81BE8-6FC1-FF40-813E-DA1EC464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AD51-D2F3-D648-8EC3-A7A930DD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A34C-070F-9D4D-B096-6F7C5D6D9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6C6F-7949-F94A-9312-7065007712D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51BC-DEBB-5142-B4CA-05E64712C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C648-7EE2-FA4D-AF02-610C09A04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373-56CC-1B4C-8ECC-FD32B75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6790-D32B-8B47-A848-B7BCDCFE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高级软件编程技术</a:t>
            </a:r>
            <a:r>
              <a:rPr lang="en-US" altLang="zh-Hans" dirty="0"/>
              <a:t>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94ED-B0BD-9D4C-B388-1AD2BFEDA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熊慕舟</a:t>
            </a:r>
            <a:endParaRPr lang="en-US" altLang="zh-Hans" dirty="0"/>
          </a:p>
          <a:p>
            <a:r>
              <a:rPr lang="zh-Hans" altLang="en-US" dirty="0"/>
              <a:t>计算机学院</a:t>
            </a:r>
            <a:endParaRPr lang="en-US" altLang="zh-Hans" dirty="0"/>
          </a:p>
          <a:p>
            <a:r>
              <a:rPr lang="en-US" altLang="zh-Hans" dirty="0" err="1"/>
              <a:t>mzxiong@gmail.com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96092-7B4A-F042-BDBC-C0B27D50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4F538-69C9-8247-9F18-39E42364E21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31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6934-8457-8A48-B415-E63C2BAC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课程简介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C0DC-F91F-8943-B1ED-E81BD5EA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学时</a:t>
            </a:r>
            <a:endParaRPr lang="en-US" altLang="zh-Hans" dirty="0"/>
          </a:p>
          <a:p>
            <a:pPr lvl="1"/>
            <a:r>
              <a:rPr lang="en-US" altLang="zh-Hans" dirty="0"/>
              <a:t>28+28</a:t>
            </a:r>
          </a:p>
          <a:p>
            <a:r>
              <a:rPr lang="zh-Hans" altLang="en-US" dirty="0"/>
              <a:t>解学内容</a:t>
            </a:r>
            <a:endParaRPr lang="en-US" altLang="zh-Hans" dirty="0"/>
          </a:p>
          <a:p>
            <a:pPr lvl="1"/>
            <a:r>
              <a:rPr lang="en-US" altLang="zh-Hans" dirty="0"/>
              <a:t>C++</a:t>
            </a:r>
            <a:r>
              <a:rPr lang="zh-Hans" altLang="en-US" dirty="0"/>
              <a:t>程序设计</a:t>
            </a:r>
            <a:endParaRPr lang="en-US" altLang="zh-Hans" dirty="0"/>
          </a:p>
          <a:p>
            <a:pPr lvl="1"/>
            <a:r>
              <a:rPr lang="zh-Hans" altLang="en-US" dirty="0"/>
              <a:t>面向对象程序设计</a:t>
            </a:r>
            <a:endParaRPr lang="en-US" altLang="zh-Hans" dirty="0"/>
          </a:p>
          <a:p>
            <a:r>
              <a:rPr lang="zh-Hans" altLang="en-US" dirty="0"/>
              <a:t>考察方式</a:t>
            </a:r>
            <a:endParaRPr lang="en-US" altLang="zh-Hans" dirty="0"/>
          </a:p>
          <a:p>
            <a:pPr lvl="1"/>
            <a:r>
              <a:rPr lang="en-US" altLang="zh-Hans" dirty="0"/>
              <a:t>4</a:t>
            </a:r>
            <a:r>
              <a:rPr lang="zh-Hans" altLang="en-US" dirty="0"/>
              <a:t>个项目作业（每个项目作业占比</a:t>
            </a:r>
            <a:r>
              <a:rPr lang="en-US" altLang="zh-Hans" dirty="0"/>
              <a:t>10%</a:t>
            </a:r>
            <a:r>
              <a:rPr lang="zh-Hans" altLang="en-US" dirty="0"/>
              <a:t>，</a:t>
            </a:r>
            <a:r>
              <a:rPr lang="en-US" altLang="zh-Hans" dirty="0"/>
              <a:t>10%</a:t>
            </a:r>
            <a:r>
              <a:rPr lang="zh-Hans" altLang="en-US" dirty="0"/>
              <a:t>，</a:t>
            </a:r>
            <a:r>
              <a:rPr lang="en-US" altLang="zh-Hans" dirty="0"/>
              <a:t>10%</a:t>
            </a:r>
            <a:r>
              <a:rPr lang="zh-Hans" altLang="en-US" dirty="0"/>
              <a:t>，</a:t>
            </a:r>
            <a:r>
              <a:rPr lang="en-US" altLang="zh-Hans" dirty="0"/>
              <a:t>30%</a:t>
            </a:r>
            <a:r>
              <a:rPr lang="zh-Hans" altLang="en-US" dirty="0"/>
              <a:t>）</a:t>
            </a:r>
            <a:endParaRPr lang="en-US" altLang="zh-Hans" dirty="0"/>
          </a:p>
          <a:p>
            <a:pPr lvl="1"/>
            <a:r>
              <a:rPr lang="zh-Hans" altLang="en-US" dirty="0"/>
              <a:t>综合作业（占比</a:t>
            </a:r>
            <a:r>
              <a:rPr lang="en-US" altLang="zh-Hans" dirty="0"/>
              <a:t>40%</a:t>
            </a:r>
            <a:r>
              <a:rPr lang="zh-Hans" altLang="en-US" dirty="0"/>
              <a:t>）</a:t>
            </a:r>
            <a:endParaRPr lang="en-US" altLang="zh-Han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9E36A-53E1-7D4A-9C77-DD011A95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18E5-E616-3846-B6F7-3C773B16350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77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5E1F-E166-1A4A-8B9E-FAC2FD0F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教材及参考书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07E1-4432-BF4A-A084-E8D86078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47B7F-0E92-B042-904B-8762A293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18E5-E616-3846-B6F7-3C773B16350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10F7B-20F0-084B-ACCF-8EDC5445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12" y="2079134"/>
            <a:ext cx="2669232" cy="2669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FCC12-0CDD-1E4E-AA8B-234EDCEB0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060848"/>
            <a:ext cx="2669232" cy="2669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66899-D9C5-0A49-9FDA-370826CA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708" y="2079134"/>
            <a:ext cx="2650946" cy="26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EB6-41C5-194B-A393-FF07A6F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项目作业</a:t>
            </a:r>
            <a:r>
              <a:rPr lang="en-US" altLang="zh-Hans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D49A-C0B1-1143-94F3-F2B458B8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利用</a:t>
            </a:r>
            <a:r>
              <a:rPr lang="en-US" altLang="zh-Hans" dirty="0" err="1"/>
              <a:t>c++</a:t>
            </a:r>
            <a:r>
              <a:rPr lang="zh-Hans" altLang="en-US" dirty="0"/>
              <a:t>标准输入输出流输出一个</a:t>
            </a:r>
            <a:r>
              <a:rPr lang="en-US" altLang="zh-Hans" dirty="0"/>
              <a:t>.</a:t>
            </a:r>
            <a:r>
              <a:rPr lang="en-US" altLang="zh-Hans" dirty="0" err="1"/>
              <a:t>ical</a:t>
            </a:r>
            <a:r>
              <a:rPr lang="zh-Hans" altLang="en-US" dirty="0"/>
              <a:t>文件的内容</a:t>
            </a:r>
            <a:endParaRPr lang="en-US" altLang="zh-Hans" dirty="0"/>
          </a:p>
          <a:p>
            <a:r>
              <a:rPr lang="zh-Hans" altLang="en-US" dirty="0"/>
              <a:t>该文件能够包含各位的完整课表信息</a:t>
            </a:r>
            <a:endParaRPr lang="en-US" altLang="zh-Hans" dirty="0"/>
          </a:p>
          <a:p>
            <a:r>
              <a:rPr lang="zh-Hans" altLang="en-US" dirty="0"/>
              <a:t>周数信息</a:t>
            </a:r>
            <a:endParaRPr lang="en-US" altLang="zh-Hans" dirty="0"/>
          </a:p>
          <a:p>
            <a:r>
              <a:rPr lang="zh-Hans" altLang="en-US" dirty="0"/>
              <a:t>将该文件导入</a:t>
            </a:r>
            <a:r>
              <a:rPr lang="en-US" altLang="zh-Hans" dirty="0"/>
              <a:t>google</a:t>
            </a:r>
            <a:r>
              <a:rPr lang="zh-Hans" altLang="en-US" dirty="0"/>
              <a:t> </a:t>
            </a:r>
            <a:r>
              <a:rPr lang="en-US" altLang="zh-Hans" dirty="0" err="1"/>
              <a:t>canlendar</a:t>
            </a:r>
            <a:r>
              <a:rPr lang="zh-Hans" altLang="en-US" dirty="0"/>
              <a:t>中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59961-8B8F-474E-AA69-FBAE8231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18E5-E616-3846-B6F7-3C773B1635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99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C7D5-3DDB-2B4F-B0F5-2FDC7F29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项目作业</a:t>
            </a:r>
            <a:r>
              <a:rPr lang="en-US" altLang="zh-Hans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E3F8-01E6-704F-B6A0-941E317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利用</a:t>
            </a:r>
            <a:r>
              <a:rPr lang="en-US" altLang="zh-Hans" dirty="0"/>
              <a:t>C++</a:t>
            </a:r>
            <a:r>
              <a:rPr lang="zh-Hans" altLang="en-US" dirty="0"/>
              <a:t>函数实现一系列字符串处理函数</a:t>
            </a:r>
            <a:endParaRPr lang="en-US" altLang="zh-Hans" dirty="0"/>
          </a:p>
          <a:p>
            <a:pPr lvl="1"/>
            <a:r>
              <a:rPr lang="zh-Hans" altLang="en-US" dirty="0"/>
              <a:t>包括常见的字符串处理功能</a:t>
            </a:r>
            <a:endParaRPr lang="en-US" altLang="zh-Hans" dirty="0"/>
          </a:p>
          <a:p>
            <a:pPr lvl="1"/>
            <a:r>
              <a:rPr lang="zh-Hans" altLang="en-US" dirty="0"/>
              <a:t>利用引用、指针设计函数参数，其中引用和指针需要对相关函数进行重载</a:t>
            </a:r>
            <a:endParaRPr lang="en-US" altLang="zh-Hans" dirty="0"/>
          </a:p>
          <a:p>
            <a:pPr lvl="1"/>
            <a:r>
              <a:rPr lang="zh-Hans" altLang="en-US" dirty="0"/>
              <a:t>引入</a:t>
            </a:r>
            <a:r>
              <a:rPr lang="en-US" altLang="zh-Hans" dirty="0" err="1"/>
              <a:t>const</a:t>
            </a:r>
            <a:r>
              <a:rPr lang="zh-Hans" altLang="en-US" dirty="0"/>
              <a:t>类型对不需要修改的参数进行常量限制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FCF00-A7A0-174C-8E2D-3A2C2DF3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18E5-E616-3846-B6F7-3C773B16350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5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9E2F-0C81-A245-8400-8A03D501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项目作业</a:t>
            </a:r>
            <a:r>
              <a:rPr lang="en-US" altLang="zh-Hans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4CF3-45B1-804B-AC82-E53B9A92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设计一个字符串类，并将项目作业</a:t>
            </a:r>
            <a:r>
              <a:rPr lang="en-US" altLang="zh-Hans" dirty="0"/>
              <a:t>3</a:t>
            </a:r>
            <a:r>
              <a:rPr lang="zh-Hans" altLang="en-US" dirty="0"/>
              <a:t>的内容进行封装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F29F4-BEEB-C747-8BBE-C8630B65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18E5-E616-3846-B6F7-3C773B16350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53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621C-99D3-A14E-861C-88490002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项目作业</a:t>
            </a:r>
            <a:r>
              <a:rPr lang="en-US" altLang="zh-Hans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879-7E30-FA49-A94F-91DB54FB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将上学期</a:t>
            </a:r>
            <a:r>
              <a:rPr lang="en-US" altLang="zh-Hans" dirty="0"/>
              <a:t>C</a:t>
            </a:r>
            <a:r>
              <a:rPr lang="zh-Hans" altLang="en-US" dirty="0"/>
              <a:t>课程设计的作业采用</a:t>
            </a:r>
            <a:r>
              <a:rPr lang="en-US" altLang="zh-Hans" dirty="0"/>
              <a:t>C++</a:t>
            </a:r>
            <a:r>
              <a:rPr lang="zh-Hans" altLang="en-US" dirty="0"/>
              <a:t>的方式进行实现</a:t>
            </a:r>
            <a:endParaRPr lang="en-US" altLang="zh-Hans" dirty="0"/>
          </a:p>
          <a:p>
            <a:r>
              <a:rPr lang="zh-Hans" altLang="en-US" dirty="0"/>
              <a:t>要求利用面向对象的方式进行实现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FC110-DE3D-FC45-BF58-CB8843D2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18E5-E616-3846-B6F7-3C773B16350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96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6044-EC6C-204E-9644-D88E5C73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综合作业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2F2C-4614-A346-B654-3DFD1F2B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具体要求见文档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722EF-ABC3-DB45-8AFD-CD35F7E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18E5-E616-3846-B6F7-3C773B16350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73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AC3A-9BBB-B642-B4D0-E2B147E0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任务提交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9F49-1FFE-E348-8D8C-EC219E94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所有项目及综合作业以文档形式提交</a:t>
            </a:r>
            <a:endParaRPr lang="en-US" altLang="zh-Hans" dirty="0"/>
          </a:p>
          <a:p>
            <a:r>
              <a:rPr lang="zh-Hans" altLang="en-US" dirty="0"/>
              <a:t>文档要求与</a:t>
            </a:r>
            <a:r>
              <a:rPr lang="en-US" altLang="zh-Hans" dirty="0"/>
              <a:t>《C</a:t>
            </a:r>
            <a:r>
              <a:rPr lang="zh-Hans" altLang="en-US" dirty="0"/>
              <a:t>课程设计</a:t>
            </a:r>
            <a:r>
              <a:rPr lang="en-US" altLang="zh-Hans" dirty="0"/>
              <a:t>》</a:t>
            </a:r>
            <a:r>
              <a:rPr lang="zh-Hans" altLang="en-US" dirty="0"/>
              <a:t>文档要求相同</a:t>
            </a:r>
            <a:endParaRPr lang="en-US" altLang="zh-Hans" dirty="0"/>
          </a:p>
          <a:p>
            <a:r>
              <a:rPr lang="zh-Hans" altLang="en-US" dirty="0"/>
              <a:t>项目及综合作业的源代码以合适的排版形式附在相应文档后</a:t>
            </a:r>
            <a:endParaRPr lang="en-US" altLang="zh-Hans" dirty="0"/>
          </a:p>
          <a:p>
            <a:r>
              <a:rPr lang="zh-Hans" altLang="en-US" dirty="0"/>
              <a:t>提交时间：</a:t>
            </a:r>
            <a:r>
              <a:rPr lang="en-US" altLang="zh-Hans" dirty="0"/>
              <a:t>2018</a:t>
            </a:r>
            <a:r>
              <a:rPr lang="zh-Hans" altLang="en-US" dirty="0"/>
              <a:t>年</a:t>
            </a:r>
            <a:r>
              <a:rPr lang="en-US" altLang="zh-Hans" dirty="0"/>
              <a:t>7</a:t>
            </a:r>
            <a:r>
              <a:rPr lang="zh-Hans" altLang="en-US" dirty="0"/>
              <a:t>月</a:t>
            </a:r>
            <a:r>
              <a:rPr lang="en-US" altLang="zh-Hans" dirty="0"/>
              <a:t>9</a:t>
            </a:r>
            <a:r>
              <a:rPr lang="zh-Hans" altLang="en-US" dirty="0"/>
              <a:t>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A5CBD-7209-D444-995B-ADCA1145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18E5-E616-3846-B6F7-3C773B16350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68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高级软件编程技术 </vt:lpstr>
      <vt:lpstr>课程简介</vt:lpstr>
      <vt:lpstr>教材及参考书</vt:lpstr>
      <vt:lpstr>项目作业1</vt:lpstr>
      <vt:lpstr>项目作业2</vt:lpstr>
      <vt:lpstr>项目作业3</vt:lpstr>
      <vt:lpstr>项目作业4</vt:lpstr>
      <vt:lpstr>综合作业</vt:lpstr>
      <vt:lpstr>任务提交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高级软件编程技术 </dc:title>
  <dc:creator>Muzhou Xiong</dc:creator>
  <cp:lastModifiedBy>Muzhou Xiong</cp:lastModifiedBy>
  <cp:revision>1</cp:revision>
  <dcterms:created xsi:type="dcterms:W3CDTF">2018-05-15T09:00:43Z</dcterms:created>
  <dcterms:modified xsi:type="dcterms:W3CDTF">2018-05-15T09:01:19Z</dcterms:modified>
</cp:coreProperties>
</file>