
<file path=[Content_Types].xml><?xml version="1.0" encoding="utf-8"?>
<Types xmlns="http://schemas.openxmlformats.org/package/2006/content-types">
  <Default Extension="jpeg" ContentType="image/jpeg"/>
  <Default Extension="wav" ContentType="audio/x-wav"/>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3"/>
  </p:sldMasterIdLst>
  <p:notesMasterIdLst>
    <p:notesMasterId r:id="rId5"/>
  </p:notesMasterIdLst>
  <p:handoutMasterIdLst>
    <p:handoutMasterId r:id="rId27"/>
  </p:handoutMasterIdLst>
  <p:sldIdLst>
    <p:sldId id="257" r:id="rId4"/>
    <p:sldId id="258" r:id="rId6"/>
    <p:sldId id="322" r:id="rId7"/>
    <p:sldId id="325" r:id="rId8"/>
    <p:sldId id="361" r:id="rId9"/>
    <p:sldId id="378" r:id="rId10"/>
    <p:sldId id="362" r:id="rId11"/>
    <p:sldId id="346" r:id="rId12"/>
    <p:sldId id="363" r:id="rId13"/>
    <p:sldId id="358" r:id="rId14"/>
    <p:sldId id="357" r:id="rId15"/>
    <p:sldId id="344" r:id="rId16"/>
    <p:sldId id="364" r:id="rId17"/>
    <p:sldId id="360" r:id="rId18"/>
    <p:sldId id="365" r:id="rId19"/>
    <p:sldId id="369" r:id="rId20"/>
    <p:sldId id="371" r:id="rId21"/>
    <p:sldId id="368" r:id="rId22"/>
    <p:sldId id="370" r:id="rId23"/>
    <p:sldId id="367" r:id="rId24"/>
    <p:sldId id="372" r:id="rId25"/>
    <p:sldId id="336" r:id="rId26"/>
  </p:sldIdLst>
  <p:sldSz cx="9144000" cy="514477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BE6"/>
    <a:srgbClr val="EC61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84" autoAdjust="0"/>
    <p:restoredTop sz="94660"/>
  </p:normalViewPr>
  <p:slideViewPr>
    <p:cSldViewPr snapToGrid="0">
      <p:cViewPr varScale="1">
        <p:scale>
          <a:sx n="89" d="100"/>
          <a:sy n="89" d="100"/>
        </p:scale>
        <p:origin x="504" y="56"/>
      </p:cViewPr>
      <p:guideLst>
        <p:guide orient="horz" pos="1688"/>
        <p:guide pos="2885"/>
      </p:guideLst>
    </p:cSldViewPr>
  </p:slideViewPr>
  <p:notesTextViewPr>
    <p:cViewPr>
      <p:scale>
        <a:sx n="1" d="1"/>
        <a:sy n="1" d="1"/>
      </p:scale>
      <p:origin x="0" y="0"/>
    </p:cViewPr>
  </p:notesTextViewPr>
  <p:sorterViewPr>
    <p:cViewPr>
      <p:scale>
        <a:sx n="54" d="100"/>
        <a:sy n="54" d="100"/>
      </p:scale>
      <p:origin x="0" y="0"/>
    </p:cViewPr>
  </p:sorterViewPr>
  <p:notesViewPr>
    <p:cSldViewPr snapToGrid="0">
      <p:cViewPr varScale="1">
        <p:scale>
          <a:sx n="68" d="100"/>
          <a:sy n="68" d="100"/>
        </p:scale>
        <p:origin x="2808" y="78"/>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525E0DA-E95C-4536-AAD4-41F346617EC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59B11086-B717-4977-A361-77E48C98E6E5}">
      <dgm:prSet phldrT="[文本]"/>
      <dgm:spPr/>
      <dgm:t>
        <a:bodyPr/>
        <a:lstStyle/>
        <a:p>
          <a:r>
            <a:rPr lang="zh-CN" altLang="zh-CN" dirty="0"/>
            <a:t>概念模型</a:t>
          </a:r>
          <a:endParaRPr lang="zh-CN" altLang="en-US" dirty="0"/>
        </a:p>
      </dgm:t>
    </dgm:pt>
    <dgm:pt modelId="{9D29C8B1-4F28-4727-AA7E-1FCEA4A57DB7}" cxnId="{056FAA7F-92B1-4E99-AECC-8211F698B92D}" type="parTrans">
      <dgm:prSet/>
      <dgm:spPr/>
      <dgm:t>
        <a:bodyPr/>
        <a:lstStyle/>
        <a:p>
          <a:endParaRPr lang="zh-CN" altLang="en-US"/>
        </a:p>
      </dgm:t>
    </dgm:pt>
    <dgm:pt modelId="{1787F261-57C0-4D06-9DBE-44C121A0226D}" cxnId="{056FAA7F-92B1-4E99-AECC-8211F698B92D}" type="sibTrans">
      <dgm:prSet/>
      <dgm:spPr/>
      <dgm:t>
        <a:bodyPr/>
        <a:lstStyle/>
        <a:p>
          <a:endParaRPr lang="zh-CN" altLang="en-US"/>
        </a:p>
      </dgm:t>
    </dgm:pt>
    <dgm:pt modelId="{A052D91E-4FE3-45E8-8335-D35BA7C256F5}">
      <dgm:prSet phldrT="[文本]" custT="1"/>
      <dgm:spPr/>
      <dgm:t>
        <a:bodyPr/>
        <a:lstStyle/>
        <a:p>
          <a:r>
            <a:rPr lang="zh-CN" altLang="en-US" sz="1400" dirty="0"/>
            <a:t>概念模型是按用户的观点来对数据和信息建模，主要用于数据库设计。</a:t>
          </a:r>
        </a:p>
      </dgm:t>
    </dgm:pt>
    <dgm:pt modelId="{86AF60CD-787B-4AA8-A8C0-3CE63B61B010}" cxnId="{2E19806E-079D-4932-ACF2-DC12C517B33F}" type="parTrans">
      <dgm:prSet/>
      <dgm:spPr/>
      <dgm:t>
        <a:bodyPr/>
        <a:lstStyle/>
        <a:p>
          <a:endParaRPr lang="zh-CN" altLang="en-US"/>
        </a:p>
      </dgm:t>
    </dgm:pt>
    <dgm:pt modelId="{5B3089CA-D7D6-414A-83A2-F775700154A0}" cxnId="{2E19806E-079D-4932-ACF2-DC12C517B33F}" type="sibTrans">
      <dgm:prSet/>
      <dgm:spPr/>
      <dgm:t>
        <a:bodyPr/>
        <a:lstStyle/>
        <a:p>
          <a:endParaRPr lang="zh-CN" altLang="en-US"/>
        </a:p>
      </dgm:t>
    </dgm:pt>
    <dgm:pt modelId="{935BAEF1-BAE4-45CC-9AED-E75DE896549C}">
      <dgm:prSet phldrT="[文本]"/>
      <dgm:spPr/>
      <dgm:t>
        <a:bodyPr/>
        <a:lstStyle/>
        <a:p>
          <a:r>
            <a:rPr lang="zh-CN" altLang="zh-CN" dirty="0"/>
            <a:t>逻辑模型</a:t>
          </a:r>
          <a:endParaRPr lang="zh-CN" altLang="en-US" dirty="0"/>
        </a:p>
      </dgm:t>
    </dgm:pt>
    <dgm:pt modelId="{D213936B-C93C-4F88-8698-8C4CC10567CB}" cxnId="{EB3CC1A5-896B-4057-944A-BA11945D51EE}" type="parTrans">
      <dgm:prSet/>
      <dgm:spPr/>
      <dgm:t>
        <a:bodyPr/>
        <a:lstStyle/>
        <a:p>
          <a:endParaRPr lang="zh-CN" altLang="en-US"/>
        </a:p>
      </dgm:t>
    </dgm:pt>
    <dgm:pt modelId="{08DADFAA-4872-41E7-B4EA-7BB81B9E57FD}" cxnId="{EB3CC1A5-896B-4057-944A-BA11945D51EE}" type="sibTrans">
      <dgm:prSet/>
      <dgm:spPr/>
      <dgm:t>
        <a:bodyPr/>
        <a:lstStyle/>
        <a:p>
          <a:endParaRPr lang="zh-CN" altLang="en-US"/>
        </a:p>
      </dgm:t>
    </dgm:pt>
    <dgm:pt modelId="{A687BC02-E4BE-407E-9331-003BA7F75372}">
      <dgm:prSet phldrT="[文本]" custT="1"/>
      <dgm:spPr/>
      <dgm:t>
        <a:bodyPr/>
        <a:lstStyle/>
        <a:p>
          <a:r>
            <a:rPr lang="zh-CN" altLang="en-US" sz="1400" dirty="0"/>
            <a:t>关系模型</a:t>
          </a:r>
        </a:p>
      </dgm:t>
    </dgm:pt>
    <dgm:pt modelId="{C689E84F-92FE-4D8E-A336-5B5485762C47}" cxnId="{243411A1-12E4-43DA-9280-D61B3615D341}" type="parTrans">
      <dgm:prSet/>
      <dgm:spPr/>
      <dgm:t>
        <a:bodyPr/>
        <a:lstStyle/>
        <a:p>
          <a:endParaRPr lang="zh-CN" altLang="en-US"/>
        </a:p>
      </dgm:t>
    </dgm:pt>
    <dgm:pt modelId="{91592CE4-BAD4-4AC7-BA2A-B141674A1CFB}" cxnId="{243411A1-12E4-43DA-9280-D61B3615D341}" type="sibTrans">
      <dgm:prSet/>
      <dgm:spPr/>
      <dgm:t>
        <a:bodyPr/>
        <a:lstStyle/>
        <a:p>
          <a:endParaRPr lang="zh-CN" altLang="en-US"/>
        </a:p>
      </dgm:t>
    </dgm:pt>
    <dgm:pt modelId="{F4B46E00-35C6-435D-8CBE-D9C59E51AE04}">
      <dgm:prSet phldrT="[文本]"/>
      <dgm:spPr/>
      <dgm:t>
        <a:bodyPr/>
        <a:lstStyle/>
        <a:p>
          <a:r>
            <a:rPr lang="zh-CN" altLang="zh-CN" dirty="0"/>
            <a:t>物理模型</a:t>
          </a:r>
          <a:endParaRPr lang="zh-CN" altLang="en-US" dirty="0"/>
        </a:p>
      </dgm:t>
    </dgm:pt>
    <dgm:pt modelId="{83565833-B59B-45F7-BC12-09EB7A50D8BE}" cxnId="{0542E33F-6652-43FB-AEBB-7F26085FA9D1}" type="parTrans">
      <dgm:prSet/>
      <dgm:spPr/>
      <dgm:t>
        <a:bodyPr/>
        <a:lstStyle/>
        <a:p>
          <a:endParaRPr lang="zh-CN" altLang="en-US"/>
        </a:p>
      </dgm:t>
    </dgm:pt>
    <dgm:pt modelId="{7C00604F-5B0C-4CCF-AF8B-79682D9F0D8E}" cxnId="{0542E33F-6652-43FB-AEBB-7F26085FA9D1}" type="sibTrans">
      <dgm:prSet/>
      <dgm:spPr/>
      <dgm:t>
        <a:bodyPr/>
        <a:lstStyle/>
        <a:p>
          <a:endParaRPr lang="zh-CN" altLang="en-US"/>
        </a:p>
      </dgm:t>
    </dgm:pt>
    <dgm:pt modelId="{292877D6-CEFE-43E0-B6F2-3D3046BA73B2}">
      <dgm:prSet phldrT="[文本]" custT="1"/>
      <dgm:spPr/>
      <dgm:t>
        <a:bodyPr/>
        <a:lstStyle/>
        <a:p>
          <a:r>
            <a:rPr lang="zh-CN" altLang="en-US" sz="1400" dirty="0"/>
            <a:t>物理模型是对数据最底层的抽象，它描述数据在磁盘上的存储方式和存取方法。</a:t>
          </a:r>
        </a:p>
      </dgm:t>
    </dgm:pt>
    <dgm:pt modelId="{B4AEA4BE-8EC7-473A-AE91-21BAB6128C1C}" cxnId="{D2E6C3BE-0D55-49FD-BB22-D2BF0DAD1C40}" type="parTrans">
      <dgm:prSet/>
      <dgm:spPr/>
      <dgm:t>
        <a:bodyPr/>
        <a:lstStyle/>
        <a:p>
          <a:endParaRPr lang="zh-CN" altLang="en-US"/>
        </a:p>
      </dgm:t>
    </dgm:pt>
    <dgm:pt modelId="{6F10F86E-09F8-487A-ADAA-173AA051DA53}" cxnId="{D2E6C3BE-0D55-49FD-BB22-D2BF0DAD1C40}" type="sibTrans">
      <dgm:prSet/>
      <dgm:spPr/>
      <dgm:t>
        <a:bodyPr/>
        <a:lstStyle/>
        <a:p>
          <a:endParaRPr lang="zh-CN" altLang="en-US"/>
        </a:p>
      </dgm:t>
    </dgm:pt>
    <dgm:pt modelId="{0AE32FE8-9A02-46F5-A825-A53DAFBDE3F5}">
      <dgm:prSet phldrT="[文本]" custT="1"/>
      <dgm:spPr/>
      <dgm:t>
        <a:bodyPr/>
        <a:lstStyle/>
        <a:p>
          <a:r>
            <a:rPr lang="zh-CN" altLang="en-US" sz="1400" dirty="0"/>
            <a:t>层次模型</a:t>
          </a:r>
        </a:p>
      </dgm:t>
    </dgm:pt>
    <dgm:pt modelId="{7B31AB1A-D13D-46AB-B63D-2B3A9735603E}" cxnId="{DFFFFE57-6014-4989-9276-5ED7A0B16FD5}" type="parTrans">
      <dgm:prSet/>
      <dgm:spPr/>
      <dgm:t>
        <a:bodyPr/>
        <a:lstStyle/>
        <a:p>
          <a:endParaRPr lang="zh-CN" altLang="en-US"/>
        </a:p>
      </dgm:t>
    </dgm:pt>
    <dgm:pt modelId="{77A038A8-C16B-4A6F-B57C-F2AF7C8C7909}" cxnId="{DFFFFE57-6014-4989-9276-5ED7A0B16FD5}" type="sibTrans">
      <dgm:prSet/>
      <dgm:spPr/>
      <dgm:t>
        <a:bodyPr/>
        <a:lstStyle/>
        <a:p>
          <a:endParaRPr lang="zh-CN" altLang="en-US"/>
        </a:p>
      </dgm:t>
    </dgm:pt>
    <dgm:pt modelId="{35C9B8FA-0D7C-4FF3-A934-EA8AE7C940DE}">
      <dgm:prSet phldrT="[文本]" custT="1"/>
      <dgm:spPr/>
      <dgm:t>
        <a:bodyPr/>
        <a:lstStyle/>
        <a:p>
          <a:r>
            <a:rPr lang="zh-CN" altLang="en-US" sz="1400" dirty="0"/>
            <a:t>网状模型</a:t>
          </a:r>
        </a:p>
      </dgm:t>
    </dgm:pt>
    <dgm:pt modelId="{3A66AF6F-6640-42A4-9FAB-F41D7A7472C4}" cxnId="{EBD4F681-8A2A-4C3D-93B0-4C18E70A2F32}" type="parTrans">
      <dgm:prSet/>
      <dgm:spPr/>
      <dgm:t>
        <a:bodyPr/>
        <a:lstStyle/>
        <a:p>
          <a:endParaRPr lang="zh-CN" altLang="en-US"/>
        </a:p>
      </dgm:t>
    </dgm:pt>
    <dgm:pt modelId="{58008D62-3718-4928-BF57-5E19A28B70AA}" cxnId="{EBD4F681-8A2A-4C3D-93B0-4C18E70A2F32}" type="sibTrans">
      <dgm:prSet/>
      <dgm:spPr/>
      <dgm:t>
        <a:bodyPr/>
        <a:lstStyle/>
        <a:p>
          <a:endParaRPr lang="zh-CN" altLang="en-US"/>
        </a:p>
      </dgm:t>
    </dgm:pt>
    <dgm:pt modelId="{8F1BCB9B-7C97-4D98-A671-8517B4FA2BB1}">
      <dgm:prSet phldrT="[文本]" custT="1"/>
      <dgm:spPr/>
      <dgm:t>
        <a:bodyPr/>
        <a:lstStyle/>
        <a:p>
          <a:r>
            <a:rPr lang="zh-CN" altLang="en-US" sz="1400" dirty="0"/>
            <a:t>面向对象模型</a:t>
          </a:r>
        </a:p>
      </dgm:t>
    </dgm:pt>
    <dgm:pt modelId="{3567F1EE-4C9A-40CE-8288-E3F60B59B2D4}" cxnId="{15B69E5D-624B-4286-AAC9-CF6446C87138}" type="parTrans">
      <dgm:prSet/>
      <dgm:spPr/>
      <dgm:t>
        <a:bodyPr/>
        <a:lstStyle/>
        <a:p>
          <a:endParaRPr lang="zh-CN" altLang="en-US"/>
        </a:p>
      </dgm:t>
    </dgm:pt>
    <dgm:pt modelId="{9D8D3156-D277-4D81-BD3E-9BC9E168DBF4}" cxnId="{15B69E5D-624B-4286-AAC9-CF6446C87138}" type="sibTrans">
      <dgm:prSet/>
      <dgm:spPr/>
      <dgm:t>
        <a:bodyPr/>
        <a:lstStyle/>
        <a:p>
          <a:endParaRPr lang="zh-CN" altLang="en-US"/>
        </a:p>
      </dgm:t>
    </dgm:pt>
    <dgm:pt modelId="{4A654EE4-6B73-4216-BC99-A31EF0944452}">
      <dgm:prSet phldrT="[文本]" custT="1"/>
      <dgm:spPr/>
      <dgm:t>
        <a:bodyPr/>
        <a:lstStyle/>
        <a:p>
          <a:r>
            <a:rPr lang="en-US" sz="1400" dirty="0"/>
            <a:t>E-R</a:t>
          </a:r>
          <a:r>
            <a:rPr lang="zh-CN" sz="1400" dirty="0"/>
            <a:t>概念模型</a:t>
          </a:r>
          <a:endParaRPr lang="zh-CN" altLang="en-US" sz="1400" dirty="0"/>
        </a:p>
      </dgm:t>
    </dgm:pt>
    <dgm:pt modelId="{074F2D78-A7C1-4A43-A3D7-7D5BB5404861}" cxnId="{F25B9157-EC7E-4100-BC62-4334DFBFD047}" type="parTrans">
      <dgm:prSet/>
      <dgm:spPr/>
      <dgm:t>
        <a:bodyPr/>
        <a:lstStyle/>
        <a:p>
          <a:endParaRPr lang="zh-CN" altLang="en-US"/>
        </a:p>
      </dgm:t>
    </dgm:pt>
    <dgm:pt modelId="{73CB5BB2-CCCB-466A-B686-E404BD2D20A1}" cxnId="{F25B9157-EC7E-4100-BC62-4334DFBFD047}" type="sibTrans">
      <dgm:prSet/>
      <dgm:spPr/>
      <dgm:t>
        <a:bodyPr/>
        <a:lstStyle/>
        <a:p>
          <a:endParaRPr lang="zh-CN" altLang="en-US"/>
        </a:p>
      </dgm:t>
    </dgm:pt>
    <dgm:pt modelId="{8BBEC001-4273-4729-98AA-4FA6156A2214}" type="pres">
      <dgm:prSet presAssocID="{A525E0DA-E95C-4536-AAD4-41F346617EC5}" presName="linearFlow" presStyleCnt="0">
        <dgm:presLayoutVars>
          <dgm:dir/>
          <dgm:animLvl val="lvl"/>
          <dgm:resizeHandles val="exact"/>
        </dgm:presLayoutVars>
      </dgm:prSet>
      <dgm:spPr/>
    </dgm:pt>
    <dgm:pt modelId="{4CCFFB0F-EB9F-467A-9236-BF04FEDABAD8}" type="pres">
      <dgm:prSet presAssocID="{59B11086-B717-4977-A361-77E48C98E6E5}" presName="composite" presStyleCnt="0"/>
      <dgm:spPr/>
    </dgm:pt>
    <dgm:pt modelId="{1A71839E-38B0-422C-8FE1-2983C7771998}" type="pres">
      <dgm:prSet presAssocID="{59B11086-B717-4977-A361-77E48C98E6E5}" presName="parTx" presStyleLbl="node1" presStyleIdx="0" presStyleCnt="3">
        <dgm:presLayoutVars>
          <dgm:chMax val="0"/>
          <dgm:chPref val="0"/>
          <dgm:bulletEnabled val="1"/>
        </dgm:presLayoutVars>
      </dgm:prSet>
      <dgm:spPr/>
    </dgm:pt>
    <dgm:pt modelId="{F9B5890D-DC45-410C-A892-C0957788612B}" type="pres">
      <dgm:prSet presAssocID="{59B11086-B717-4977-A361-77E48C98E6E5}" presName="parSh" presStyleLbl="node1" presStyleIdx="0" presStyleCnt="3"/>
      <dgm:spPr/>
    </dgm:pt>
    <dgm:pt modelId="{32D0F887-9458-499D-97A3-491CCD1A2255}" type="pres">
      <dgm:prSet presAssocID="{59B11086-B717-4977-A361-77E48C98E6E5}" presName="desTx" presStyleLbl="fgAcc1" presStyleIdx="0" presStyleCnt="3" custScaleX="135553">
        <dgm:presLayoutVars>
          <dgm:bulletEnabled val="1"/>
        </dgm:presLayoutVars>
      </dgm:prSet>
      <dgm:spPr/>
    </dgm:pt>
    <dgm:pt modelId="{B9DD2B14-F2A9-4057-B5D3-62E0AC1E60A1}" type="pres">
      <dgm:prSet presAssocID="{1787F261-57C0-4D06-9DBE-44C121A0226D}" presName="sibTrans" presStyleLbl="sibTrans2D1" presStyleIdx="0" presStyleCnt="2"/>
      <dgm:spPr/>
    </dgm:pt>
    <dgm:pt modelId="{FCFAD1E2-A8CA-49C0-8312-8EE9A2F52EAB}" type="pres">
      <dgm:prSet presAssocID="{1787F261-57C0-4D06-9DBE-44C121A0226D}" presName="connTx" presStyleLbl="sibTrans2D1" presStyleIdx="0" presStyleCnt="2"/>
      <dgm:spPr/>
    </dgm:pt>
    <dgm:pt modelId="{5E596746-1159-450C-9845-376DE801BAD1}" type="pres">
      <dgm:prSet presAssocID="{935BAEF1-BAE4-45CC-9AED-E75DE896549C}" presName="composite" presStyleCnt="0"/>
      <dgm:spPr/>
    </dgm:pt>
    <dgm:pt modelId="{C76E88EA-A220-4826-A125-CDA7A7DA1B14}" type="pres">
      <dgm:prSet presAssocID="{935BAEF1-BAE4-45CC-9AED-E75DE896549C}" presName="parTx" presStyleLbl="node1" presStyleIdx="0" presStyleCnt="3">
        <dgm:presLayoutVars>
          <dgm:chMax val="0"/>
          <dgm:chPref val="0"/>
          <dgm:bulletEnabled val="1"/>
        </dgm:presLayoutVars>
      </dgm:prSet>
      <dgm:spPr/>
    </dgm:pt>
    <dgm:pt modelId="{6E32FB17-55AB-4DEA-9ED3-2CADD4E2D05E}" type="pres">
      <dgm:prSet presAssocID="{935BAEF1-BAE4-45CC-9AED-E75DE896549C}" presName="parSh" presStyleLbl="node1" presStyleIdx="1" presStyleCnt="3"/>
      <dgm:spPr/>
    </dgm:pt>
    <dgm:pt modelId="{6BD35876-4A9B-4E90-BC81-B09D74D9C662}" type="pres">
      <dgm:prSet presAssocID="{935BAEF1-BAE4-45CC-9AED-E75DE896549C}" presName="desTx" presStyleLbl="fgAcc1" presStyleIdx="1" presStyleCnt="3" custScaleX="140019">
        <dgm:presLayoutVars>
          <dgm:bulletEnabled val="1"/>
        </dgm:presLayoutVars>
      </dgm:prSet>
      <dgm:spPr/>
    </dgm:pt>
    <dgm:pt modelId="{0FF8CDF8-563E-45B0-9597-351BA02E5EED}" type="pres">
      <dgm:prSet presAssocID="{08DADFAA-4872-41E7-B4EA-7BB81B9E57FD}" presName="sibTrans" presStyleLbl="sibTrans2D1" presStyleIdx="1" presStyleCnt="2"/>
      <dgm:spPr/>
    </dgm:pt>
    <dgm:pt modelId="{DB6729E9-BBDA-4F6D-976F-69A29A4D606D}" type="pres">
      <dgm:prSet presAssocID="{08DADFAA-4872-41E7-B4EA-7BB81B9E57FD}" presName="connTx" presStyleLbl="sibTrans2D1" presStyleIdx="1" presStyleCnt="2"/>
      <dgm:spPr/>
    </dgm:pt>
    <dgm:pt modelId="{FB064977-4231-44EC-B01C-3A4FAD1851CF}" type="pres">
      <dgm:prSet presAssocID="{F4B46E00-35C6-435D-8CBE-D9C59E51AE04}" presName="composite" presStyleCnt="0"/>
      <dgm:spPr/>
    </dgm:pt>
    <dgm:pt modelId="{71348D39-A98F-4846-A175-CD9657071756}" type="pres">
      <dgm:prSet presAssocID="{F4B46E00-35C6-435D-8CBE-D9C59E51AE04}" presName="parTx" presStyleLbl="node1" presStyleIdx="1" presStyleCnt="3">
        <dgm:presLayoutVars>
          <dgm:chMax val="0"/>
          <dgm:chPref val="0"/>
          <dgm:bulletEnabled val="1"/>
        </dgm:presLayoutVars>
      </dgm:prSet>
      <dgm:spPr/>
    </dgm:pt>
    <dgm:pt modelId="{9753740D-D9B3-4D71-A870-913D1E94EC98}" type="pres">
      <dgm:prSet presAssocID="{F4B46E00-35C6-435D-8CBE-D9C59E51AE04}" presName="parSh" presStyleLbl="node1" presStyleIdx="2" presStyleCnt="3"/>
      <dgm:spPr/>
    </dgm:pt>
    <dgm:pt modelId="{F91985E6-7C85-49B2-B937-8C07E7FEAAD8}" type="pres">
      <dgm:prSet presAssocID="{F4B46E00-35C6-435D-8CBE-D9C59E51AE04}" presName="desTx" presStyleLbl="fgAcc1" presStyleIdx="2" presStyleCnt="3" custScaleX="131939">
        <dgm:presLayoutVars>
          <dgm:bulletEnabled val="1"/>
        </dgm:presLayoutVars>
      </dgm:prSet>
      <dgm:spPr/>
    </dgm:pt>
  </dgm:ptLst>
  <dgm:cxnLst>
    <dgm:cxn modelId="{79DC5F09-F344-48DD-B44A-08F533838E08}" type="presOf" srcId="{F4B46E00-35C6-435D-8CBE-D9C59E51AE04}" destId="{71348D39-A98F-4846-A175-CD9657071756}" srcOrd="0" destOrd="0" presId="urn:microsoft.com/office/officeart/2005/8/layout/process3"/>
    <dgm:cxn modelId="{D7DB870F-B747-4A97-BDEB-B2FAA40EA04A}" type="presOf" srcId="{A687BC02-E4BE-407E-9331-003BA7F75372}" destId="{6BD35876-4A9B-4E90-BC81-B09D74D9C662}" srcOrd="0" destOrd="0" presId="urn:microsoft.com/office/officeart/2005/8/layout/process3"/>
    <dgm:cxn modelId="{6D4D0118-4DA0-464F-887D-D7D587A0A586}" type="presOf" srcId="{08DADFAA-4872-41E7-B4EA-7BB81B9E57FD}" destId="{DB6729E9-BBDA-4F6D-976F-69A29A4D606D}" srcOrd="1" destOrd="0" presId="urn:microsoft.com/office/officeart/2005/8/layout/process3"/>
    <dgm:cxn modelId="{E454413E-1EC1-4A16-A1E1-928E16A9F868}" type="presOf" srcId="{4A654EE4-6B73-4216-BC99-A31EF0944452}" destId="{32D0F887-9458-499D-97A3-491CCD1A2255}" srcOrd="0" destOrd="1" presId="urn:microsoft.com/office/officeart/2005/8/layout/process3"/>
    <dgm:cxn modelId="{0542E33F-6652-43FB-AEBB-7F26085FA9D1}" srcId="{A525E0DA-E95C-4536-AAD4-41F346617EC5}" destId="{F4B46E00-35C6-435D-8CBE-D9C59E51AE04}" srcOrd="2" destOrd="0" parTransId="{83565833-B59B-45F7-BC12-09EB7A50D8BE}" sibTransId="{7C00604F-5B0C-4CCF-AF8B-79682D9F0D8E}"/>
    <dgm:cxn modelId="{FBB9375C-0321-46E8-9C6B-26D0ACF79CAD}" type="presOf" srcId="{935BAEF1-BAE4-45CC-9AED-E75DE896549C}" destId="{C76E88EA-A220-4826-A125-CDA7A7DA1B14}" srcOrd="0" destOrd="0" presId="urn:microsoft.com/office/officeart/2005/8/layout/process3"/>
    <dgm:cxn modelId="{780E035D-7503-4589-AA1C-808C5286B073}" type="presOf" srcId="{59B11086-B717-4977-A361-77E48C98E6E5}" destId="{1A71839E-38B0-422C-8FE1-2983C7771998}" srcOrd="0" destOrd="0" presId="urn:microsoft.com/office/officeart/2005/8/layout/process3"/>
    <dgm:cxn modelId="{15B69E5D-624B-4286-AAC9-CF6446C87138}" srcId="{935BAEF1-BAE4-45CC-9AED-E75DE896549C}" destId="{8F1BCB9B-7C97-4D98-A671-8517B4FA2BB1}" srcOrd="3" destOrd="0" parTransId="{3567F1EE-4C9A-40CE-8288-E3F60B59B2D4}" sibTransId="{9D8D3156-D277-4D81-BD3E-9BC9E168DBF4}"/>
    <dgm:cxn modelId="{531E3165-E9FF-48D8-94A2-49D999FF88BC}" type="presOf" srcId="{292877D6-CEFE-43E0-B6F2-3D3046BA73B2}" destId="{F91985E6-7C85-49B2-B937-8C07E7FEAAD8}" srcOrd="0" destOrd="0" presId="urn:microsoft.com/office/officeart/2005/8/layout/process3"/>
    <dgm:cxn modelId="{98E25A45-BE56-4F1B-91DB-AB47D2931841}" type="presOf" srcId="{F4B46E00-35C6-435D-8CBE-D9C59E51AE04}" destId="{9753740D-D9B3-4D71-A870-913D1E94EC98}" srcOrd="1" destOrd="0" presId="urn:microsoft.com/office/officeart/2005/8/layout/process3"/>
    <dgm:cxn modelId="{BE8B8048-DC73-4C38-B361-8B7E1DB1DEFF}" type="presOf" srcId="{59B11086-B717-4977-A361-77E48C98E6E5}" destId="{F9B5890D-DC45-410C-A892-C0957788612B}" srcOrd="1" destOrd="0" presId="urn:microsoft.com/office/officeart/2005/8/layout/process3"/>
    <dgm:cxn modelId="{2E19806E-079D-4932-ACF2-DC12C517B33F}" srcId="{59B11086-B717-4977-A361-77E48C98E6E5}" destId="{A052D91E-4FE3-45E8-8335-D35BA7C256F5}" srcOrd="0" destOrd="0" parTransId="{86AF60CD-787B-4AA8-A8C0-3CE63B61B010}" sibTransId="{5B3089CA-D7D6-414A-83A2-F775700154A0}"/>
    <dgm:cxn modelId="{2F5BED75-7EB1-4F8E-9FBF-6ED9CEA84192}" type="presOf" srcId="{1787F261-57C0-4D06-9DBE-44C121A0226D}" destId="{FCFAD1E2-A8CA-49C0-8312-8EE9A2F52EAB}" srcOrd="1" destOrd="0" presId="urn:microsoft.com/office/officeart/2005/8/layout/process3"/>
    <dgm:cxn modelId="{F0E8CB76-B20F-48F5-B3F0-62D90CDB3BAB}" type="presOf" srcId="{A525E0DA-E95C-4536-AAD4-41F346617EC5}" destId="{8BBEC001-4273-4729-98AA-4FA6156A2214}" srcOrd="0" destOrd="0" presId="urn:microsoft.com/office/officeart/2005/8/layout/process3"/>
    <dgm:cxn modelId="{02DE7977-7F34-41A5-B2D0-65800237B8C2}" type="presOf" srcId="{1787F261-57C0-4D06-9DBE-44C121A0226D}" destId="{B9DD2B14-F2A9-4057-B5D3-62E0AC1E60A1}" srcOrd="0" destOrd="0" presId="urn:microsoft.com/office/officeart/2005/8/layout/process3"/>
    <dgm:cxn modelId="{F25B9157-EC7E-4100-BC62-4334DFBFD047}" srcId="{59B11086-B717-4977-A361-77E48C98E6E5}" destId="{4A654EE4-6B73-4216-BC99-A31EF0944452}" srcOrd="1" destOrd="0" parTransId="{074F2D78-A7C1-4A43-A3D7-7D5BB5404861}" sibTransId="{73CB5BB2-CCCB-466A-B686-E404BD2D20A1}"/>
    <dgm:cxn modelId="{DFFFFE57-6014-4989-9276-5ED7A0B16FD5}" srcId="{935BAEF1-BAE4-45CC-9AED-E75DE896549C}" destId="{0AE32FE8-9A02-46F5-A825-A53DAFBDE3F5}" srcOrd="1" destOrd="0" parTransId="{7B31AB1A-D13D-46AB-B63D-2B3A9735603E}" sibTransId="{77A038A8-C16B-4A6F-B57C-F2AF7C8C7909}"/>
    <dgm:cxn modelId="{049DBD7D-5C59-4473-93A8-C7DED62BE2AB}" type="presOf" srcId="{0AE32FE8-9A02-46F5-A825-A53DAFBDE3F5}" destId="{6BD35876-4A9B-4E90-BC81-B09D74D9C662}" srcOrd="0" destOrd="1" presId="urn:microsoft.com/office/officeart/2005/8/layout/process3"/>
    <dgm:cxn modelId="{056FAA7F-92B1-4E99-AECC-8211F698B92D}" srcId="{A525E0DA-E95C-4536-AAD4-41F346617EC5}" destId="{59B11086-B717-4977-A361-77E48C98E6E5}" srcOrd="0" destOrd="0" parTransId="{9D29C8B1-4F28-4727-AA7E-1FCEA4A57DB7}" sibTransId="{1787F261-57C0-4D06-9DBE-44C121A0226D}"/>
    <dgm:cxn modelId="{EBD4F681-8A2A-4C3D-93B0-4C18E70A2F32}" srcId="{935BAEF1-BAE4-45CC-9AED-E75DE896549C}" destId="{35C9B8FA-0D7C-4FF3-A934-EA8AE7C940DE}" srcOrd="2" destOrd="0" parTransId="{3A66AF6F-6640-42A4-9FAB-F41D7A7472C4}" sibTransId="{58008D62-3718-4928-BF57-5E19A28B70AA}"/>
    <dgm:cxn modelId="{0B9BDC8C-1D02-464F-A6E5-660F2FEAF70B}" type="presOf" srcId="{935BAEF1-BAE4-45CC-9AED-E75DE896549C}" destId="{6E32FB17-55AB-4DEA-9ED3-2CADD4E2D05E}" srcOrd="1" destOrd="0" presId="urn:microsoft.com/office/officeart/2005/8/layout/process3"/>
    <dgm:cxn modelId="{DA6F4091-228B-4957-869C-188E6237EDBA}" type="presOf" srcId="{35C9B8FA-0D7C-4FF3-A934-EA8AE7C940DE}" destId="{6BD35876-4A9B-4E90-BC81-B09D74D9C662}" srcOrd="0" destOrd="2" presId="urn:microsoft.com/office/officeart/2005/8/layout/process3"/>
    <dgm:cxn modelId="{243411A1-12E4-43DA-9280-D61B3615D341}" srcId="{935BAEF1-BAE4-45CC-9AED-E75DE896549C}" destId="{A687BC02-E4BE-407E-9331-003BA7F75372}" srcOrd="0" destOrd="0" parTransId="{C689E84F-92FE-4D8E-A336-5B5485762C47}" sibTransId="{91592CE4-BAD4-4AC7-BA2A-B141674A1CFB}"/>
    <dgm:cxn modelId="{EB3CC1A5-896B-4057-944A-BA11945D51EE}" srcId="{A525E0DA-E95C-4536-AAD4-41F346617EC5}" destId="{935BAEF1-BAE4-45CC-9AED-E75DE896549C}" srcOrd="1" destOrd="0" parTransId="{D213936B-C93C-4F88-8698-8C4CC10567CB}" sibTransId="{08DADFAA-4872-41E7-B4EA-7BB81B9E57FD}"/>
    <dgm:cxn modelId="{A169D7B9-204D-459A-AA20-3EAA10609E93}" type="presOf" srcId="{A052D91E-4FE3-45E8-8335-D35BA7C256F5}" destId="{32D0F887-9458-499D-97A3-491CCD1A2255}" srcOrd="0" destOrd="0" presId="urn:microsoft.com/office/officeart/2005/8/layout/process3"/>
    <dgm:cxn modelId="{723744BA-391B-42E9-8CFB-71F98C2FC83C}" type="presOf" srcId="{08DADFAA-4872-41E7-B4EA-7BB81B9E57FD}" destId="{0FF8CDF8-563E-45B0-9597-351BA02E5EED}" srcOrd="0" destOrd="0" presId="urn:microsoft.com/office/officeart/2005/8/layout/process3"/>
    <dgm:cxn modelId="{D2E6C3BE-0D55-49FD-BB22-D2BF0DAD1C40}" srcId="{F4B46E00-35C6-435D-8CBE-D9C59E51AE04}" destId="{292877D6-CEFE-43E0-B6F2-3D3046BA73B2}" srcOrd="0" destOrd="0" parTransId="{B4AEA4BE-8EC7-473A-AE91-21BAB6128C1C}" sibTransId="{6F10F86E-09F8-487A-ADAA-173AA051DA53}"/>
    <dgm:cxn modelId="{AC149EEC-2CE5-417C-B508-2764952E589D}" type="presOf" srcId="{8F1BCB9B-7C97-4D98-A671-8517B4FA2BB1}" destId="{6BD35876-4A9B-4E90-BC81-B09D74D9C662}" srcOrd="0" destOrd="3" presId="urn:microsoft.com/office/officeart/2005/8/layout/process3"/>
    <dgm:cxn modelId="{93966066-8200-49C5-8866-48400EF683B1}" type="presParOf" srcId="{8BBEC001-4273-4729-98AA-4FA6156A2214}" destId="{4CCFFB0F-EB9F-467A-9236-BF04FEDABAD8}" srcOrd="0" destOrd="0" presId="urn:microsoft.com/office/officeart/2005/8/layout/process3"/>
    <dgm:cxn modelId="{B67542DF-3AD5-4DB7-8BF2-BE5A75B1709C}" type="presParOf" srcId="{4CCFFB0F-EB9F-467A-9236-BF04FEDABAD8}" destId="{1A71839E-38B0-422C-8FE1-2983C7771998}" srcOrd="0" destOrd="0" presId="urn:microsoft.com/office/officeart/2005/8/layout/process3"/>
    <dgm:cxn modelId="{EC03F4E5-B6C0-4443-9B65-BDE1F7787B21}" type="presParOf" srcId="{4CCFFB0F-EB9F-467A-9236-BF04FEDABAD8}" destId="{F9B5890D-DC45-410C-A892-C0957788612B}" srcOrd="1" destOrd="0" presId="urn:microsoft.com/office/officeart/2005/8/layout/process3"/>
    <dgm:cxn modelId="{C7665729-4D49-4A1B-9D78-BB61A4332205}" type="presParOf" srcId="{4CCFFB0F-EB9F-467A-9236-BF04FEDABAD8}" destId="{32D0F887-9458-499D-97A3-491CCD1A2255}" srcOrd="2" destOrd="0" presId="urn:microsoft.com/office/officeart/2005/8/layout/process3"/>
    <dgm:cxn modelId="{58F950C3-87D5-4A31-B08C-FFCB7A518785}" type="presParOf" srcId="{8BBEC001-4273-4729-98AA-4FA6156A2214}" destId="{B9DD2B14-F2A9-4057-B5D3-62E0AC1E60A1}" srcOrd="1" destOrd="0" presId="urn:microsoft.com/office/officeart/2005/8/layout/process3"/>
    <dgm:cxn modelId="{2A69EF6A-CB3F-4F5D-8FA3-61472FD10C37}" type="presParOf" srcId="{B9DD2B14-F2A9-4057-B5D3-62E0AC1E60A1}" destId="{FCFAD1E2-A8CA-49C0-8312-8EE9A2F52EAB}" srcOrd="0" destOrd="0" presId="urn:microsoft.com/office/officeart/2005/8/layout/process3"/>
    <dgm:cxn modelId="{0F886082-0C52-4E6E-88B8-2256580B064C}" type="presParOf" srcId="{8BBEC001-4273-4729-98AA-4FA6156A2214}" destId="{5E596746-1159-450C-9845-376DE801BAD1}" srcOrd="2" destOrd="0" presId="urn:microsoft.com/office/officeart/2005/8/layout/process3"/>
    <dgm:cxn modelId="{8EDE9222-A004-4220-AC7C-6BD345E0FAD9}" type="presParOf" srcId="{5E596746-1159-450C-9845-376DE801BAD1}" destId="{C76E88EA-A220-4826-A125-CDA7A7DA1B14}" srcOrd="0" destOrd="0" presId="urn:microsoft.com/office/officeart/2005/8/layout/process3"/>
    <dgm:cxn modelId="{2051D35C-4E05-4480-B142-C584E706EF3C}" type="presParOf" srcId="{5E596746-1159-450C-9845-376DE801BAD1}" destId="{6E32FB17-55AB-4DEA-9ED3-2CADD4E2D05E}" srcOrd="1" destOrd="0" presId="urn:microsoft.com/office/officeart/2005/8/layout/process3"/>
    <dgm:cxn modelId="{E075CEB3-D0A8-437C-83C3-171DC0B0B450}" type="presParOf" srcId="{5E596746-1159-450C-9845-376DE801BAD1}" destId="{6BD35876-4A9B-4E90-BC81-B09D74D9C662}" srcOrd="2" destOrd="0" presId="urn:microsoft.com/office/officeart/2005/8/layout/process3"/>
    <dgm:cxn modelId="{88F3F38E-F736-4C26-A947-600647924762}" type="presParOf" srcId="{8BBEC001-4273-4729-98AA-4FA6156A2214}" destId="{0FF8CDF8-563E-45B0-9597-351BA02E5EED}" srcOrd="3" destOrd="0" presId="urn:microsoft.com/office/officeart/2005/8/layout/process3"/>
    <dgm:cxn modelId="{E11F1512-1A81-4A24-AA6D-CA9371EF5BB7}" type="presParOf" srcId="{0FF8CDF8-563E-45B0-9597-351BA02E5EED}" destId="{DB6729E9-BBDA-4F6D-976F-69A29A4D606D}" srcOrd="0" destOrd="0" presId="urn:microsoft.com/office/officeart/2005/8/layout/process3"/>
    <dgm:cxn modelId="{065A351D-35F7-4BE6-B9A2-7B81C18345BE}" type="presParOf" srcId="{8BBEC001-4273-4729-98AA-4FA6156A2214}" destId="{FB064977-4231-44EC-B01C-3A4FAD1851CF}" srcOrd="4" destOrd="0" presId="urn:microsoft.com/office/officeart/2005/8/layout/process3"/>
    <dgm:cxn modelId="{E95A0730-7320-443D-B3AD-B4A025644B18}" type="presParOf" srcId="{FB064977-4231-44EC-B01C-3A4FAD1851CF}" destId="{71348D39-A98F-4846-A175-CD9657071756}" srcOrd="0" destOrd="0" presId="urn:microsoft.com/office/officeart/2005/8/layout/process3"/>
    <dgm:cxn modelId="{ABD320CB-E443-4B92-87BE-D2DD113D8F14}" type="presParOf" srcId="{FB064977-4231-44EC-B01C-3A4FAD1851CF}" destId="{9753740D-D9B3-4D71-A870-913D1E94EC98}" srcOrd="1" destOrd="0" presId="urn:microsoft.com/office/officeart/2005/8/layout/process3"/>
    <dgm:cxn modelId="{88FA8350-8FC2-4E34-9F41-497A2F590AC5}" type="presParOf" srcId="{FB064977-4231-44EC-B01C-3A4FAD1851CF}" destId="{F91985E6-7C85-49B2-B937-8C07E7FEAAD8}"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5B341A-0869-4483-B754-43267CABC3F6}"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77EDE32C-972A-4222-AC9C-52916716E8B8}">
      <dgm:prSet phldrT="[文本]"/>
      <dgm:spPr/>
      <dgm:t>
        <a:bodyPr/>
        <a:lstStyle/>
        <a:p>
          <a:r>
            <a:rPr lang="zh-CN" dirty="0"/>
            <a:t>实体（</a:t>
          </a:r>
          <a:r>
            <a:rPr lang="en-US" dirty="0"/>
            <a:t>Entity</a:t>
          </a:r>
          <a:r>
            <a:rPr lang="zh-CN" dirty="0"/>
            <a:t>）</a:t>
          </a:r>
          <a:r>
            <a:rPr lang="en-US" dirty="0"/>
            <a:t>:</a:t>
          </a:r>
          <a:endParaRPr lang="zh-CN" altLang="en-US" dirty="0"/>
        </a:p>
      </dgm:t>
    </dgm:pt>
    <dgm:pt modelId="{979D424F-C6C4-4F4B-B474-D7D55AEF2723}" cxnId="{1EC00A68-89B7-4A3F-A98B-90BB5D209A77}" type="parTrans">
      <dgm:prSet/>
      <dgm:spPr/>
      <dgm:t>
        <a:bodyPr/>
        <a:lstStyle/>
        <a:p>
          <a:endParaRPr lang="zh-CN" altLang="en-US"/>
        </a:p>
      </dgm:t>
    </dgm:pt>
    <dgm:pt modelId="{AE9235B9-EA50-4A95-B21B-01EC228BD848}" cxnId="{1EC00A68-89B7-4A3F-A98B-90BB5D209A77}" type="sibTrans">
      <dgm:prSet/>
      <dgm:spPr/>
      <dgm:t>
        <a:bodyPr/>
        <a:lstStyle/>
        <a:p>
          <a:endParaRPr lang="zh-CN" altLang="en-US"/>
        </a:p>
      </dgm:t>
    </dgm:pt>
    <dgm:pt modelId="{4B225C0B-50A1-4068-B5F3-F647FB72B675}">
      <dgm:prSet phldrT="[文本]"/>
      <dgm:spPr/>
      <dgm:t>
        <a:bodyPr/>
        <a:lstStyle/>
        <a:p>
          <a:r>
            <a:rPr lang="zh-CN" dirty="0"/>
            <a:t>属性（</a:t>
          </a:r>
          <a:r>
            <a:rPr lang="en-US" dirty="0"/>
            <a:t>Attribute</a:t>
          </a:r>
          <a:r>
            <a:rPr lang="zh-CN" dirty="0"/>
            <a:t>）：</a:t>
          </a:r>
          <a:endParaRPr lang="zh-CN" altLang="en-US" dirty="0"/>
        </a:p>
      </dgm:t>
    </dgm:pt>
    <dgm:pt modelId="{8535E5C4-D2A5-457A-9511-48FEDF0FBEBE}" cxnId="{5B92764E-F143-41B4-926E-B8AF84E4A517}" type="parTrans">
      <dgm:prSet/>
      <dgm:spPr/>
      <dgm:t>
        <a:bodyPr/>
        <a:lstStyle/>
        <a:p>
          <a:endParaRPr lang="zh-CN" altLang="en-US"/>
        </a:p>
      </dgm:t>
    </dgm:pt>
    <dgm:pt modelId="{7EA55114-2044-48FF-861A-823BDEB271EA}" cxnId="{5B92764E-F143-41B4-926E-B8AF84E4A517}" type="sibTrans">
      <dgm:prSet/>
      <dgm:spPr/>
      <dgm:t>
        <a:bodyPr/>
        <a:lstStyle/>
        <a:p>
          <a:endParaRPr lang="zh-CN" altLang="en-US"/>
        </a:p>
      </dgm:t>
    </dgm:pt>
    <dgm:pt modelId="{5897C06C-E542-4BC0-A369-E07D0F177009}">
      <dgm:prSet phldrT="[文本]"/>
      <dgm:spPr/>
      <dgm:t>
        <a:bodyPr/>
        <a:lstStyle/>
        <a:p>
          <a:r>
            <a:rPr lang="zh-CN" dirty="0"/>
            <a:t>联系（</a:t>
          </a:r>
          <a:r>
            <a:rPr lang="en-US" dirty="0"/>
            <a:t>Relationship</a:t>
          </a:r>
          <a:r>
            <a:rPr lang="zh-CN" dirty="0"/>
            <a:t>）：</a:t>
          </a:r>
          <a:endParaRPr lang="zh-CN" altLang="en-US" dirty="0"/>
        </a:p>
      </dgm:t>
    </dgm:pt>
    <dgm:pt modelId="{A8ABB545-DE19-4C61-A23C-070D31783CBA}" cxnId="{F24E17BC-749C-4D73-BABA-FC163B7041F2}" type="parTrans">
      <dgm:prSet/>
      <dgm:spPr/>
      <dgm:t>
        <a:bodyPr/>
        <a:lstStyle/>
        <a:p>
          <a:endParaRPr lang="zh-CN" altLang="en-US"/>
        </a:p>
      </dgm:t>
    </dgm:pt>
    <dgm:pt modelId="{FE89B3FE-8220-4720-A4F7-A73A6AB94938}" cxnId="{F24E17BC-749C-4D73-BABA-FC163B7041F2}" type="sibTrans">
      <dgm:prSet/>
      <dgm:spPr/>
      <dgm:t>
        <a:bodyPr/>
        <a:lstStyle/>
        <a:p>
          <a:endParaRPr lang="zh-CN" altLang="en-US"/>
        </a:p>
      </dgm:t>
    </dgm:pt>
    <dgm:pt modelId="{4B3F91BB-822D-4351-A93C-42D5B013CCEB}">
      <dgm:prSet custT="1"/>
      <dgm:spPr/>
      <dgm:t>
        <a:bodyPr/>
        <a:lstStyle/>
        <a:p>
          <a:r>
            <a:rPr lang="zh-CN" altLang="en-US" sz="1200" dirty="0"/>
            <a:t>一般认为，客观上可以相互区分的事物就是实体，实体可以是具体的人和物，也可以是抽象的概念与联系。</a:t>
          </a:r>
        </a:p>
      </dgm:t>
    </dgm:pt>
    <dgm:pt modelId="{618797F6-351C-4C34-9E7A-3679B3B70947}" cxnId="{5401D81A-CE48-4623-AAC7-0EC6F6C6A3B7}" type="parTrans">
      <dgm:prSet/>
      <dgm:spPr/>
      <dgm:t>
        <a:bodyPr/>
        <a:lstStyle/>
        <a:p>
          <a:endParaRPr lang="zh-CN" altLang="en-US"/>
        </a:p>
      </dgm:t>
    </dgm:pt>
    <dgm:pt modelId="{1207DEB9-AEDF-4705-B890-7649D2A3608F}" cxnId="{5401D81A-CE48-4623-AAC7-0EC6F6C6A3B7}" type="sibTrans">
      <dgm:prSet/>
      <dgm:spPr/>
      <dgm:t>
        <a:bodyPr/>
        <a:lstStyle/>
        <a:p>
          <a:endParaRPr lang="zh-CN" altLang="en-US"/>
        </a:p>
      </dgm:t>
    </dgm:pt>
    <dgm:pt modelId="{1B245571-F92E-44AB-AC59-D9A58DFD579A}">
      <dgm:prSet custT="1"/>
      <dgm:spPr/>
      <dgm:t>
        <a:bodyPr/>
        <a:lstStyle/>
        <a:p>
          <a:r>
            <a:rPr lang="zh-CN" altLang="en-US" sz="1200" dirty="0"/>
            <a:t>实体所具有的某一特性，一个实体可由若干个属性来刻画。</a:t>
          </a:r>
        </a:p>
      </dgm:t>
    </dgm:pt>
    <dgm:pt modelId="{ECAB1F80-1E06-4AA3-B68A-FFB3B9A720C7}" cxnId="{11634679-9247-4E79-AABA-60F21B4A7535}" type="parTrans">
      <dgm:prSet/>
      <dgm:spPr/>
      <dgm:t>
        <a:bodyPr/>
        <a:lstStyle/>
        <a:p>
          <a:endParaRPr lang="zh-CN" altLang="en-US"/>
        </a:p>
      </dgm:t>
    </dgm:pt>
    <dgm:pt modelId="{20AA49BD-3911-4B2D-BF6D-3F4B56E4D46A}" cxnId="{11634679-9247-4E79-AABA-60F21B4A7535}" type="sibTrans">
      <dgm:prSet/>
      <dgm:spPr/>
      <dgm:t>
        <a:bodyPr/>
        <a:lstStyle/>
        <a:p>
          <a:endParaRPr lang="zh-CN" altLang="en-US"/>
        </a:p>
      </dgm:t>
    </dgm:pt>
    <dgm:pt modelId="{0A5D4A4D-FDFB-46BE-80D0-7253372785C2}">
      <dgm:prSet custT="1"/>
      <dgm:spPr/>
      <dgm:t>
        <a:bodyPr/>
        <a:lstStyle/>
        <a:p>
          <a:r>
            <a:rPr lang="zh-CN" altLang="en-US" sz="1200" dirty="0"/>
            <a:t>联系也称关系，信息世界中反映实体内部或实体之间的关联。</a:t>
          </a:r>
        </a:p>
      </dgm:t>
    </dgm:pt>
    <dgm:pt modelId="{7066EB29-FDF4-4F60-A8F0-8220E2E6F42F}" cxnId="{66E046A2-2181-4EB2-81F8-C75AD2BED35F}" type="parTrans">
      <dgm:prSet/>
      <dgm:spPr/>
      <dgm:t>
        <a:bodyPr/>
        <a:lstStyle/>
        <a:p>
          <a:endParaRPr lang="zh-CN" altLang="en-US"/>
        </a:p>
      </dgm:t>
    </dgm:pt>
    <dgm:pt modelId="{ECAAB032-9C91-45FF-90C2-022136590E68}" cxnId="{66E046A2-2181-4EB2-81F8-C75AD2BED35F}" type="sibTrans">
      <dgm:prSet/>
      <dgm:spPr/>
      <dgm:t>
        <a:bodyPr/>
        <a:lstStyle/>
        <a:p>
          <a:endParaRPr lang="zh-CN" altLang="en-US"/>
        </a:p>
      </dgm:t>
    </dgm:pt>
    <dgm:pt modelId="{5D9E917D-917C-43E2-A6FD-881EF82935E6}" type="pres">
      <dgm:prSet presAssocID="{305B341A-0869-4483-B754-43267CABC3F6}" presName="linear" presStyleCnt="0">
        <dgm:presLayoutVars>
          <dgm:dir/>
          <dgm:animLvl val="lvl"/>
          <dgm:resizeHandles val="exact"/>
        </dgm:presLayoutVars>
      </dgm:prSet>
      <dgm:spPr/>
    </dgm:pt>
    <dgm:pt modelId="{CA91FCA2-A7D4-4008-8F9D-419D34938944}" type="pres">
      <dgm:prSet presAssocID="{77EDE32C-972A-4222-AC9C-52916716E8B8}" presName="parentLin" presStyleCnt="0"/>
      <dgm:spPr/>
    </dgm:pt>
    <dgm:pt modelId="{FD404C50-29E5-40F8-BDDC-A180190D2879}" type="pres">
      <dgm:prSet presAssocID="{77EDE32C-972A-4222-AC9C-52916716E8B8}" presName="parentLeftMargin" presStyleLbl="node1" presStyleIdx="0" presStyleCnt="3"/>
      <dgm:spPr/>
    </dgm:pt>
    <dgm:pt modelId="{36BD9747-3316-4490-A13D-CD4AAFA0A190}" type="pres">
      <dgm:prSet presAssocID="{77EDE32C-972A-4222-AC9C-52916716E8B8}" presName="parentText" presStyleLbl="node1" presStyleIdx="0" presStyleCnt="3">
        <dgm:presLayoutVars>
          <dgm:chMax val="0"/>
          <dgm:bulletEnabled val="1"/>
        </dgm:presLayoutVars>
      </dgm:prSet>
      <dgm:spPr/>
    </dgm:pt>
    <dgm:pt modelId="{5672464B-2766-4859-9C1E-91E68F29F00D}" type="pres">
      <dgm:prSet presAssocID="{77EDE32C-972A-4222-AC9C-52916716E8B8}" presName="negativeSpace" presStyleCnt="0"/>
      <dgm:spPr/>
    </dgm:pt>
    <dgm:pt modelId="{4AD0A52E-A3B6-4621-8410-D5CF6074D40D}" type="pres">
      <dgm:prSet presAssocID="{77EDE32C-972A-4222-AC9C-52916716E8B8}" presName="childText" presStyleLbl="conFgAcc1" presStyleIdx="0" presStyleCnt="3">
        <dgm:presLayoutVars>
          <dgm:bulletEnabled val="1"/>
        </dgm:presLayoutVars>
      </dgm:prSet>
      <dgm:spPr/>
    </dgm:pt>
    <dgm:pt modelId="{F6BD0CD0-7B8E-4616-B91C-93A1F0DEF96D}" type="pres">
      <dgm:prSet presAssocID="{AE9235B9-EA50-4A95-B21B-01EC228BD848}" presName="spaceBetweenRectangles" presStyleCnt="0"/>
      <dgm:spPr/>
    </dgm:pt>
    <dgm:pt modelId="{E36089B5-C382-4E3E-B094-58A583699811}" type="pres">
      <dgm:prSet presAssocID="{4B225C0B-50A1-4068-B5F3-F647FB72B675}" presName="parentLin" presStyleCnt="0"/>
      <dgm:spPr/>
    </dgm:pt>
    <dgm:pt modelId="{B94EA199-A465-474D-8416-1208A9E62B98}" type="pres">
      <dgm:prSet presAssocID="{4B225C0B-50A1-4068-B5F3-F647FB72B675}" presName="parentLeftMargin" presStyleLbl="node1" presStyleIdx="0" presStyleCnt="3"/>
      <dgm:spPr/>
    </dgm:pt>
    <dgm:pt modelId="{8A351960-1C16-4D72-8207-CF379BD3D6F2}" type="pres">
      <dgm:prSet presAssocID="{4B225C0B-50A1-4068-B5F3-F647FB72B675}" presName="parentText" presStyleLbl="node1" presStyleIdx="1" presStyleCnt="3">
        <dgm:presLayoutVars>
          <dgm:chMax val="0"/>
          <dgm:bulletEnabled val="1"/>
        </dgm:presLayoutVars>
      </dgm:prSet>
      <dgm:spPr/>
    </dgm:pt>
    <dgm:pt modelId="{D598ABFB-7B13-46AC-B065-E3ED7DC5F23C}" type="pres">
      <dgm:prSet presAssocID="{4B225C0B-50A1-4068-B5F3-F647FB72B675}" presName="negativeSpace" presStyleCnt="0"/>
      <dgm:spPr/>
    </dgm:pt>
    <dgm:pt modelId="{85F5C96D-3BBE-4DD7-91EE-93781F4F771E}" type="pres">
      <dgm:prSet presAssocID="{4B225C0B-50A1-4068-B5F3-F647FB72B675}" presName="childText" presStyleLbl="conFgAcc1" presStyleIdx="1" presStyleCnt="3">
        <dgm:presLayoutVars>
          <dgm:bulletEnabled val="1"/>
        </dgm:presLayoutVars>
      </dgm:prSet>
      <dgm:spPr/>
    </dgm:pt>
    <dgm:pt modelId="{2705D9E4-36C3-47DA-B093-286319A41240}" type="pres">
      <dgm:prSet presAssocID="{7EA55114-2044-48FF-861A-823BDEB271EA}" presName="spaceBetweenRectangles" presStyleCnt="0"/>
      <dgm:spPr/>
    </dgm:pt>
    <dgm:pt modelId="{6DBADEE5-442E-4922-A710-5B3DBD246B76}" type="pres">
      <dgm:prSet presAssocID="{5897C06C-E542-4BC0-A369-E07D0F177009}" presName="parentLin" presStyleCnt="0"/>
      <dgm:spPr/>
    </dgm:pt>
    <dgm:pt modelId="{6870FD31-0C26-469A-9A10-CECCFA753167}" type="pres">
      <dgm:prSet presAssocID="{5897C06C-E542-4BC0-A369-E07D0F177009}" presName="parentLeftMargin" presStyleLbl="node1" presStyleIdx="1" presStyleCnt="3"/>
      <dgm:spPr/>
    </dgm:pt>
    <dgm:pt modelId="{5135C04D-3CBC-4766-B37B-80DA598EB086}" type="pres">
      <dgm:prSet presAssocID="{5897C06C-E542-4BC0-A369-E07D0F177009}" presName="parentText" presStyleLbl="node1" presStyleIdx="2" presStyleCnt="3">
        <dgm:presLayoutVars>
          <dgm:chMax val="0"/>
          <dgm:bulletEnabled val="1"/>
        </dgm:presLayoutVars>
      </dgm:prSet>
      <dgm:spPr/>
    </dgm:pt>
    <dgm:pt modelId="{22B3EEA4-6693-47BC-ADBE-EC024628C4F0}" type="pres">
      <dgm:prSet presAssocID="{5897C06C-E542-4BC0-A369-E07D0F177009}" presName="negativeSpace" presStyleCnt="0"/>
      <dgm:spPr/>
    </dgm:pt>
    <dgm:pt modelId="{4BA4FBBC-8128-4053-B3E3-C72E799925B3}" type="pres">
      <dgm:prSet presAssocID="{5897C06C-E542-4BC0-A369-E07D0F177009}" presName="childText" presStyleLbl="conFgAcc1" presStyleIdx="2" presStyleCnt="3">
        <dgm:presLayoutVars>
          <dgm:bulletEnabled val="1"/>
        </dgm:presLayoutVars>
      </dgm:prSet>
      <dgm:spPr/>
    </dgm:pt>
  </dgm:ptLst>
  <dgm:cxnLst>
    <dgm:cxn modelId="{5401D81A-CE48-4623-AAC7-0EC6F6C6A3B7}" srcId="{77EDE32C-972A-4222-AC9C-52916716E8B8}" destId="{4B3F91BB-822D-4351-A93C-42D5B013CCEB}" srcOrd="0" destOrd="0" parTransId="{618797F6-351C-4C34-9E7A-3679B3B70947}" sibTransId="{1207DEB9-AEDF-4705-B890-7649D2A3608F}"/>
    <dgm:cxn modelId="{8D90171C-A945-406A-9275-605386BCB726}" type="presOf" srcId="{4B3F91BB-822D-4351-A93C-42D5B013CCEB}" destId="{4AD0A52E-A3B6-4621-8410-D5CF6074D40D}" srcOrd="0" destOrd="0" presId="urn:microsoft.com/office/officeart/2005/8/layout/list1"/>
    <dgm:cxn modelId="{7C4DC91F-1AB4-48FE-B133-E184F8B843AF}" type="presOf" srcId="{4B225C0B-50A1-4068-B5F3-F647FB72B675}" destId="{8A351960-1C16-4D72-8207-CF379BD3D6F2}" srcOrd="1" destOrd="0" presId="urn:microsoft.com/office/officeart/2005/8/layout/list1"/>
    <dgm:cxn modelId="{E2832D44-200F-4930-A85E-9C1082D3F4D5}" type="presOf" srcId="{4B225C0B-50A1-4068-B5F3-F647FB72B675}" destId="{B94EA199-A465-474D-8416-1208A9E62B98}" srcOrd="0" destOrd="0" presId="urn:microsoft.com/office/officeart/2005/8/layout/list1"/>
    <dgm:cxn modelId="{1EC00A68-89B7-4A3F-A98B-90BB5D209A77}" srcId="{305B341A-0869-4483-B754-43267CABC3F6}" destId="{77EDE32C-972A-4222-AC9C-52916716E8B8}" srcOrd="0" destOrd="0" parTransId="{979D424F-C6C4-4F4B-B474-D7D55AEF2723}" sibTransId="{AE9235B9-EA50-4A95-B21B-01EC228BD848}"/>
    <dgm:cxn modelId="{5B92764E-F143-41B4-926E-B8AF84E4A517}" srcId="{305B341A-0869-4483-B754-43267CABC3F6}" destId="{4B225C0B-50A1-4068-B5F3-F647FB72B675}" srcOrd="1" destOrd="0" parTransId="{8535E5C4-D2A5-457A-9511-48FEDF0FBEBE}" sibTransId="{7EA55114-2044-48FF-861A-823BDEB271EA}"/>
    <dgm:cxn modelId="{11634679-9247-4E79-AABA-60F21B4A7535}" srcId="{4B225C0B-50A1-4068-B5F3-F647FB72B675}" destId="{1B245571-F92E-44AB-AC59-D9A58DFD579A}" srcOrd="0" destOrd="0" parTransId="{ECAB1F80-1E06-4AA3-B68A-FFB3B9A720C7}" sibTransId="{20AA49BD-3911-4B2D-BF6D-3F4B56E4D46A}"/>
    <dgm:cxn modelId="{E0CB917F-87A6-4204-95C3-5DB25998120F}" type="presOf" srcId="{5897C06C-E542-4BC0-A369-E07D0F177009}" destId="{5135C04D-3CBC-4766-B37B-80DA598EB086}" srcOrd="1" destOrd="0" presId="urn:microsoft.com/office/officeart/2005/8/layout/list1"/>
    <dgm:cxn modelId="{4E9B2D93-163E-46B5-AA99-D9E610694598}" type="presOf" srcId="{77EDE32C-972A-4222-AC9C-52916716E8B8}" destId="{FD404C50-29E5-40F8-BDDC-A180190D2879}" srcOrd="0" destOrd="0" presId="urn:microsoft.com/office/officeart/2005/8/layout/list1"/>
    <dgm:cxn modelId="{66E046A2-2181-4EB2-81F8-C75AD2BED35F}" srcId="{5897C06C-E542-4BC0-A369-E07D0F177009}" destId="{0A5D4A4D-FDFB-46BE-80D0-7253372785C2}" srcOrd="0" destOrd="0" parTransId="{7066EB29-FDF4-4F60-A8F0-8220E2E6F42F}" sibTransId="{ECAAB032-9C91-45FF-90C2-022136590E68}"/>
    <dgm:cxn modelId="{9C7623A8-21F3-4516-9354-829530533C66}" type="presOf" srcId="{1B245571-F92E-44AB-AC59-D9A58DFD579A}" destId="{85F5C96D-3BBE-4DD7-91EE-93781F4F771E}" srcOrd="0" destOrd="0" presId="urn:microsoft.com/office/officeart/2005/8/layout/list1"/>
    <dgm:cxn modelId="{6B5318B3-C16E-45C4-9354-AC233B199429}" type="presOf" srcId="{77EDE32C-972A-4222-AC9C-52916716E8B8}" destId="{36BD9747-3316-4490-A13D-CD4AAFA0A190}" srcOrd="1" destOrd="0" presId="urn:microsoft.com/office/officeart/2005/8/layout/list1"/>
    <dgm:cxn modelId="{F24E17BC-749C-4D73-BABA-FC163B7041F2}" srcId="{305B341A-0869-4483-B754-43267CABC3F6}" destId="{5897C06C-E542-4BC0-A369-E07D0F177009}" srcOrd="2" destOrd="0" parTransId="{A8ABB545-DE19-4C61-A23C-070D31783CBA}" sibTransId="{FE89B3FE-8220-4720-A4F7-A73A6AB94938}"/>
    <dgm:cxn modelId="{166EB6BE-3298-4707-B2F7-2901DE1140FF}" type="presOf" srcId="{305B341A-0869-4483-B754-43267CABC3F6}" destId="{5D9E917D-917C-43E2-A6FD-881EF82935E6}" srcOrd="0" destOrd="0" presId="urn:microsoft.com/office/officeart/2005/8/layout/list1"/>
    <dgm:cxn modelId="{886091C2-3FD0-4331-84F3-DBD1D97ABD6D}" type="presOf" srcId="{5897C06C-E542-4BC0-A369-E07D0F177009}" destId="{6870FD31-0C26-469A-9A10-CECCFA753167}" srcOrd="0" destOrd="0" presId="urn:microsoft.com/office/officeart/2005/8/layout/list1"/>
    <dgm:cxn modelId="{2057C1E1-CD5F-41B9-BE3F-A0C5305AD55C}" type="presOf" srcId="{0A5D4A4D-FDFB-46BE-80D0-7253372785C2}" destId="{4BA4FBBC-8128-4053-B3E3-C72E799925B3}" srcOrd="0" destOrd="0" presId="urn:microsoft.com/office/officeart/2005/8/layout/list1"/>
    <dgm:cxn modelId="{730385D3-9926-4046-8883-BE69E44F42EB}" type="presParOf" srcId="{5D9E917D-917C-43E2-A6FD-881EF82935E6}" destId="{CA91FCA2-A7D4-4008-8F9D-419D34938944}" srcOrd="0" destOrd="0" presId="urn:microsoft.com/office/officeart/2005/8/layout/list1"/>
    <dgm:cxn modelId="{86E0019F-974D-4DDA-A943-9318A553F4C1}" type="presParOf" srcId="{CA91FCA2-A7D4-4008-8F9D-419D34938944}" destId="{FD404C50-29E5-40F8-BDDC-A180190D2879}" srcOrd="0" destOrd="0" presId="urn:microsoft.com/office/officeart/2005/8/layout/list1"/>
    <dgm:cxn modelId="{5807137F-0890-4B9E-8274-8D414335ABD0}" type="presParOf" srcId="{CA91FCA2-A7D4-4008-8F9D-419D34938944}" destId="{36BD9747-3316-4490-A13D-CD4AAFA0A190}" srcOrd="1" destOrd="0" presId="urn:microsoft.com/office/officeart/2005/8/layout/list1"/>
    <dgm:cxn modelId="{93693559-09C0-48C6-B9AD-1372EC2F21CE}" type="presParOf" srcId="{5D9E917D-917C-43E2-A6FD-881EF82935E6}" destId="{5672464B-2766-4859-9C1E-91E68F29F00D}" srcOrd="1" destOrd="0" presId="urn:microsoft.com/office/officeart/2005/8/layout/list1"/>
    <dgm:cxn modelId="{D2F57B75-4BFA-4D5A-B94F-B2DD485A62B0}" type="presParOf" srcId="{5D9E917D-917C-43E2-A6FD-881EF82935E6}" destId="{4AD0A52E-A3B6-4621-8410-D5CF6074D40D}" srcOrd="2" destOrd="0" presId="urn:microsoft.com/office/officeart/2005/8/layout/list1"/>
    <dgm:cxn modelId="{72E518EB-8BF3-4349-BD12-79EDC1C3D407}" type="presParOf" srcId="{5D9E917D-917C-43E2-A6FD-881EF82935E6}" destId="{F6BD0CD0-7B8E-4616-B91C-93A1F0DEF96D}" srcOrd="3" destOrd="0" presId="urn:microsoft.com/office/officeart/2005/8/layout/list1"/>
    <dgm:cxn modelId="{F06A723B-2A93-4129-B31C-6788F3615EAF}" type="presParOf" srcId="{5D9E917D-917C-43E2-A6FD-881EF82935E6}" destId="{E36089B5-C382-4E3E-B094-58A583699811}" srcOrd="4" destOrd="0" presId="urn:microsoft.com/office/officeart/2005/8/layout/list1"/>
    <dgm:cxn modelId="{7C8E4ED6-8EC8-47C2-AB77-09892A915312}" type="presParOf" srcId="{E36089B5-C382-4E3E-B094-58A583699811}" destId="{B94EA199-A465-474D-8416-1208A9E62B98}" srcOrd="0" destOrd="0" presId="urn:microsoft.com/office/officeart/2005/8/layout/list1"/>
    <dgm:cxn modelId="{DCAD31FD-4232-4CAC-88FB-9C82226B433D}" type="presParOf" srcId="{E36089B5-C382-4E3E-B094-58A583699811}" destId="{8A351960-1C16-4D72-8207-CF379BD3D6F2}" srcOrd="1" destOrd="0" presId="urn:microsoft.com/office/officeart/2005/8/layout/list1"/>
    <dgm:cxn modelId="{A56A2FEE-39E4-4EB5-B1B5-BE7CA9FAF572}" type="presParOf" srcId="{5D9E917D-917C-43E2-A6FD-881EF82935E6}" destId="{D598ABFB-7B13-46AC-B065-E3ED7DC5F23C}" srcOrd="5" destOrd="0" presId="urn:microsoft.com/office/officeart/2005/8/layout/list1"/>
    <dgm:cxn modelId="{90B3F4E4-84B2-442F-BCC4-4761F6ED0798}" type="presParOf" srcId="{5D9E917D-917C-43E2-A6FD-881EF82935E6}" destId="{85F5C96D-3BBE-4DD7-91EE-93781F4F771E}" srcOrd="6" destOrd="0" presId="urn:microsoft.com/office/officeart/2005/8/layout/list1"/>
    <dgm:cxn modelId="{F055D683-EB9E-426D-BF1E-C9C80E4C9F0B}" type="presParOf" srcId="{5D9E917D-917C-43E2-A6FD-881EF82935E6}" destId="{2705D9E4-36C3-47DA-B093-286319A41240}" srcOrd="7" destOrd="0" presId="urn:microsoft.com/office/officeart/2005/8/layout/list1"/>
    <dgm:cxn modelId="{8C62B90A-A2F3-41B3-B00D-E84B4E35EA3E}" type="presParOf" srcId="{5D9E917D-917C-43E2-A6FD-881EF82935E6}" destId="{6DBADEE5-442E-4922-A710-5B3DBD246B76}" srcOrd="8" destOrd="0" presId="urn:microsoft.com/office/officeart/2005/8/layout/list1"/>
    <dgm:cxn modelId="{75CEF64F-0AC8-436F-B2B2-D98936A436FB}" type="presParOf" srcId="{6DBADEE5-442E-4922-A710-5B3DBD246B76}" destId="{6870FD31-0C26-469A-9A10-CECCFA753167}" srcOrd="0" destOrd="0" presId="urn:microsoft.com/office/officeart/2005/8/layout/list1"/>
    <dgm:cxn modelId="{99C5736E-FA3B-4F47-A92D-2284AB602B74}" type="presParOf" srcId="{6DBADEE5-442E-4922-A710-5B3DBD246B76}" destId="{5135C04D-3CBC-4766-B37B-80DA598EB086}" srcOrd="1" destOrd="0" presId="urn:microsoft.com/office/officeart/2005/8/layout/list1"/>
    <dgm:cxn modelId="{F0F2179F-6B6E-49A6-8245-57B120E9D89E}" type="presParOf" srcId="{5D9E917D-917C-43E2-A6FD-881EF82935E6}" destId="{22B3EEA4-6693-47BC-ADBE-EC024628C4F0}" srcOrd="9" destOrd="0" presId="urn:microsoft.com/office/officeart/2005/8/layout/list1"/>
    <dgm:cxn modelId="{1EF135D1-490F-42B7-A2F2-E5BB9CB3F43F}" type="presParOf" srcId="{5D9E917D-917C-43E2-A6FD-881EF82935E6}" destId="{4BA4FBBC-8128-4053-B3E3-C72E799925B3}"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5890D-DC45-410C-A892-C0957788612B}">
      <dsp:nvSpPr>
        <dsp:cNvPr id="0" name=""/>
        <dsp:cNvSpPr/>
      </dsp:nvSpPr>
      <dsp:spPr>
        <a:xfrm>
          <a:off x="2822" y="532954"/>
          <a:ext cx="1229097" cy="695536"/>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zh-CN" altLang="en-US" sz="1600" kern="1200" dirty="0"/>
            <a:t>概念模型</a:t>
          </a:r>
        </a:p>
      </dsp:txBody>
      <dsp:txXfrm>
        <a:off x="2822" y="532954"/>
        <a:ext cx="1229097" cy="463691"/>
      </dsp:txXfrm>
    </dsp:sp>
    <dsp:sp modelId="{32D0F887-9458-499D-97A3-491CCD1A2255}">
      <dsp:nvSpPr>
        <dsp:cNvPr id="0" name=""/>
        <dsp:cNvSpPr/>
      </dsp:nvSpPr>
      <dsp:spPr>
        <a:xfrm>
          <a:off x="36075" y="996645"/>
          <a:ext cx="1666077" cy="253440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概念模型是按用户的观点来对数据和信息建模，主要用于数据库设计。</a:t>
          </a:r>
        </a:p>
        <a:p>
          <a:pPr marL="114300" lvl="1" indent="-114300" algn="l" defTabSz="622300">
            <a:lnSpc>
              <a:spcPct val="90000"/>
            </a:lnSpc>
            <a:spcBef>
              <a:spcPct val="0"/>
            </a:spcBef>
            <a:spcAft>
              <a:spcPct val="15000"/>
            </a:spcAft>
            <a:buChar char="•"/>
          </a:pPr>
          <a:r>
            <a:rPr lang="en-US" sz="1400" kern="1200" dirty="0"/>
            <a:t>E-R</a:t>
          </a:r>
          <a:r>
            <a:rPr lang="zh-CN" sz="1400" kern="1200" dirty="0"/>
            <a:t>概念模型</a:t>
          </a:r>
          <a:endParaRPr lang="zh-CN" altLang="en-US" sz="1400" kern="1200" dirty="0"/>
        </a:p>
      </dsp:txBody>
      <dsp:txXfrm>
        <a:off x="84873" y="1045443"/>
        <a:ext cx="1568481" cy="2436804"/>
      </dsp:txXfrm>
    </dsp:sp>
    <dsp:sp modelId="{B9DD2B14-F2A9-4057-B5D3-62E0AC1E60A1}">
      <dsp:nvSpPr>
        <dsp:cNvPr id="0" name=""/>
        <dsp:cNvSpPr/>
      </dsp:nvSpPr>
      <dsp:spPr>
        <a:xfrm>
          <a:off x="1472869" y="611795"/>
          <a:ext cx="510812" cy="3060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1472869" y="672997"/>
        <a:ext cx="419009" cy="183605"/>
      </dsp:txXfrm>
    </dsp:sp>
    <dsp:sp modelId="{6E32FB17-55AB-4DEA-9ED3-2CADD4E2D05E}">
      <dsp:nvSpPr>
        <dsp:cNvPr id="0" name=""/>
        <dsp:cNvSpPr/>
      </dsp:nvSpPr>
      <dsp:spPr>
        <a:xfrm>
          <a:off x="2195716" y="532954"/>
          <a:ext cx="1229097" cy="695536"/>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zh-CN" altLang="en-US" sz="1600" kern="1200" dirty="0"/>
            <a:t>逻辑模型</a:t>
          </a:r>
        </a:p>
      </dsp:txBody>
      <dsp:txXfrm>
        <a:off x="2195716" y="532954"/>
        <a:ext cx="1229097" cy="463691"/>
      </dsp:txXfrm>
    </dsp:sp>
    <dsp:sp modelId="{6BD35876-4A9B-4E90-BC81-B09D74D9C662}">
      <dsp:nvSpPr>
        <dsp:cNvPr id="0" name=""/>
        <dsp:cNvSpPr/>
      </dsp:nvSpPr>
      <dsp:spPr>
        <a:xfrm>
          <a:off x="2201523" y="996645"/>
          <a:ext cx="1720969" cy="253440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关系模型</a:t>
          </a:r>
        </a:p>
        <a:p>
          <a:pPr marL="114300" lvl="1" indent="-114300" algn="l" defTabSz="622300">
            <a:lnSpc>
              <a:spcPct val="90000"/>
            </a:lnSpc>
            <a:spcBef>
              <a:spcPct val="0"/>
            </a:spcBef>
            <a:spcAft>
              <a:spcPct val="15000"/>
            </a:spcAft>
            <a:buChar char="•"/>
          </a:pPr>
          <a:r>
            <a:rPr lang="zh-CN" altLang="en-US" sz="1400" kern="1200" dirty="0"/>
            <a:t>层次模型</a:t>
          </a:r>
        </a:p>
        <a:p>
          <a:pPr marL="114300" lvl="1" indent="-114300" algn="l" defTabSz="622300">
            <a:lnSpc>
              <a:spcPct val="90000"/>
            </a:lnSpc>
            <a:spcBef>
              <a:spcPct val="0"/>
            </a:spcBef>
            <a:spcAft>
              <a:spcPct val="15000"/>
            </a:spcAft>
            <a:buChar char="•"/>
          </a:pPr>
          <a:r>
            <a:rPr lang="zh-CN" altLang="en-US" sz="1400" kern="1200" dirty="0"/>
            <a:t>网状模型</a:t>
          </a:r>
        </a:p>
        <a:p>
          <a:pPr marL="114300" lvl="1" indent="-114300" algn="l" defTabSz="622300">
            <a:lnSpc>
              <a:spcPct val="90000"/>
            </a:lnSpc>
            <a:spcBef>
              <a:spcPct val="0"/>
            </a:spcBef>
            <a:spcAft>
              <a:spcPct val="15000"/>
            </a:spcAft>
            <a:buChar char="•"/>
          </a:pPr>
          <a:r>
            <a:rPr lang="zh-CN" altLang="en-US" sz="1400" kern="1200" dirty="0"/>
            <a:t>面向对象模型</a:t>
          </a:r>
        </a:p>
      </dsp:txBody>
      <dsp:txXfrm>
        <a:off x="2251928" y="1047050"/>
        <a:ext cx="1620159" cy="2433590"/>
      </dsp:txXfrm>
    </dsp:sp>
    <dsp:sp modelId="{0FF8CDF8-563E-45B0-9597-351BA02E5EED}">
      <dsp:nvSpPr>
        <dsp:cNvPr id="0" name=""/>
        <dsp:cNvSpPr/>
      </dsp:nvSpPr>
      <dsp:spPr>
        <a:xfrm>
          <a:off x="3672624" y="611795"/>
          <a:ext cx="525358" cy="3060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3672624" y="672997"/>
        <a:ext cx="433555" cy="183605"/>
      </dsp:txXfrm>
    </dsp:sp>
    <dsp:sp modelId="{9753740D-D9B3-4D71-A870-913D1E94EC98}">
      <dsp:nvSpPr>
        <dsp:cNvPr id="0" name=""/>
        <dsp:cNvSpPr/>
      </dsp:nvSpPr>
      <dsp:spPr>
        <a:xfrm>
          <a:off x="4416056" y="532954"/>
          <a:ext cx="1229097" cy="695536"/>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zh-CN" altLang="en-US" sz="1600" kern="1200" dirty="0"/>
            <a:t>物理模型</a:t>
          </a:r>
        </a:p>
      </dsp:txBody>
      <dsp:txXfrm>
        <a:off x="4416056" y="532954"/>
        <a:ext cx="1229097" cy="463691"/>
      </dsp:txXfrm>
    </dsp:sp>
    <dsp:sp modelId="{F91985E6-7C85-49B2-B937-8C07E7FEAAD8}">
      <dsp:nvSpPr>
        <dsp:cNvPr id="0" name=""/>
        <dsp:cNvSpPr/>
      </dsp:nvSpPr>
      <dsp:spPr>
        <a:xfrm>
          <a:off x="4471518" y="996645"/>
          <a:ext cx="1621658" cy="253440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物理模型是对数据最底层的抽象，它描述数据在磁盘上的存储方式和存取方法。</a:t>
          </a:r>
        </a:p>
      </dsp:txBody>
      <dsp:txXfrm>
        <a:off x="4519015" y="1044142"/>
        <a:ext cx="1526664" cy="2439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0A52E-A3B6-4621-8410-D5CF6074D40D}">
      <dsp:nvSpPr>
        <dsp:cNvPr id="0" name=""/>
        <dsp:cNvSpPr/>
      </dsp:nvSpPr>
      <dsp:spPr>
        <a:xfrm>
          <a:off x="0" y="277391"/>
          <a:ext cx="5301916" cy="831600"/>
        </a:xfrm>
        <a:prstGeom prst="rect">
          <a:avLst/>
        </a:prstGeom>
        <a:solidFill>
          <a:schemeClr val="lt1">
            <a:alpha val="90000"/>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1488" tIns="333248" rIns="41148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一般认为，客观上可以相互区分的事物就是实体，实体可以是具体的人和物，也可以是抽象的概念与联系。</a:t>
          </a:r>
        </a:p>
      </dsp:txBody>
      <dsp:txXfrm>
        <a:off x="0" y="277391"/>
        <a:ext cx="5301916" cy="831600"/>
      </dsp:txXfrm>
    </dsp:sp>
    <dsp:sp modelId="{36BD9747-3316-4490-A13D-CD4AAFA0A190}">
      <dsp:nvSpPr>
        <dsp:cNvPr id="0" name=""/>
        <dsp:cNvSpPr/>
      </dsp:nvSpPr>
      <dsp:spPr>
        <a:xfrm>
          <a:off x="265095" y="41231"/>
          <a:ext cx="3711341" cy="472320"/>
        </a:xfrm>
        <a:prstGeom prst="roundRect">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280" tIns="0" rIns="140280" bIns="0" numCol="1" spcCol="1270" anchor="ctr" anchorCtr="0">
          <a:noAutofit/>
        </a:bodyPr>
        <a:lstStyle/>
        <a:p>
          <a:pPr marL="0" lvl="0" indent="0" algn="l" defTabSz="711200">
            <a:lnSpc>
              <a:spcPct val="90000"/>
            </a:lnSpc>
            <a:spcBef>
              <a:spcPct val="0"/>
            </a:spcBef>
            <a:spcAft>
              <a:spcPct val="35000"/>
            </a:spcAft>
            <a:buNone/>
          </a:pPr>
          <a:r>
            <a:rPr lang="zh-CN" sz="1600" kern="1200" dirty="0"/>
            <a:t>实体（</a:t>
          </a:r>
          <a:r>
            <a:rPr lang="en-US" sz="1600" kern="1200" dirty="0"/>
            <a:t>Entity</a:t>
          </a:r>
          <a:r>
            <a:rPr lang="zh-CN" sz="1600" kern="1200" dirty="0"/>
            <a:t>）</a:t>
          </a:r>
          <a:r>
            <a:rPr lang="en-US" sz="1600" kern="1200" dirty="0"/>
            <a:t>:</a:t>
          </a:r>
          <a:endParaRPr lang="zh-CN" altLang="en-US" sz="1600" kern="1200" dirty="0"/>
        </a:p>
      </dsp:txBody>
      <dsp:txXfrm>
        <a:off x="288152" y="64288"/>
        <a:ext cx="3665227" cy="426206"/>
      </dsp:txXfrm>
    </dsp:sp>
    <dsp:sp modelId="{85F5C96D-3BBE-4DD7-91EE-93781F4F771E}">
      <dsp:nvSpPr>
        <dsp:cNvPr id="0" name=""/>
        <dsp:cNvSpPr/>
      </dsp:nvSpPr>
      <dsp:spPr>
        <a:xfrm>
          <a:off x="0" y="1431551"/>
          <a:ext cx="5301916" cy="642600"/>
        </a:xfrm>
        <a:prstGeom prst="rect">
          <a:avLst/>
        </a:prstGeom>
        <a:solidFill>
          <a:schemeClr val="lt1">
            <a:alpha val="90000"/>
            <a:hueOff val="0"/>
            <a:satOff val="0"/>
            <a:lumOff val="0"/>
            <a:alphaOff val="0"/>
          </a:schemeClr>
        </a:solidFill>
        <a:ln w="55000" cap="flat" cmpd="thickThin" algn="ctr">
          <a:solidFill>
            <a:schemeClr val="accent3">
              <a:hueOff val="5812304"/>
              <a:satOff val="-18573"/>
              <a:lumOff val="-4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1488" tIns="333248" rIns="41148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实体所具有的某一特性，一个实体可由若干个属性来刻画。</a:t>
          </a:r>
        </a:p>
      </dsp:txBody>
      <dsp:txXfrm>
        <a:off x="0" y="1431551"/>
        <a:ext cx="5301916" cy="642600"/>
      </dsp:txXfrm>
    </dsp:sp>
    <dsp:sp modelId="{8A351960-1C16-4D72-8207-CF379BD3D6F2}">
      <dsp:nvSpPr>
        <dsp:cNvPr id="0" name=""/>
        <dsp:cNvSpPr/>
      </dsp:nvSpPr>
      <dsp:spPr>
        <a:xfrm>
          <a:off x="265095" y="1195391"/>
          <a:ext cx="3711341" cy="472320"/>
        </a:xfrm>
        <a:prstGeom prst="roundRect">
          <a:avLst/>
        </a:prstGeom>
        <a:solidFill>
          <a:schemeClr val="accent3">
            <a:hueOff val="5812304"/>
            <a:satOff val="-18573"/>
            <a:lumOff val="-470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280" tIns="0" rIns="140280" bIns="0" numCol="1" spcCol="1270" anchor="ctr" anchorCtr="0">
          <a:noAutofit/>
        </a:bodyPr>
        <a:lstStyle/>
        <a:p>
          <a:pPr marL="0" lvl="0" indent="0" algn="l" defTabSz="711200">
            <a:lnSpc>
              <a:spcPct val="90000"/>
            </a:lnSpc>
            <a:spcBef>
              <a:spcPct val="0"/>
            </a:spcBef>
            <a:spcAft>
              <a:spcPct val="35000"/>
            </a:spcAft>
            <a:buNone/>
          </a:pPr>
          <a:r>
            <a:rPr lang="zh-CN" sz="1600" kern="1200" dirty="0"/>
            <a:t>属性（</a:t>
          </a:r>
          <a:r>
            <a:rPr lang="en-US" sz="1600" kern="1200" dirty="0"/>
            <a:t>Attribute</a:t>
          </a:r>
          <a:r>
            <a:rPr lang="zh-CN" sz="1600" kern="1200" dirty="0"/>
            <a:t>）：</a:t>
          </a:r>
          <a:endParaRPr lang="zh-CN" altLang="en-US" sz="1600" kern="1200" dirty="0"/>
        </a:p>
      </dsp:txBody>
      <dsp:txXfrm>
        <a:off x="288152" y="1218448"/>
        <a:ext cx="3665227" cy="426206"/>
      </dsp:txXfrm>
    </dsp:sp>
    <dsp:sp modelId="{4BA4FBBC-8128-4053-B3E3-C72E799925B3}">
      <dsp:nvSpPr>
        <dsp:cNvPr id="0" name=""/>
        <dsp:cNvSpPr/>
      </dsp:nvSpPr>
      <dsp:spPr>
        <a:xfrm>
          <a:off x="0" y="2396711"/>
          <a:ext cx="5301916" cy="642600"/>
        </a:xfrm>
        <a:prstGeom prst="rect">
          <a:avLst/>
        </a:prstGeom>
        <a:solidFill>
          <a:schemeClr val="lt1">
            <a:alpha val="90000"/>
            <a:hueOff val="0"/>
            <a:satOff val="0"/>
            <a:lumOff val="0"/>
            <a:alphaOff val="0"/>
          </a:schemeClr>
        </a:solidFill>
        <a:ln w="55000" cap="flat" cmpd="thickThin" algn="ctr">
          <a:solidFill>
            <a:schemeClr val="accent3">
              <a:hueOff val="11624607"/>
              <a:satOff val="-37145"/>
              <a:lumOff val="-94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1488" tIns="333248" rIns="41148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联系也称关系，信息世界中反映实体内部或实体之间的关联。</a:t>
          </a:r>
        </a:p>
      </dsp:txBody>
      <dsp:txXfrm>
        <a:off x="0" y="2396711"/>
        <a:ext cx="5301916" cy="642600"/>
      </dsp:txXfrm>
    </dsp:sp>
    <dsp:sp modelId="{5135C04D-3CBC-4766-B37B-80DA598EB086}">
      <dsp:nvSpPr>
        <dsp:cNvPr id="0" name=""/>
        <dsp:cNvSpPr/>
      </dsp:nvSpPr>
      <dsp:spPr>
        <a:xfrm>
          <a:off x="265095" y="2160551"/>
          <a:ext cx="3711341" cy="472320"/>
        </a:xfrm>
        <a:prstGeom prst="roundRect">
          <a:avLst/>
        </a:prstGeom>
        <a:solidFill>
          <a:schemeClr val="accent3">
            <a:hueOff val="11624607"/>
            <a:satOff val="-37145"/>
            <a:lumOff val="-941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280" tIns="0" rIns="140280" bIns="0" numCol="1" spcCol="1270" anchor="ctr" anchorCtr="0">
          <a:noAutofit/>
        </a:bodyPr>
        <a:lstStyle/>
        <a:p>
          <a:pPr marL="0" lvl="0" indent="0" algn="l" defTabSz="711200">
            <a:lnSpc>
              <a:spcPct val="90000"/>
            </a:lnSpc>
            <a:spcBef>
              <a:spcPct val="0"/>
            </a:spcBef>
            <a:spcAft>
              <a:spcPct val="35000"/>
            </a:spcAft>
            <a:buNone/>
          </a:pPr>
          <a:r>
            <a:rPr lang="zh-CN" sz="1600" kern="1200" dirty="0"/>
            <a:t>联系（</a:t>
          </a:r>
          <a:r>
            <a:rPr lang="en-US" sz="1600" kern="1200" dirty="0"/>
            <a:t>Relationship</a:t>
          </a:r>
          <a:r>
            <a:rPr lang="zh-CN" sz="1600" kern="1200" dirty="0"/>
            <a:t>）：</a:t>
          </a:r>
          <a:endParaRPr lang="zh-CN" altLang="en-US" sz="1600" kern="1200" dirty="0"/>
        </a:p>
      </dsp:txBody>
      <dsp:txXfrm>
        <a:off x="288152" y="2183608"/>
        <a:ext cx="3665227"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228F0348-EDBC-4C79-BD13-0D73DC56D530}"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6CBC975E-624D-4D21-9BC9-0A36EB6955CD}"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C6356DF9-DDDA-4B7A-9322-81DB99D39756}" type="datetimeFigureOut">
              <a:rPr lang="zh-CN" altLang="en-US"/>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fld id="{1B1B307D-0303-4F53-B1A8-026D49FDF3B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A31CD87F-3588-49D7-ADE2-FF6467C37D2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615FF4F5-9371-476A-BE04-93AB41AD12A4}"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42A80AA4-23A8-4565-B11A-3007D7EB51C6}" type="slidenum">
              <a:rPr lang="en-US" altLang="zh-CN" sz="1200"/>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1C7DDF5C-F460-4901-A04B-910AA10478C5}" type="slidenum">
              <a:rPr lang="zh-CN" altLang="en-US" sz="120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fld id="{EA82D04A-EE7E-4CAF-A19C-C3EB41828144}" type="slidenum">
              <a:rPr lang="en-US" altLang="zh-CN" sz="1200" b="0">
                <a:solidFill>
                  <a:prstClr val="black"/>
                </a:solidFill>
              </a:rPr>
            </a:fld>
            <a:endParaRPr lang="en-US" altLang="zh-CN" sz="1200" b="0">
              <a:solidFill>
                <a:prstClr val="black"/>
              </a:solidFill>
            </a:endParaRPr>
          </a:p>
        </p:txBody>
      </p:sp>
      <p:sp>
        <p:nvSpPr>
          <p:cNvPr id="54275" name="Rectangle 2"/>
          <p:cNvSpPr>
            <a:spLocks noGrp="1" noRot="1" noChangeAspect="1" noChangeArrowheads="1" noTextEdit="1"/>
          </p:cNvSpPr>
          <p:nvPr>
            <p:ph type="sldImg"/>
          </p:nvPr>
        </p:nvSpPr>
        <p:spPr>
          <a:xfrm>
            <a:off x="382588" y="685800"/>
            <a:ext cx="6092825" cy="3429000"/>
          </a:xfrm>
          <a:ln cap="flat"/>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fld id="{7893CDC9-A225-420B-8E90-C96CE83DC0CA}" type="slidenum">
              <a:rPr lang="en-US" altLang="zh-CN" sz="1200" b="0">
                <a:solidFill>
                  <a:prstClr val="black"/>
                </a:solidFill>
              </a:rPr>
            </a:fld>
            <a:endParaRPr lang="en-US" altLang="zh-CN" sz="1200" b="0">
              <a:solidFill>
                <a:prstClr val="black"/>
              </a:solidFill>
            </a:endParaRPr>
          </a:p>
        </p:txBody>
      </p:sp>
      <p:sp>
        <p:nvSpPr>
          <p:cNvPr id="55299" name="Rectangle 2"/>
          <p:cNvSpPr>
            <a:spLocks noGrp="1" noRot="1" noChangeAspect="1" noChangeArrowheads="1" noTextEdit="1"/>
          </p:cNvSpPr>
          <p:nvPr>
            <p:ph type="sldImg"/>
          </p:nvPr>
        </p:nvSpPr>
        <p:spPr>
          <a:xfrm>
            <a:off x="382588" y="685800"/>
            <a:ext cx="6092825" cy="3429000"/>
          </a:xfrm>
          <a:ln cap="flat"/>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Char char="v"/>
            </a:pPr>
            <a:r>
              <a:rPr lang="zh-CN" altLang="en-US"/>
              <a:t>一、确定实体类型及属性。一般遵循以下的原则：</a:t>
            </a:r>
            <a:endParaRPr lang="zh-CN" altLang="en-US"/>
          </a:p>
          <a:p>
            <a:pPr lvl="3" eaLnBrk="1" hangingPunct="1"/>
            <a:r>
              <a:rPr lang="en-US" altLang="zh-CN"/>
              <a:t>1</a:t>
            </a:r>
            <a:r>
              <a:rPr lang="zh-CN" altLang="en-US"/>
              <a:t>、属性是不可再分的数据项，不能再具有需要描述的性质。否则，该属性必须定义为实体。</a:t>
            </a:r>
            <a:endParaRPr lang="zh-CN" altLang="en-US"/>
          </a:p>
          <a:p>
            <a:pPr lvl="3" eaLnBrk="1" hangingPunct="1"/>
            <a:r>
              <a:rPr lang="en-US" altLang="zh-CN"/>
              <a:t>2</a:t>
            </a:r>
            <a:r>
              <a:rPr lang="zh-CN" altLang="en-US"/>
              <a:t>、联系只发生在实体之间，属性不能与其他实体发生联系。</a:t>
            </a:r>
            <a:endParaRPr lang="zh-CN" altLang="en-US"/>
          </a:p>
          <a:p>
            <a:pPr>
              <a:spcBef>
                <a:spcPct val="50000"/>
              </a:spcBef>
              <a:buClr>
                <a:srgbClr val="3333CC"/>
              </a:buClr>
              <a:buFont typeface="Wingdings" panose="05000000000000000000" pitchFamily="2" charset="2"/>
              <a:buChar char="§"/>
            </a:pPr>
            <a:r>
              <a:rPr lang="zh-CN" altLang="en-US" sz="1800">
                <a:solidFill>
                  <a:srgbClr val="333300"/>
                </a:solidFill>
                <a:latin typeface="宋体" panose="02010600030101010101" pitchFamily="2" charset="-122"/>
              </a:rPr>
              <a:t>二、冲突</a:t>
            </a:r>
            <a:endParaRPr lang="zh-CN" altLang="en-US" sz="1800">
              <a:solidFill>
                <a:srgbClr val="333300"/>
              </a:solidFill>
              <a:latin typeface="宋体" panose="02010600030101010101" pitchFamily="2" charset="-122"/>
            </a:endParaRPr>
          </a:p>
          <a:p>
            <a:pPr>
              <a:spcBef>
                <a:spcPct val="50000"/>
              </a:spcBef>
              <a:buClr>
                <a:srgbClr val="3333CC"/>
              </a:buClr>
              <a:buFont typeface="Wingdings" panose="05000000000000000000" pitchFamily="2" charset="2"/>
              <a:buChar char="§"/>
            </a:pPr>
            <a:r>
              <a:rPr lang="en-US" altLang="zh-CN" sz="1800">
                <a:solidFill>
                  <a:srgbClr val="333300"/>
                </a:solidFill>
                <a:latin typeface="宋体" panose="02010600030101010101" pitchFamily="2" charset="-122"/>
              </a:rPr>
              <a:t>1</a:t>
            </a:r>
            <a:r>
              <a:rPr lang="zh-CN" altLang="en-US" sz="1800">
                <a:solidFill>
                  <a:srgbClr val="333300"/>
                </a:solidFill>
                <a:latin typeface="宋体" panose="02010600030101010101" pitchFamily="2" charset="-122"/>
              </a:rPr>
              <a:t>、属性冲突：属性取值单位冲突、属性域冲突 </a:t>
            </a:r>
            <a:endParaRPr lang="zh-CN" altLang="en-US" sz="1800">
              <a:solidFill>
                <a:srgbClr val="333300"/>
              </a:solidFill>
              <a:latin typeface="宋体" panose="02010600030101010101" pitchFamily="2" charset="-122"/>
            </a:endParaRPr>
          </a:p>
          <a:p>
            <a:pPr>
              <a:spcBef>
                <a:spcPct val="50000"/>
              </a:spcBef>
              <a:buClr>
                <a:srgbClr val="3333CC"/>
              </a:buClr>
              <a:buFont typeface="Wingdings" panose="05000000000000000000" pitchFamily="2" charset="2"/>
              <a:buChar char="§"/>
            </a:pPr>
            <a:r>
              <a:rPr lang="en-US" altLang="zh-CN" sz="1800">
                <a:solidFill>
                  <a:srgbClr val="333300"/>
                </a:solidFill>
              </a:rPr>
              <a:t>2</a:t>
            </a:r>
            <a:r>
              <a:rPr lang="zh-CN" altLang="en-US" sz="1800">
                <a:solidFill>
                  <a:srgbClr val="333300"/>
                </a:solidFill>
              </a:rPr>
              <a:t>、结构冲突</a:t>
            </a:r>
            <a:endParaRPr lang="zh-CN" altLang="en-US" sz="1800">
              <a:solidFill>
                <a:srgbClr val="333300"/>
              </a:solidFill>
            </a:endParaRPr>
          </a:p>
          <a:p>
            <a:pPr lvl="1">
              <a:spcBef>
                <a:spcPct val="50000"/>
              </a:spcBef>
              <a:buClr>
                <a:schemeClr val="hlink"/>
              </a:buClr>
              <a:buSzPct val="90000"/>
              <a:buFont typeface="Wingdings" panose="05000000000000000000" pitchFamily="2" charset="2"/>
              <a:buChar char="Ø"/>
            </a:pPr>
            <a:r>
              <a:rPr lang="zh-CN" altLang="en-US" sz="1800">
                <a:solidFill>
                  <a:srgbClr val="333300"/>
                </a:solidFill>
                <a:latin typeface="宋体" panose="02010600030101010101" pitchFamily="2" charset="-122"/>
              </a:rPr>
              <a:t>同一对象在不同的应用中有不同的抽象。 </a:t>
            </a:r>
            <a:endParaRPr lang="zh-CN" altLang="en-US" sz="1800">
              <a:solidFill>
                <a:srgbClr val="333300"/>
              </a:solidFill>
              <a:latin typeface="宋体" panose="02010600030101010101" pitchFamily="2" charset="-122"/>
            </a:endParaRPr>
          </a:p>
          <a:p>
            <a:pPr lvl="1">
              <a:spcBef>
                <a:spcPct val="50000"/>
              </a:spcBef>
              <a:buClr>
                <a:schemeClr val="hlink"/>
              </a:buClr>
              <a:buSzPct val="90000"/>
              <a:buFont typeface="Wingdings" panose="05000000000000000000" pitchFamily="2" charset="2"/>
              <a:buChar char="Ø"/>
            </a:pPr>
            <a:r>
              <a:rPr lang="zh-CN" altLang="en-US" sz="1800">
                <a:solidFill>
                  <a:srgbClr val="333300"/>
                </a:solidFill>
                <a:latin typeface="宋体" panose="02010600030101010101" pitchFamily="2" charset="-122"/>
              </a:rPr>
              <a:t>同一实体在不同的局部应用中所包含的属性不完全相同或属性的排列次序不同。 </a:t>
            </a:r>
            <a:endParaRPr lang="zh-CN" altLang="en-US" sz="1800">
              <a:solidFill>
                <a:srgbClr val="333300"/>
              </a:solidFill>
              <a:latin typeface="宋体" panose="02010600030101010101" pitchFamily="2" charset="-122"/>
            </a:endParaRPr>
          </a:p>
          <a:p>
            <a:pPr lvl="1">
              <a:spcBef>
                <a:spcPct val="50000"/>
              </a:spcBef>
              <a:buClr>
                <a:schemeClr val="hlink"/>
              </a:buClr>
              <a:buSzPct val="90000"/>
              <a:buFont typeface="Wingdings" panose="05000000000000000000" pitchFamily="2" charset="2"/>
              <a:buChar char="Ø"/>
            </a:pPr>
            <a:r>
              <a:rPr lang="zh-CN" altLang="en-US" sz="1800">
                <a:solidFill>
                  <a:srgbClr val="333300"/>
                </a:solidFill>
                <a:latin typeface="宋体" panose="02010600030101010101" pitchFamily="2" charset="-122"/>
              </a:rPr>
              <a:t>实体之间的联系在不同的局部应用中类型不一致。</a:t>
            </a:r>
            <a:endParaRPr lang="zh-CN" altLang="en-US" sz="1800">
              <a:solidFill>
                <a:srgbClr val="333300"/>
              </a:solidFill>
              <a:latin typeface="宋体" panose="02010600030101010101" pitchFamily="2" charset="-122"/>
            </a:endParaRPr>
          </a:p>
          <a:p>
            <a:pPr>
              <a:spcBef>
                <a:spcPct val="50000"/>
              </a:spcBef>
              <a:buClr>
                <a:srgbClr val="3333CC"/>
              </a:buClr>
              <a:buFont typeface="Wingdings" panose="05000000000000000000" pitchFamily="2" charset="2"/>
              <a:buChar char="§"/>
            </a:pPr>
            <a:r>
              <a:rPr lang="en-US" altLang="zh-CN" sz="1800">
                <a:solidFill>
                  <a:srgbClr val="333300"/>
                </a:solidFill>
                <a:latin typeface="宋体" panose="02010600030101010101" pitchFamily="2" charset="-122"/>
              </a:rPr>
              <a:t>3</a:t>
            </a:r>
            <a:r>
              <a:rPr lang="zh-CN" altLang="en-US" sz="1800">
                <a:solidFill>
                  <a:srgbClr val="333300"/>
                </a:solidFill>
                <a:latin typeface="宋体" panose="02010600030101010101" pitchFamily="2" charset="-122"/>
              </a:rPr>
              <a:t>、命名冲突：同名异义、异名同义</a:t>
            </a:r>
            <a:endParaRPr lang="zh-CN" altLang="en-US" sz="1800">
              <a:solidFill>
                <a:srgbClr val="333300"/>
              </a:solidFill>
              <a:latin typeface="宋体" panose="02010600030101010101" pitchFamily="2" charset="-122"/>
            </a:endParaRPr>
          </a:p>
          <a:p>
            <a:pPr>
              <a:spcBef>
                <a:spcPct val="50000"/>
              </a:spcBef>
              <a:buClr>
                <a:srgbClr val="3333CC"/>
              </a:buClr>
              <a:buFont typeface="Wingdings" panose="05000000000000000000" pitchFamily="2" charset="2"/>
              <a:buChar char="§"/>
            </a:pPr>
            <a:endParaRPr lang="zh-CN" altLang="en-US" sz="1800">
              <a:solidFill>
                <a:srgbClr val="333300"/>
              </a:solidFill>
              <a:latin typeface="宋体" panose="02010600030101010101" pitchFamily="2" charset="-122"/>
            </a:endParaRPr>
          </a:p>
          <a:p>
            <a:pPr>
              <a:spcBef>
                <a:spcPct val="0"/>
              </a:spcBef>
            </a:pPr>
            <a:r>
              <a:rPr lang="zh-CN" altLang="en-US" sz="2000">
                <a:solidFill>
                  <a:srgbClr val="333300"/>
                </a:solidFill>
                <a:latin typeface="宋体" panose="02010600030101010101" pitchFamily="2" charset="-122"/>
              </a:rPr>
              <a:t>说明：在各子</a:t>
            </a:r>
            <a:r>
              <a:rPr lang="en-US" altLang="zh-CN" sz="2000">
                <a:solidFill>
                  <a:srgbClr val="333300"/>
                </a:solidFill>
                <a:latin typeface="宋体" panose="02010600030101010101" pitchFamily="2" charset="-122"/>
              </a:rPr>
              <a:t>ER</a:t>
            </a:r>
            <a:r>
              <a:rPr lang="zh-CN" altLang="en-US" sz="2000">
                <a:solidFill>
                  <a:srgbClr val="333300"/>
                </a:solidFill>
                <a:latin typeface="宋体" panose="02010600030101010101" pitchFamily="2" charset="-122"/>
              </a:rPr>
              <a:t>图合并时，可能存在冗余的数据和实体间冗余的联系。</a:t>
            </a:r>
            <a:endParaRPr lang="zh-CN" altLang="en-US" sz="2000">
              <a:solidFill>
                <a:srgbClr val="333300"/>
              </a:solidFill>
              <a:latin typeface="宋体" panose="02010600030101010101" pitchFamily="2" charset="-122"/>
            </a:endParaRPr>
          </a:p>
          <a:p>
            <a:pPr lvl="1">
              <a:spcBef>
                <a:spcPct val="0"/>
              </a:spcBef>
              <a:buClr>
                <a:schemeClr val="hlink"/>
              </a:buClr>
              <a:buFont typeface="Wingdings" panose="05000000000000000000" pitchFamily="2" charset="2"/>
              <a:buChar char="Ø"/>
            </a:pPr>
            <a:r>
              <a:rPr lang="zh-CN" altLang="en-US" sz="2000">
                <a:solidFill>
                  <a:srgbClr val="333300"/>
                </a:solidFill>
                <a:latin typeface="宋体" panose="02010600030101010101" pitchFamily="2" charset="-122"/>
              </a:rPr>
              <a:t>冗余的数据：是指可以由基本数据导出的数据。</a:t>
            </a:r>
            <a:endParaRPr lang="zh-CN" altLang="en-US" sz="2000">
              <a:solidFill>
                <a:srgbClr val="333300"/>
              </a:solidFill>
              <a:latin typeface="宋体" panose="02010600030101010101" pitchFamily="2" charset="-122"/>
            </a:endParaRPr>
          </a:p>
          <a:p>
            <a:pPr lvl="1">
              <a:spcBef>
                <a:spcPct val="0"/>
              </a:spcBef>
              <a:buClr>
                <a:schemeClr val="hlink"/>
              </a:buClr>
              <a:buFont typeface="Wingdings" panose="05000000000000000000" pitchFamily="2" charset="2"/>
              <a:buChar char="Ø"/>
            </a:pPr>
            <a:r>
              <a:rPr lang="zh-CN" altLang="en-US" sz="2000">
                <a:solidFill>
                  <a:srgbClr val="333300"/>
                </a:solidFill>
                <a:latin typeface="宋体" panose="02010600030101010101" pitchFamily="2" charset="-122"/>
              </a:rPr>
              <a:t>冗余的联系：是指可以由基本联系导出的联系。</a:t>
            </a:r>
            <a:endParaRPr lang="zh-CN" altLang="en-US" sz="2000">
              <a:solidFill>
                <a:srgbClr val="333300"/>
              </a:solidFill>
              <a:latin typeface="宋体" panose="02010600030101010101" pitchFamily="2" charset="-122"/>
            </a:endParaRPr>
          </a:p>
          <a:p>
            <a:pPr>
              <a:spcBef>
                <a:spcPct val="50000"/>
              </a:spcBef>
              <a:buClr>
                <a:srgbClr val="3333CC"/>
              </a:buClr>
              <a:buFont typeface="Wingdings" panose="05000000000000000000" pitchFamily="2" charset="2"/>
              <a:buChar char="§"/>
            </a:pPr>
            <a:endParaRPr lang="zh-CN" altLang="en-US" sz="1800">
              <a:solidFill>
                <a:srgbClr val="333300"/>
              </a:solidFill>
              <a:latin typeface="宋体" panose="02010600030101010101" pitchFamily="2" charset="-122"/>
            </a:endParaRPr>
          </a:p>
          <a:p>
            <a:pPr>
              <a:spcBef>
                <a:spcPct val="50000"/>
              </a:spcBef>
              <a:buClr>
                <a:srgbClr val="3333CC"/>
              </a:buClr>
              <a:buFont typeface="Wingdings" panose="05000000000000000000" pitchFamily="2" charset="2"/>
              <a:buChar char="§"/>
            </a:pPr>
            <a:endParaRPr lang="en-US" altLang="zh-CN" sz="1800">
              <a:solidFill>
                <a:srgbClr val="333300"/>
              </a:solidFill>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900">
                <a:solidFill>
                  <a:schemeClr val="tx1"/>
                </a:solidFill>
                <a:latin typeface="等线" panose="02010600030101010101" pitchFamily="2" charset="-122"/>
              </a:defRPr>
            </a:lvl1pPr>
            <a:lvl2pPr marL="742950" indent="-285750" defTabSz="457200">
              <a:defRPr sz="900">
                <a:solidFill>
                  <a:schemeClr val="tx1"/>
                </a:solidFill>
                <a:latin typeface="等线" panose="02010600030101010101" pitchFamily="2" charset="-122"/>
              </a:defRPr>
            </a:lvl2pPr>
            <a:lvl3pPr marL="1143000" indent="-228600" defTabSz="457200">
              <a:defRPr sz="900">
                <a:solidFill>
                  <a:schemeClr val="tx1"/>
                </a:solidFill>
                <a:latin typeface="等线" panose="02010600030101010101" pitchFamily="2" charset="-122"/>
              </a:defRPr>
            </a:lvl3pPr>
            <a:lvl4pPr marL="1600200" indent="-228600" defTabSz="457200">
              <a:defRPr sz="900">
                <a:solidFill>
                  <a:schemeClr val="tx1"/>
                </a:solidFill>
                <a:latin typeface="等线" panose="02010600030101010101" pitchFamily="2" charset="-122"/>
              </a:defRPr>
            </a:lvl4pPr>
            <a:lvl5pPr marL="2057400" indent="-228600" defTabSz="457200">
              <a:defRPr sz="900">
                <a:solidFill>
                  <a:schemeClr val="tx1"/>
                </a:solidFill>
                <a:latin typeface="等线" panose="02010600030101010101" pitchFamily="2" charset="-122"/>
              </a:defRPr>
            </a:lvl5pPr>
            <a:lvl6pPr marL="2514600" indent="-228600" defTabSz="457200" eaLnBrk="0" fontAlgn="base" hangingPunct="0">
              <a:spcBef>
                <a:spcPct val="30000"/>
              </a:spcBef>
              <a:spcAft>
                <a:spcPct val="0"/>
              </a:spcAft>
              <a:defRPr sz="900">
                <a:solidFill>
                  <a:schemeClr val="tx1"/>
                </a:solidFill>
                <a:latin typeface="等线" panose="02010600030101010101" pitchFamily="2" charset="-122"/>
              </a:defRPr>
            </a:lvl6pPr>
            <a:lvl7pPr marL="2971800" indent="-228600" defTabSz="457200" eaLnBrk="0" fontAlgn="base" hangingPunct="0">
              <a:spcBef>
                <a:spcPct val="30000"/>
              </a:spcBef>
              <a:spcAft>
                <a:spcPct val="0"/>
              </a:spcAft>
              <a:defRPr sz="900">
                <a:solidFill>
                  <a:schemeClr val="tx1"/>
                </a:solidFill>
                <a:latin typeface="等线" panose="02010600030101010101" pitchFamily="2" charset="-122"/>
              </a:defRPr>
            </a:lvl7pPr>
            <a:lvl8pPr marL="3429000" indent="-228600" defTabSz="457200" eaLnBrk="0" fontAlgn="base" hangingPunct="0">
              <a:spcBef>
                <a:spcPct val="30000"/>
              </a:spcBef>
              <a:spcAft>
                <a:spcPct val="0"/>
              </a:spcAft>
              <a:defRPr sz="900">
                <a:solidFill>
                  <a:schemeClr val="tx1"/>
                </a:solidFill>
                <a:latin typeface="等线" panose="02010600030101010101" pitchFamily="2" charset="-122"/>
              </a:defRPr>
            </a:lvl8pPr>
            <a:lvl9pPr marL="3886200" indent="-228600" defTabSz="457200" eaLnBrk="0" fontAlgn="base" hangingPunct="0">
              <a:spcBef>
                <a:spcPct val="30000"/>
              </a:spcBef>
              <a:spcAft>
                <a:spcPct val="0"/>
              </a:spcAft>
              <a:defRPr sz="900">
                <a:solidFill>
                  <a:schemeClr val="tx1"/>
                </a:solidFill>
                <a:latin typeface="等线" panose="02010600030101010101" pitchFamily="2" charset="-122"/>
              </a:defRPr>
            </a:lvl9pPr>
          </a:lstStyle>
          <a:p>
            <a:fld id="{E7DBBCCF-BC77-45AE-A54B-CC24FCD3591A}"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349919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314857"/>
            <a:ext cx="7772400" cy="1372744"/>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2709541"/>
            <a:ext cx="7772400" cy="900056"/>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3715898"/>
            <a:ext cx="9147765" cy="1434509"/>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a:defRPr/>
            </a:pPr>
            <a:fld id="{65E124E7-17E9-4D82-BE90-ED58B487BE81}" type="datetime1">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BEEFFB48-3C70-474D-87EA-79DA1E55DAE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111341"/>
            <a:ext cx="8229600" cy="3290569"/>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F7C98A37-525A-4EB1-BC0F-5DCE68399ED1}"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A2EF14CF-40F9-4E8E-9F52-3AFA34CBBB05}" type="slidenum">
              <a:rPr lang="zh-CN" altLang="en-US" smtClean="0"/>
            </a:fld>
            <a:endParaRPr lang="zh-CN" altLang="en-US"/>
          </a:p>
        </p:txBody>
      </p:sp>
      <p:sp>
        <p:nvSpPr>
          <p:cNvPr id="7" name="矩形 6"/>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06045"/>
            <a:ext cx="1777470" cy="4195866"/>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06044"/>
            <a:ext cx="6324600" cy="419586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B595DA99-E6B6-4EDF-9388-C0CF10276961}"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64E41F1D-E065-463C-9CB9-DB4BFB246384}" type="slidenum">
              <a:rPr lang="zh-CN" altLang="en-US"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矩形 1"/>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829330B0-B26C-484E-AA17-842CBA519CDE}"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50F6F033-B35E-4DD3-99D3-3F5E45161083}"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630A85E2-EFA6-4092-838D-DDE076E64B21}"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7F108226-9618-4D5E-A38F-F652B461696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fld id="{D6169937-4220-4487-BFE4-1694849C45C5}"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56D613C4-9262-46AF-A451-7E1F5B114480}"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08205924-4EB0-487B-B391-C8F0F4C8E380}"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9FF4AC5A-7E8B-4EF8-ACB7-74F8E6CEE484}"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9CD7D8DA-9682-4F1B-9951-8449EC3D79DE}"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日期占位符 2"/>
          <p:cNvSpPr>
            <a:spLocks noGrp="1"/>
          </p:cNvSpPr>
          <p:nvPr>
            <p:ph type="dt" sz="half" idx="10"/>
          </p:nvPr>
        </p:nvSpPr>
        <p:spPr/>
        <p:txBody>
          <a:bodyPr/>
          <a:lstStyle>
            <a:lvl1pPr>
              <a:defRPr smtClean="0"/>
            </a:lvl1pPr>
          </a:lstStyle>
          <a:p>
            <a:pPr>
              <a:defRPr/>
            </a:pPr>
            <a:fld id="{773FDDB4-EC27-4287-9872-9F29EA09F8A8}" type="datetime1">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B6DF4F02-2D59-4C93-B335-5716A3EC5785}"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349919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314857"/>
            <a:ext cx="7772400" cy="1372744"/>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2709541"/>
            <a:ext cx="7772400" cy="900056"/>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3715897"/>
            <a:ext cx="9147765" cy="1434509"/>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defTabSz="914400">
              <a:defRPr/>
            </a:pPr>
            <a:endParaRPr lang="en-US" altLang="zh-CN">
              <a:latin typeface="Times New Roman" panose="02020603050405020304" pitchFamily="18" charset="0"/>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pPr algn="ctr" defTabSz="914400">
              <a:defRPr/>
            </a:pPr>
            <a:endParaRPr lang="en-US" altLang="zh-CN">
              <a:latin typeface="Times New Roman" panose="02020603050405020304" pitchFamily="18" charset="0"/>
            </a:endParaRPr>
          </a:p>
        </p:txBody>
      </p:sp>
      <p:sp>
        <p:nvSpPr>
          <p:cNvPr id="27" name="灯片编号占位符 26"/>
          <p:cNvSpPr>
            <a:spLocks noGrp="1"/>
          </p:cNvSpPr>
          <p:nvPr>
            <p:ph type="sldNum" sz="quarter" idx="12"/>
          </p:nvPr>
        </p:nvSpPr>
        <p:spPr/>
        <p:txBody>
          <a:bodyPr/>
          <a:lstStyle>
            <a:lvl1pPr>
              <a:defRPr>
                <a:solidFill>
                  <a:srgbClr val="FFFFFF"/>
                </a:solidFill>
              </a:defRPr>
            </a:lvl1pPr>
          </a:lstStyle>
          <a:p>
            <a:pPr defTabSz="914400">
              <a:defRPr/>
            </a:pPr>
            <a:fld id="{B2370E4D-4FAC-4851-ABCA-2D0C12A53ECC}" type="slidenum">
              <a:rPr lang="en-US" altLang="zh-CN" smtClean="0">
                <a:latin typeface="Times New Roman" panose="02020603050405020304" pitchFamily="18" charset="0"/>
              </a:rPr>
            </a:fld>
            <a:endParaRPr lang="en-US" altLang="zh-CN">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eaLnBrk="1" latinLnBrk="0" hangingPunct="1"/>
            <a:fld id="{54122987-CD27-4AB6-B5EE-BBB2825D6C9B}" type="datetimeFigureOut">
              <a:rPr lang="en-US" smtClean="0"/>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eaLnBrk="1" latinLnBrk="0" hangingPunct="1"/>
            <a:fld id="{3236937C-4296-4F09-BFBF-208432D16C49}" type="slidenum">
              <a:rPr kumimoji="0" lang="en-US" smtClean="0"/>
            </a:fld>
            <a:endParaRPr kumimoji="0"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795030"/>
            <a:ext cx="7772400" cy="1372023"/>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199463"/>
            <a:ext cx="4572000" cy="1091503"/>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pPr eaLnBrk="1" latinLnBrk="0" hangingPunct="1"/>
            <a:fld id="{54122987-CD27-4AB6-B5EE-BBB2825D6C9B}" type="datetimeFigureOut">
              <a:rPr lang="en-US" smtClean="0"/>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eaLnBrk="1" latinLnBrk="0" hangingPunct="1"/>
            <a:fld id="{3236937C-4296-4F09-BFBF-208432D16C49}" type="slidenum">
              <a:rPr kumimoji="0" lang="en-US" smtClean="0"/>
            </a:fld>
            <a:endParaRPr kumimoji="0" lang="zh-CN" altLang="en-US"/>
          </a:p>
        </p:txBody>
      </p:sp>
      <p:sp>
        <p:nvSpPr>
          <p:cNvPr id="7" name="燕尾形 6"/>
          <p:cNvSpPr/>
          <p:nvPr/>
        </p:nvSpPr>
        <p:spPr>
          <a:xfrm>
            <a:off x="3636680" y="2254800"/>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2254800"/>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111340"/>
            <a:ext cx="4038600" cy="339552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111340"/>
            <a:ext cx="4038600" cy="339552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eaLnBrk="1" latinLnBrk="0" hangingPunct="1"/>
            <a:fld id="{54122987-CD27-4AB6-B5EE-BBB2825D6C9B}" type="datetimeFigureOut">
              <a:rPr lang="en-US" smtClean="0"/>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pPr eaLnBrk="1" latinLnBrk="0" hangingPunct="1"/>
            <a:fld id="{3236937C-4296-4F09-BFBF-208432D16C49}" type="slidenum">
              <a:rPr kumimoji="0" lang="en-US" smtClean="0"/>
            </a:fld>
            <a:endParaRPr kumimoji="0"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51"/>
            <a:ext cx="8229600" cy="857515"/>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4058903"/>
            <a:ext cx="4040188" cy="571676"/>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45027" y="4058903"/>
            <a:ext cx="4041775" cy="571676"/>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457200" y="1083555"/>
            <a:ext cx="4040188" cy="2957235"/>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6" y="1083555"/>
            <a:ext cx="4041775" cy="2957235"/>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eaLnBrk="1" latinLnBrk="0" hangingPunct="1"/>
            <a:fld id="{54122987-CD27-4AB6-B5EE-BBB2825D6C9B}" type="datetimeFigureOut">
              <a:rPr lang="en-US" smtClean="0"/>
            </a:fld>
            <a:endParaRPr lang="en-US"/>
          </a:p>
        </p:txBody>
      </p:sp>
      <p:sp>
        <p:nvSpPr>
          <p:cNvPr id="8" name="页脚占位符 7"/>
          <p:cNvSpPr>
            <a:spLocks noGrp="1"/>
          </p:cNvSpPr>
          <p:nvPr>
            <p:ph type="ftr" sz="quarter" idx="11"/>
          </p:nvPr>
        </p:nvSpPr>
        <p:spPr/>
        <p:txBody>
          <a:bodyPr/>
          <a:lstStyle/>
          <a:p>
            <a:endParaRPr kumimoji="0" lang="zh-CN" altLang="en-US"/>
          </a:p>
        </p:txBody>
      </p:sp>
      <p:sp>
        <p:nvSpPr>
          <p:cNvPr id="9" name="灯片编号占位符 8"/>
          <p:cNvSpPr>
            <a:spLocks noGrp="1"/>
          </p:cNvSpPr>
          <p:nvPr>
            <p:ph type="sldNum" sz="quarter" idx="12"/>
          </p:nvPr>
        </p:nvSpPr>
        <p:spPr/>
        <p:txBody>
          <a:bodyPr/>
          <a:lstStyle/>
          <a:p>
            <a:pPr eaLnBrk="1" latinLnBrk="0" hangingPunct="1"/>
            <a:fld id="{3236937C-4296-4F09-BFBF-208432D16C49}" type="slidenum">
              <a:rPr kumimoji="0" lang="en-US" smtClean="0"/>
            </a:fld>
            <a:endParaRPr kumimoji="0"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eaLnBrk="1" latinLnBrk="0" hangingPunct="1"/>
            <a:fld id="{54122987-CD27-4AB6-B5EE-BBB2825D6C9B}" type="datetimeFigureOut">
              <a:rPr lang="en-US" smtClean="0"/>
            </a:fld>
            <a:endParaRPr lang="en-US"/>
          </a:p>
        </p:txBody>
      </p:sp>
      <p:sp>
        <p:nvSpPr>
          <p:cNvPr id="4" name="页脚占位符 3"/>
          <p:cNvSpPr>
            <a:spLocks noGrp="1"/>
          </p:cNvSpPr>
          <p:nvPr>
            <p:ph type="ftr" sz="quarter" idx="11"/>
          </p:nvPr>
        </p:nvSpPr>
        <p:spPr/>
        <p:txBody>
          <a:bodyPr/>
          <a:lstStyle/>
          <a:p>
            <a:endParaRPr kumimoji="0" lang="zh-CN" altLang="en-US"/>
          </a:p>
        </p:txBody>
      </p:sp>
      <p:sp>
        <p:nvSpPr>
          <p:cNvPr id="5" name="灯片编号占位符 4"/>
          <p:cNvSpPr>
            <a:spLocks noGrp="1"/>
          </p:cNvSpPr>
          <p:nvPr>
            <p:ph type="sldNum" sz="quarter" idx="12"/>
          </p:nvPr>
        </p:nvSpPr>
        <p:spPr/>
        <p:txBody>
          <a:bodyPr/>
          <a:lstStyle/>
          <a:p>
            <a:pPr eaLnBrk="1" latinLnBrk="0" hangingPunct="1"/>
            <a:fld id="{3236937C-4296-4F09-BFBF-208432D16C49}" type="slidenum">
              <a:rPr kumimoji="0" lang="en-US" smtClean="0"/>
            </a:fld>
            <a:endParaRPr kumimoji="0"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54122987-CD27-4AB6-B5EE-BBB2825D6C9B}" type="datetimeFigureOut">
              <a:rPr lang="en-US" smtClean="0"/>
            </a:fld>
            <a:endParaRPr lang="en-US"/>
          </a:p>
        </p:txBody>
      </p:sp>
      <p:sp>
        <p:nvSpPr>
          <p:cNvPr id="3" name="页脚占位符 2"/>
          <p:cNvSpPr>
            <a:spLocks noGrp="1"/>
          </p:cNvSpPr>
          <p:nvPr>
            <p:ph type="ftr" sz="quarter" idx="11"/>
          </p:nvPr>
        </p:nvSpPr>
        <p:spPr/>
        <p:txBody>
          <a:bodyPr/>
          <a:lstStyle/>
          <a:p>
            <a:endParaRPr kumimoji="0" lang="zh-CN" altLang="en-US"/>
          </a:p>
        </p:txBody>
      </p:sp>
      <p:sp>
        <p:nvSpPr>
          <p:cNvPr id="4" name="灯片编号占位符 3"/>
          <p:cNvSpPr>
            <a:spLocks noGrp="1"/>
          </p:cNvSpPr>
          <p:nvPr>
            <p:ph type="sldNum" sz="quarter" idx="12"/>
          </p:nvPr>
        </p:nvSpPr>
        <p:spPr/>
        <p:txBody>
          <a:bodyPr/>
          <a:lstStyle/>
          <a:p>
            <a:pPr eaLnBrk="1" latinLnBrk="0" hangingPunct="1"/>
            <a:fld id="{3236937C-4296-4F09-BFBF-208432D16C49}" type="slidenum">
              <a:rPr kumimoji="0" lang="en-US" smtClean="0"/>
            </a:fld>
            <a:endParaRPr kumimoji="0"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795031"/>
            <a:ext cx="7772400" cy="1372023"/>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199464"/>
            <a:ext cx="4572000" cy="1091503"/>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pPr>
              <a:defRPr/>
            </a:pPr>
            <a:fld id="{34E1BBC1-604F-4E19-810F-26B038F80224}"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EBD3547A-7B02-4894-A4A2-70FA01857AC8}" type="slidenum">
              <a:rPr lang="zh-CN" altLang="en-US" smtClean="0"/>
            </a:fld>
            <a:endParaRPr lang="zh-CN" altLang="en-US"/>
          </a:p>
        </p:txBody>
      </p:sp>
      <p:sp>
        <p:nvSpPr>
          <p:cNvPr id="7" name="燕尾形 6"/>
          <p:cNvSpPr/>
          <p:nvPr/>
        </p:nvSpPr>
        <p:spPr>
          <a:xfrm>
            <a:off x="3636680" y="2254801"/>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2254801"/>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3658729"/>
            <a:ext cx="7481776" cy="343006"/>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4017566"/>
            <a:ext cx="3974592" cy="686012"/>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914400" y="205803"/>
            <a:ext cx="7479792" cy="3430059"/>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4807442"/>
            <a:ext cx="1920240" cy="274405"/>
          </a:xfrm>
        </p:spPr>
        <p:txBody>
          <a:bodyPr/>
          <a:lstStyle/>
          <a:p>
            <a:pPr eaLnBrk="1" latinLnBrk="0" hangingPunct="1"/>
            <a:fld id="{54122987-CD27-4AB6-B5EE-BBB2825D6C9B}" type="datetimeFigureOut">
              <a:rPr lang="en-US" smtClean="0"/>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pPr eaLnBrk="1" latinLnBrk="0" hangingPunct="1"/>
            <a:fld id="{3236937C-4296-4F09-BFBF-208432D16C49}" type="slidenum">
              <a:rPr kumimoji="0" lang="en-US" smtClean="0"/>
            </a:fld>
            <a:endParaRPr kumimoji="0"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4083812"/>
            <a:ext cx="7162800" cy="486324"/>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3" name="图片占位符 2"/>
          <p:cNvSpPr>
            <a:spLocks noGrp="1"/>
          </p:cNvSpPr>
          <p:nvPr>
            <p:ph type="pic" idx="1"/>
          </p:nvPr>
        </p:nvSpPr>
        <p:spPr>
          <a:xfrm>
            <a:off x="228600" y="142520"/>
            <a:ext cx="8686800" cy="3292856"/>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eaLnBrk="1" latinLnBrk="0" hangingPunct="1"/>
            <a:fld id="{54122987-CD27-4AB6-B5EE-BBB2825D6C9B}" type="datetimeFigureOut">
              <a:rPr lang="en-US" smtClean="0"/>
            </a:fld>
            <a:endParaRPr lang="en-US"/>
          </a:p>
        </p:txBody>
      </p:sp>
      <p:sp>
        <p:nvSpPr>
          <p:cNvPr id="6" name="页脚占位符 5"/>
          <p:cNvSpPr>
            <a:spLocks noGrp="1"/>
          </p:cNvSpPr>
          <p:nvPr>
            <p:ph type="ftr" sz="quarter" idx="11"/>
          </p:nvPr>
        </p:nvSpPr>
        <p:spPr>
          <a:xfrm>
            <a:off x="4380073" y="4807442"/>
            <a:ext cx="2350681" cy="273928"/>
          </a:xfrm>
        </p:spPr>
        <p:txBody>
          <a:bodyPr/>
          <a:lstStyle>
            <a:lvl1pPr>
              <a:defRPr>
                <a:solidFill>
                  <a:schemeClr val="tx1"/>
                </a:solidFill>
              </a:defRPr>
            </a:lvl1pPr>
          </a:lstStyle>
          <a:p>
            <a:endParaRPr kumimoji="0"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pPr eaLnBrk="1" latinLnBrk="0" hangingPunct="1"/>
            <a:fld id="{3236937C-4296-4F09-BFBF-208432D16C49}" type="slidenum">
              <a:rPr kumimoji="0" lang="en-US" smtClean="0"/>
            </a:fld>
            <a:endParaRPr kumimoji="0" lang="zh-CN" altLang="en-US"/>
          </a:p>
        </p:txBody>
      </p:sp>
      <p:sp>
        <p:nvSpPr>
          <p:cNvPr id="2" name="标题 1"/>
          <p:cNvSpPr>
            <a:spLocks noGrp="1"/>
          </p:cNvSpPr>
          <p:nvPr>
            <p:ph type="title"/>
          </p:nvPr>
        </p:nvSpPr>
        <p:spPr>
          <a:xfrm>
            <a:off x="228600" y="3649968"/>
            <a:ext cx="8075432" cy="42213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4460079"/>
            <a:ext cx="4940624" cy="69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4455633"/>
            <a:ext cx="3690451" cy="70030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4344781"/>
            <a:ext cx="3402314" cy="81090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4342144"/>
            <a:ext cx="3405509" cy="8135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3742485"/>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3742485"/>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111340"/>
            <a:ext cx="8229600" cy="3290569"/>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eaLnBrk="1" latinLnBrk="0" hangingPunct="1"/>
            <a:fld id="{54122987-CD27-4AB6-B5EE-BBB2825D6C9B}" type="datetimeFigureOut">
              <a:rPr lang="en-US" smtClean="0"/>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eaLnBrk="1" latinLnBrk="0" hangingPunct="1"/>
            <a:fld id="{3236937C-4296-4F09-BFBF-208432D16C49}" type="slidenum">
              <a:rPr kumimoji="0" lang="en-US" smtClean="0"/>
            </a:fld>
            <a:endParaRPr kumimoji="0"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06044"/>
            <a:ext cx="1777470" cy="4195866"/>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06044"/>
            <a:ext cx="6324600" cy="419586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eaLnBrk="1" latinLnBrk="0" hangingPunct="1"/>
            <a:fld id="{54122987-CD27-4AB6-B5EE-BBB2825D6C9B}" type="datetimeFigureOut">
              <a:rPr lang="en-US" smtClean="0"/>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eaLnBrk="1" latinLnBrk="0" hangingPunct="1"/>
            <a:fld id="{3236937C-4296-4F09-BFBF-208432D16C49}" type="slidenum">
              <a:rPr kumimoji="0" lang="en-US" smtClean="0"/>
            </a:fld>
            <a:endParaRPr kumimoji="0"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111340"/>
            <a:ext cx="4038600" cy="339552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111340"/>
            <a:ext cx="4038600" cy="339552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fld id="{95AB9877-51CA-43BC-9F11-FD08DB65AB65}"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A4508DEB-06FB-4257-8CF4-84950F1EA243}"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
        <p:nvSpPr>
          <p:cNvPr id="9" name="矩形 8"/>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51"/>
            <a:ext cx="8229600" cy="857515"/>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4058904"/>
            <a:ext cx="4040188" cy="571676"/>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45029" y="4058904"/>
            <a:ext cx="4041775" cy="571676"/>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457200" y="1083556"/>
            <a:ext cx="4040188" cy="2957235"/>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8" y="1083556"/>
            <a:ext cx="4041775" cy="2957235"/>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fld id="{E6FDD104-F6A8-45DC-9218-9F1C4298A75B}" type="datetime1">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fld id="{9F226D3E-C650-4497-AEA9-F11572F1F9FE}" type="slidenum">
              <a:rPr lang="zh-CN" altLang="en-US" smtClean="0"/>
            </a:fld>
            <a:endParaRPr lang="zh-CN" altLang="en-US"/>
          </a:p>
        </p:txBody>
      </p:sp>
      <p:sp>
        <p:nvSpPr>
          <p:cNvPr id="10" name="矩形 9"/>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B200B030-8F77-4C0E-94AE-1D2F6E500E51}" type="datetime1">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B51F5A74-D84F-47B6-8B93-3B8945278773}"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
        <p:nvSpPr>
          <p:cNvPr id="7" name="矩形 6"/>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BA0428EF-A435-4C19-A83A-DCD493592CA2}" type="datetime1">
              <a:rPr lang="zh-CN" altLang="en-US" smtClean="0"/>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fld id="{AC9730D6-B572-4D6D-8939-EB6B49B081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3658729"/>
            <a:ext cx="7481776" cy="343006"/>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4017566"/>
            <a:ext cx="3974592" cy="686012"/>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914400" y="205803"/>
            <a:ext cx="7479792" cy="3430059"/>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4807442"/>
            <a:ext cx="1920240" cy="274405"/>
          </a:xfrm>
        </p:spPr>
        <p:txBody>
          <a:bodyPr/>
          <a:lstStyle/>
          <a:p>
            <a:pPr>
              <a:defRPr/>
            </a:pPr>
            <a:fld id="{0E4E7EA8-1628-4934-820D-08E2A0844253}"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DD7AA01C-53FA-4846-B136-E4938FC79375}" type="slidenum">
              <a:rPr lang="zh-CN" altLang="en-US" smtClean="0"/>
            </a:fld>
            <a:endParaRPr lang="zh-CN" altLang="en-US"/>
          </a:p>
        </p:txBody>
      </p:sp>
      <p:sp>
        <p:nvSpPr>
          <p:cNvPr id="8" name="矩形 7"/>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4083812"/>
            <a:ext cx="7162800" cy="486324"/>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3" name="图片占位符 2"/>
          <p:cNvSpPr>
            <a:spLocks noGrp="1"/>
          </p:cNvSpPr>
          <p:nvPr>
            <p:ph type="pic" idx="1"/>
          </p:nvPr>
        </p:nvSpPr>
        <p:spPr>
          <a:xfrm>
            <a:off x="228600" y="142520"/>
            <a:ext cx="8686800" cy="3292856"/>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a:defRPr/>
            </a:pPr>
            <a:fld id="{8DE5B012-8FC7-4636-857B-1023B09E85B1}" type="datetime1">
              <a:rPr lang="zh-CN" altLang="en-US" smtClean="0"/>
            </a:fld>
            <a:endParaRPr lang="zh-CN" altLang="en-US"/>
          </a:p>
        </p:txBody>
      </p:sp>
      <p:sp>
        <p:nvSpPr>
          <p:cNvPr id="6" name="页脚占位符 5"/>
          <p:cNvSpPr>
            <a:spLocks noGrp="1"/>
          </p:cNvSpPr>
          <p:nvPr>
            <p:ph type="ftr" sz="quarter" idx="11"/>
          </p:nvPr>
        </p:nvSpPr>
        <p:spPr>
          <a:xfrm>
            <a:off x="4380075" y="4807442"/>
            <a:ext cx="2350681" cy="273928"/>
          </a:xfrm>
        </p:spPr>
        <p:txBody>
          <a:bodyPr/>
          <a:lstStyle>
            <a:lvl1pPr>
              <a:defRPr>
                <a:solidFill>
                  <a:schemeClr val="tx1"/>
                </a:solidFill>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C27C45C5-C209-4CAA-B794-49BD90ED741D}" type="slidenum">
              <a:rPr lang="zh-CN" altLang="en-US" smtClean="0"/>
            </a:fld>
            <a:endParaRPr lang="zh-CN" altLang="en-US"/>
          </a:p>
        </p:txBody>
      </p:sp>
      <p:sp>
        <p:nvSpPr>
          <p:cNvPr id="2" name="标题 1"/>
          <p:cNvSpPr>
            <a:spLocks noGrp="1"/>
          </p:cNvSpPr>
          <p:nvPr>
            <p:ph type="title"/>
          </p:nvPr>
        </p:nvSpPr>
        <p:spPr>
          <a:xfrm>
            <a:off x="228600" y="3649968"/>
            <a:ext cx="8075432" cy="42213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4460079"/>
            <a:ext cx="4940624" cy="69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4455633"/>
            <a:ext cx="3690451" cy="70030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4344782"/>
            <a:ext cx="3402314" cy="81090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4342144"/>
            <a:ext cx="3405509" cy="8135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3742486"/>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3742486"/>
            <a:ext cx="182880" cy="17150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矩形 13"/>
          <p:cNvSpPr/>
          <p:nvPr userDrawn="1"/>
        </p:nvSpPr>
        <p:spPr>
          <a:xfrm>
            <a:off x="0" y="231776"/>
            <a:ext cx="43180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1.jpe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任意多边形 12"/>
          <p:cNvSpPr/>
          <p:nvPr/>
        </p:nvSpPr>
        <p:spPr bwMode="auto">
          <a:xfrm>
            <a:off x="499273" y="4460079"/>
            <a:ext cx="4940624" cy="69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4455633"/>
            <a:ext cx="3690451" cy="70030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4344782"/>
            <a:ext cx="3402314" cy="810901"/>
          </a:xfrm>
          <a:prstGeom prst="rtTriangle">
            <a:avLst/>
          </a:prstGeom>
          <a:blipFill>
            <a:blip r:embed="rId2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4342144"/>
            <a:ext cx="3405509" cy="8135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06043"/>
            <a:ext cx="8229600" cy="857515"/>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111340"/>
            <a:ext cx="8229600" cy="3395520"/>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4807442"/>
            <a:ext cx="1920240" cy="274405"/>
          </a:xfrm>
          <a:prstGeom prst="rect">
            <a:avLst/>
          </a:prstGeom>
        </p:spPr>
        <p:txBody>
          <a:bodyPr vert="horz" anchor="b"/>
          <a:lstStyle>
            <a:lvl1pPr algn="l" eaLnBrk="1" latinLnBrk="0" hangingPunct="1">
              <a:defRPr kumimoji="0" sz="1000">
                <a:solidFill>
                  <a:schemeClr val="tx1"/>
                </a:solidFill>
              </a:defRPr>
            </a:lvl1pPr>
          </a:lstStyle>
          <a:p>
            <a:pPr>
              <a:defRPr/>
            </a:pPr>
            <a:fld id="{B595DA99-E6B6-4EDF-9388-C0CF10276961}" type="datetime1">
              <a:rPr lang="zh-CN" altLang="en-US" smtClean="0"/>
            </a:fld>
            <a:endParaRPr lang="zh-CN" altLang="en-US"/>
          </a:p>
        </p:txBody>
      </p:sp>
      <p:sp>
        <p:nvSpPr>
          <p:cNvPr id="22" name="页脚占位符 21"/>
          <p:cNvSpPr>
            <a:spLocks noGrp="1"/>
          </p:cNvSpPr>
          <p:nvPr>
            <p:ph type="ftr" sz="quarter" idx="3"/>
          </p:nvPr>
        </p:nvSpPr>
        <p:spPr>
          <a:xfrm>
            <a:off x="4380075" y="4807442"/>
            <a:ext cx="2350681" cy="273928"/>
          </a:xfrm>
          <a:prstGeom prst="rect">
            <a:avLst/>
          </a:prstGeom>
        </p:spPr>
        <p:txBody>
          <a:bodyPr vert="horz" anchor="b"/>
          <a:lstStyle>
            <a:lvl1pPr algn="r" eaLnBrk="1" latinLnBrk="0" hangingPunct="1">
              <a:defRPr kumimoji="0" sz="1000">
                <a:solidFill>
                  <a:schemeClr val="tx1"/>
                </a:solidFill>
              </a:defRPr>
            </a:lvl1pPr>
          </a:lstStyle>
          <a:p>
            <a:pPr>
              <a:defRPr/>
            </a:pPr>
            <a:endParaRPr lang="zh-CN" altLang="en-US"/>
          </a:p>
        </p:txBody>
      </p:sp>
      <p:sp>
        <p:nvSpPr>
          <p:cNvPr id="18" name="灯片编号占位符 17"/>
          <p:cNvSpPr>
            <a:spLocks noGrp="1"/>
          </p:cNvSpPr>
          <p:nvPr>
            <p:ph type="sldNum" sz="quarter" idx="4"/>
          </p:nvPr>
        </p:nvSpPr>
        <p:spPr>
          <a:xfrm>
            <a:off x="8647272" y="4807442"/>
            <a:ext cx="365760" cy="273928"/>
          </a:xfrm>
          <a:prstGeom prst="rect">
            <a:avLst/>
          </a:prstGeom>
        </p:spPr>
        <p:txBody>
          <a:bodyPr vert="horz" anchor="b"/>
          <a:lstStyle>
            <a:lvl1pPr algn="r" eaLnBrk="1" latinLnBrk="0" hangingPunct="1">
              <a:defRPr kumimoji="0" sz="1000" b="0">
                <a:solidFill>
                  <a:schemeClr val="tx1"/>
                </a:solidFill>
              </a:defRPr>
            </a:lvl1pPr>
          </a:lstStyle>
          <a:p>
            <a:fld id="{64E41F1D-E065-463C-9CB9-DB4BFB24638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4460079"/>
            <a:ext cx="4940624" cy="69102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4455633"/>
            <a:ext cx="3690451" cy="700304"/>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4344781"/>
            <a:ext cx="3402314" cy="810901"/>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4342144"/>
            <a:ext cx="3405509" cy="81353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06042"/>
            <a:ext cx="8229600" cy="857515"/>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111340"/>
            <a:ext cx="8229600" cy="3395520"/>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4807442"/>
            <a:ext cx="1920240" cy="274405"/>
          </a:xfrm>
          <a:prstGeom prst="rect">
            <a:avLst/>
          </a:prstGeom>
        </p:spPr>
        <p:txBody>
          <a:bodyPr vert="horz" anchor="b"/>
          <a:lstStyle>
            <a:lvl1pPr algn="l" eaLnBrk="1" latinLnBrk="0" hangingPunct="1">
              <a:defRPr kumimoji="0" sz="1000">
                <a:solidFill>
                  <a:schemeClr val="tx1"/>
                </a:solidFill>
              </a:defRPr>
            </a:lvl1pPr>
          </a:lstStyle>
          <a:p>
            <a:pPr>
              <a:defRPr/>
            </a:pPr>
            <a:fld id="{B595DA99-E6B6-4EDF-9388-C0CF10276961}" type="datetime1">
              <a:rPr lang="zh-CN" altLang="en-US" smtClean="0"/>
            </a:fld>
            <a:endParaRPr lang="zh-CN" altLang="en-US"/>
          </a:p>
        </p:txBody>
      </p:sp>
      <p:sp>
        <p:nvSpPr>
          <p:cNvPr id="22" name="页脚占位符 21"/>
          <p:cNvSpPr>
            <a:spLocks noGrp="1"/>
          </p:cNvSpPr>
          <p:nvPr>
            <p:ph type="ftr" sz="quarter" idx="3"/>
          </p:nvPr>
        </p:nvSpPr>
        <p:spPr>
          <a:xfrm>
            <a:off x="4380073" y="4807442"/>
            <a:ext cx="2350681" cy="273928"/>
          </a:xfrm>
          <a:prstGeom prst="rect">
            <a:avLst/>
          </a:prstGeom>
        </p:spPr>
        <p:txBody>
          <a:bodyPr vert="horz" anchor="b"/>
          <a:lstStyle>
            <a:lvl1pPr algn="r" eaLnBrk="1" latinLnBrk="0" hangingPunct="1">
              <a:defRPr kumimoji="0" sz="1000">
                <a:solidFill>
                  <a:schemeClr val="tx1"/>
                </a:solidFill>
              </a:defRPr>
            </a:lvl1pPr>
          </a:lstStyle>
          <a:p>
            <a:pPr>
              <a:defRPr/>
            </a:pPr>
            <a:endParaRPr lang="zh-CN" altLang="en-US"/>
          </a:p>
        </p:txBody>
      </p:sp>
      <p:sp>
        <p:nvSpPr>
          <p:cNvPr id="18" name="灯片编号占位符 17"/>
          <p:cNvSpPr>
            <a:spLocks noGrp="1"/>
          </p:cNvSpPr>
          <p:nvPr>
            <p:ph type="sldNum" sz="quarter" idx="4"/>
          </p:nvPr>
        </p:nvSpPr>
        <p:spPr>
          <a:xfrm>
            <a:off x="8647272" y="4807442"/>
            <a:ext cx="365760" cy="273928"/>
          </a:xfrm>
          <a:prstGeom prst="rect">
            <a:avLst/>
          </a:prstGeom>
        </p:spPr>
        <p:txBody>
          <a:bodyPr vert="horz" anchor="b"/>
          <a:lstStyle>
            <a:lvl1pPr algn="r" eaLnBrk="1" latinLnBrk="0" hangingPunct="1">
              <a:defRPr kumimoji="0" sz="1000" b="0">
                <a:solidFill>
                  <a:schemeClr val="tx1"/>
                </a:solidFill>
              </a:defRPr>
            </a:lvl1pPr>
          </a:lstStyle>
          <a:p>
            <a:fld id="{64E41F1D-E065-463C-9CB9-DB4BFB246384}" type="slidenum">
              <a:rPr lang="zh-CN" altLang="en-US" smtClean="0"/>
            </a:fld>
            <a:endParaRPr lang="zh-CN" altLang="en-US"/>
          </a:p>
        </p:txBody>
      </p:sp>
      <p:sp>
        <p:nvSpPr>
          <p:cNvPr id="11" name="Text Box 41"/>
          <p:cNvSpPr txBox="1">
            <a:spLocks noChangeArrowheads="1"/>
          </p:cNvSpPr>
          <p:nvPr userDrawn="1"/>
        </p:nvSpPr>
        <p:spPr bwMode="auto">
          <a:xfrm>
            <a:off x="3" y="141729"/>
            <a:ext cx="9001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a:spcBef>
                <a:spcPct val="50000"/>
              </a:spcBef>
            </a:pPr>
            <a:r>
              <a:rPr lang="zh-CN" altLang="en-US" b="0">
                <a:solidFill>
                  <a:srgbClr val="0000FF"/>
                </a:solidFill>
                <a:latin typeface="黑体" panose="02010609060101010101" pitchFamily="49" charset="-122"/>
                <a:ea typeface="黑体" panose="02010609060101010101" pitchFamily="49" charset="-122"/>
              </a:rPr>
              <a:t>第</a:t>
            </a:r>
            <a:r>
              <a:rPr lang="en-US" altLang="zh-CN" b="0">
                <a:solidFill>
                  <a:srgbClr val="0000FF"/>
                </a:solidFill>
                <a:latin typeface="黑体" panose="02010609060101010101" pitchFamily="49" charset="-122"/>
                <a:ea typeface="黑体" panose="02010609060101010101" pitchFamily="49" charset="-122"/>
              </a:rPr>
              <a:t>1</a:t>
            </a:r>
            <a:r>
              <a:rPr lang="zh-CN" altLang="en-US" b="0">
                <a:solidFill>
                  <a:srgbClr val="0000FF"/>
                </a:solidFill>
                <a:latin typeface="黑体" panose="02010609060101010101" pitchFamily="49" charset="-122"/>
                <a:ea typeface="黑体" panose="02010609060101010101" pitchFamily="49" charset="-122"/>
              </a:rPr>
              <a:t>讲</a:t>
            </a:r>
            <a:endParaRPr lang="zh-CN" altLang="en-US" b="0">
              <a:solidFill>
                <a:srgbClr val="0000FF"/>
              </a:solidFill>
              <a:latin typeface="黑体" panose="02010609060101010101" pitchFamily="49" charset="-122"/>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slide" Target="slide22.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4.xml"/><Relationship Id="rId6" Type="http://schemas.openxmlformats.org/officeDocument/2006/relationships/audio" Target="../media/audio1.wav"/><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月亮门 moon gate">
            <a:hlinkClick r:id="" action="ppaction://media"/>
          </p:cNvPr>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0875" y="1293814"/>
            <a:ext cx="5730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114804" y="1448117"/>
            <a:ext cx="4856205" cy="899160"/>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fontAlgn="auto" hangingPunct="1">
              <a:lnSpc>
                <a:spcPct val="150000"/>
              </a:lnSpc>
              <a:spcBef>
                <a:spcPts val="0"/>
              </a:spcBef>
              <a:spcAft>
                <a:spcPts val="0"/>
              </a:spcAft>
              <a:defRPr/>
            </a:pPr>
            <a:r>
              <a:rPr lang="zh-CN" altLang="en-US" sz="3600" b="1" dirty="0"/>
              <a:t>第一章 </a:t>
            </a:r>
            <a:r>
              <a:rPr lang="zh-CN" altLang="zh-CN" sz="3600" b="1" dirty="0"/>
              <a:t>数据库基础</a:t>
            </a:r>
            <a:endParaRPr lang="id-ID" altLang="zh-CN" sz="3600" b="1" dirty="0">
              <a:solidFill>
                <a:schemeClr val="accent3"/>
              </a:solidFill>
              <a:latin typeface="微软雅黑" panose="020B0503020204020204" pitchFamily="34" charset="-122"/>
              <a:ea typeface="微软雅黑" panose="020B0503020204020204" pitchFamily="34" charset="-122"/>
              <a:cs typeface="Clear Sans Light" pitchFamily="34" charset="0"/>
            </a:endParaRPr>
          </a:p>
        </p:txBody>
      </p:sp>
      <p:pic>
        <p:nvPicPr>
          <p:cNvPr id="2560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477840"/>
            <a:ext cx="4360863"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p:nvPr/>
        </p:nvSpPr>
        <p:spPr>
          <a:xfrm>
            <a:off x="4164013" y="2346961"/>
            <a:ext cx="3949700" cy="622300"/>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fontAlgn="auto" hangingPunct="1">
              <a:lnSpc>
                <a:spcPct val="150000"/>
              </a:lnSpc>
              <a:spcBef>
                <a:spcPts val="0"/>
              </a:spcBef>
              <a:spcAft>
                <a:spcPts val="0"/>
              </a:spcAft>
              <a:defRPr/>
            </a:pPr>
            <a:r>
              <a:rPr lang="zh-CN" altLang="en-US" sz="2400" b="1" dirty="0">
                <a:solidFill>
                  <a:schemeClr val="accent3"/>
                </a:solidFill>
                <a:latin typeface="微软雅黑" panose="020B0503020204020204" pitchFamily="34" charset="-122"/>
                <a:ea typeface="微软雅黑" panose="020B0503020204020204" pitchFamily="34" charset="-122"/>
                <a:cs typeface="Clear Sans Light" pitchFamily="34" charset="0"/>
              </a:rPr>
              <a:t>演讲人：陈秋劲</a:t>
            </a:r>
            <a:endParaRPr lang="zh-CN" altLang="en-US" sz="2400" b="1" dirty="0">
              <a:solidFill>
                <a:schemeClr val="accent3"/>
              </a:solidFill>
              <a:latin typeface="微软雅黑" panose="020B0503020204020204" pitchFamily="34" charset="-122"/>
              <a:ea typeface="微软雅黑" panose="020B0503020204020204" pitchFamily="34" charset="-122"/>
              <a:cs typeface="Clear Sans Light" pitchFamily="34" charset="0"/>
            </a:endParaRPr>
          </a:p>
        </p:txBody>
      </p:sp>
      <p:sp>
        <p:nvSpPr>
          <p:cNvPr id="9" name="MH_Entry_1"/>
          <p:cNvSpPr txBox="1"/>
          <p:nvPr>
            <p:custDataLst>
              <p:tags r:id="rId3"/>
            </p:custDataLst>
          </p:nvPr>
        </p:nvSpPr>
        <p:spPr>
          <a:xfrm>
            <a:off x="4114800" y="477838"/>
            <a:ext cx="5029200" cy="55562"/>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chemeClr val="accent3"/>
          </a:solidFill>
          <a:ln>
            <a:solidFill>
              <a:schemeClr val="accent3"/>
            </a:solidFill>
          </a:ln>
        </p:spPr>
        <p:txBody>
          <a:bodyPr lIns="54000" tIns="0" rIns="216000" bIns="0" anchor="ctr">
            <a:normAutofit fontScale="25000" lnSpcReduction="20000"/>
          </a:bodyPr>
          <a:lstStyle/>
          <a:p>
            <a:pPr algn="ctr" eaLnBrk="1" fontAlgn="auto" hangingPunct="1">
              <a:spcBef>
                <a:spcPts val="0"/>
              </a:spcBef>
              <a:spcAft>
                <a:spcPts val="0"/>
              </a:spcAft>
              <a:defRPr/>
            </a:pPr>
            <a:endParaRPr lang="en-US" altLang="zh-CN"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607" name="MH_Entry_3">
            <a:hlinkClick r:id="rId4" action="ppaction://hlinksldjump"/>
          </p:cNvPr>
          <p:cNvSpPr/>
          <p:nvPr>
            <p:custDataLst>
              <p:tags r:id="rId5"/>
            </p:custDataLst>
          </p:nvPr>
        </p:nvSpPr>
        <p:spPr bwMode="auto">
          <a:xfrm>
            <a:off x="4114800" y="660402"/>
            <a:ext cx="5029200" cy="55563"/>
          </a:xfrm>
          <a:custGeom>
            <a:avLst/>
            <a:gdLst>
              <a:gd name="T0" fmla="*/ 0 w 2773194"/>
              <a:gd name="T1" fmla="*/ 0 h 253350"/>
              <a:gd name="T2" fmla="*/ 3548515 w 2773194"/>
              <a:gd name="T3" fmla="*/ 0 h 253350"/>
              <a:gd name="T4" fmla="*/ 3923225 w 2773194"/>
              <a:gd name="T5" fmla="*/ 4168 h 253350"/>
              <a:gd name="T6" fmla="*/ 0 w 2773194"/>
              <a:gd name="T7" fmla="*/ 4168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ln>
        </p:spPr>
        <p:txBody>
          <a:bodyPr lIns="54000" tIns="0" rIns="216000" bIns="0" anchor="ctr"/>
          <a:lstStyle/>
          <a:p>
            <a:endParaRPr lang="zh-CN" altLang="en-US"/>
          </a:p>
        </p:txBody>
      </p:sp>
      <p:sp>
        <p:nvSpPr>
          <p:cNvPr id="25608" name="MH_Entry_4"/>
          <p:cNvSpPr/>
          <p:nvPr>
            <p:custDataLst>
              <p:tags r:id="rId6"/>
            </p:custDataLst>
          </p:nvPr>
        </p:nvSpPr>
        <p:spPr bwMode="auto">
          <a:xfrm>
            <a:off x="4114800" y="4116388"/>
            <a:ext cx="5029200" cy="57150"/>
          </a:xfrm>
          <a:custGeom>
            <a:avLst/>
            <a:gdLst>
              <a:gd name="T0" fmla="*/ 0 w 2773194"/>
              <a:gd name="T1" fmla="*/ 0 h 253350"/>
              <a:gd name="T2" fmla="*/ 3548515 w 2773194"/>
              <a:gd name="T3" fmla="*/ 0 h 253350"/>
              <a:gd name="T4" fmla="*/ 3923225 w 2773194"/>
              <a:gd name="T5" fmla="*/ 4409 h 253350"/>
              <a:gd name="T6" fmla="*/ 0 w 2773194"/>
              <a:gd name="T7" fmla="*/ 4409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2"/>
          </a:solidFill>
          <a:ln w="9525">
            <a:solidFill>
              <a:schemeClr val="accent2"/>
            </a:solidFill>
            <a:miter lim="800000"/>
          </a:ln>
        </p:spPr>
        <p:txBody>
          <a:bodyPr lIns="54000" tIns="0" rIns="216000" bIns="0" anchor="ctr"/>
          <a:lstStyle/>
          <a:p>
            <a:endParaRPr lang="zh-CN" altLang="en-US"/>
          </a:p>
        </p:txBody>
      </p:sp>
      <p:sp>
        <p:nvSpPr>
          <p:cNvPr id="25609" name="MH_Entry_3">
            <a:hlinkClick r:id="rId4" action="ppaction://hlinksldjump"/>
          </p:cNvPr>
          <p:cNvSpPr/>
          <p:nvPr>
            <p:custDataLst>
              <p:tags r:id="rId7"/>
            </p:custDataLst>
          </p:nvPr>
        </p:nvSpPr>
        <p:spPr bwMode="auto">
          <a:xfrm>
            <a:off x="4114800" y="4300538"/>
            <a:ext cx="5029200" cy="55562"/>
          </a:xfrm>
          <a:custGeom>
            <a:avLst/>
            <a:gdLst>
              <a:gd name="T0" fmla="*/ 0 w 2773194"/>
              <a:gd name="T1" fmla="*/ 0 h 253350"/>
              <a:gd name="T2" fmla="*/ 3548515 w 2773194"/>
              <a:gd name="T3" fmla="*/ 0 h 253350"/>
              <a:gd name="T4" fmla="*/ 3923225 w 2773194"/>
              <a:gd name="T5" fmla="*/ 4168 h 253350"/>
              <a:gd name="T6" fmla="*/ 0 w 2773194"/>
              <a:gd name="T7" fmla="*/ 4168 h 253350"/>
              <a:gd name="T8" fmla="*/ 0 60000 65536"/>
              <a:gd name="T9" fmla="*/ 0 60000 65536"/>
              <a:gd name="T10" fmla="*/ 0 60000 65536"/>
              <a:gd name="T11" fmla="*/ 0 60000 65536"/>
              <a:gd name="T12" fmla="*/ 0 w 2773194"/>
              <a:gd name="T13" fmla="*/ 0 h 253350"/>
              <a:gd name="T14" fmla="*/ 2773194 w 2773194"/>
              <a:gd name="T15" fmla="*/ 253350 h 253350"/>
            </a:gdLst>
            <a:ahLst/>
            <a:cxnLst>
              <a:cxn ang="T8">
                <a:pos x="T0" y="T1"/>
              </a:cxn>
              <a:cxn ang="T9">
                <a:pos x="T2" y="T3"/>
              </a:cxn>
              <a:cxn ang="T10">
                <a:pos x="T4" y="T5"/>
              </a:cxn>
              <a:cxn ang="T11">
                <a:pos x="T6" y="T7"/>
              </a:cxn>
            </a:cxnLst>
            <a:rect l="T12" t="T13" r="T14" b="T15"/>
            <a:pathLst>
              <a:path w="2773194" h="253350">
                <a:moveTo>
                  <a:pt x="0" y="0"/>
                </a:moveTo>
                <a:lnTo>
                  <a:pt x="2508325" y="0"/>
                </a:lnTo>
                <a:lnTo>
                  <a:pt x="2773194" y="253350"/>
                </a:lnTo>
                <a:lnTo>
                  <a:pt x="0" y="253350"/>
                </a:lnTo>
                <a:lnTo>
                  <a:pt x="0" y="0"/>
                </a:lnTo>
                <a:close/>
              </a:path>
            </a:pathLst>
          </a:custGeom>
          <a:solidFill>
            <a:schemeClr val="accent1"/>
          </a:solidFill>
          <a:ln w="9525">
            <a:solidFill>
              <a:schemeClr val="accent1"/>
            </a:solidFill>
            <a:miter lim="800000"/>
          </a:ln>
        </p:spPr>
        <p:txBody>
          <a:bodyPr lIns="54000" tIns="0" rIns="216000" bIns="0" anchor="ctr"/>
          <a:lstStyle/>
          <a:p>
            <a:endParaRPr lang="zh-CN" altLang="en-US"/>
          </a:p>
        </p:txBody>
      </p:sp>
      <p:sp>
        <p:nvSpPr>
          <p:cNvPr id="2561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8E46018-1C93-4F60-AC95-B4AE4F26A491}"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
        <p:nvSpPr>
          <p:cNvPr id="2" name="TextBox 5"/>
          <p:cNvSpPr txBox="1"/>
          <p:nvPr/>
        </p:nvSpPr>
        <p:spPr>
          <a:xfrm>
            <a:off x="4164330" y="3108960"/>
            <a:ext cx="4439920" cy="807085"/>
          </a:xfrm>
          <a:prstGeom prst="rect">
            <a:avLst/>
          </a:prstGeom>
          <a:noFill/>
        </p:spPr>
        <p:txBody>
          <a:bodyPr wrap="square" lIns="68580" tIns="34290" rIns="68580" bIns="34290">
            <a:spAutoFit/>
            <a:scene3d>
              <a:camera prst="orthographicFront"/>
              <a:lightRig rig="threePt" dir="t"/>
            </a:scene3d>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r" eaLnBrk="1" fontAlgn="auto" hangingPunct="1">
              <a:lnSpc>
                <a:spcPct val="150000"/>
              </a:lnSpc>
              <a:spcBef>
                <a:spcPts val="0"/>
              </a:spcBef>
              <a:spcAft>
                <a:spcPts val="0"/>
              </a:spcAft>
              <a:defRPr/>
            </a:pPr>
            <a:r>
              <a:rPr lang="zh-CN" altLang="zh-CN" sz="1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rPr>
              <a:t>微软认证系统工程师</a:t>
            </a:r>
            <a:r>
              <a:rPr lang="en-US" altLang="zh-CN" sz="1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rPr>
              <a:t>MCSE</a:t>
            </a:r>
            <a:r>
              <a:rPr lang="zh-CN" altLang="zh-CN" sz="1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rPr>
              <a:t>、数据库管理员</a:t>
            </a:r>
            <a:r>
              <a:rPr lang="en-US" altLang="zh-CN" sz="1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sym typeface="+mn-ea"/>
              </a:rPr>
              <a:t>MCDBA</a:t>
            </a:r>
            <a:r>
              <a:rPr lang="zh-CN" altLang="en-US" sz="1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sym typeface="+mn-ea"/>
              </a:rPr>
              <a:t>、</a:t>
            </a:r>
            <a:r>
              <a:rPr lang="zh-CN" altLang="zh-CN" sz="1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rPr>
              <a:t>授课教师</a:t>
            </a:r>
            <a:r>
              <a:rPr lang="en-US" altLang="zh-CN" sz="1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sym typeface="+mn-ea"/>
              </a:rPr>
              <a:t>MCT</a:t>
            </a:r>
            <a:endParaRPr lang="en-US" altLang="zh-CN" sz="1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sym typeface="+mn-ea"/>
            </a:endParaRPr>
          </a:p>
          <a:p>
            <a:pPr algn="r" eaLnBrk="1" fontAlgn="auto" hangingPunct="1">
              <a:lnSpc>
                <a:spcPct val="150000"/>
              </a:lnSpc>
              <a:spcBef>
                <a:spcPts val="0"/>
              </a:spcBef>
              <a:spcAft>
                <a:spcPts val="0"/>
              </a:spcAft>
              <a:defRPr/>
            </a:pPr>
            <a:r>
              <a:rPr lang="en-US" altLang="zh-CN" sz="1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rPr>
              <a:t>CISCO</a:t>
            </a:r>
            <a:r>
              <a:rPr lang="zh-CN" altLang="en-US" sz="1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rPr>
              <a:t>认证专家、计算机高级工程师、计算机五级副教授</a:t>
            </a:r>
            <a:endParaRPr lang="en-US" altLang="zh-CN" sz="12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endParaRPr>
          </a:p>
          <a:p>
            <a:pPr algn="r" eaLnBrk="1" fontAlgn="auto" hangingPunct="1">
              <a:lnSpc>
                <a:spcPct val="150000"/>
              </a:lnSpc>
              <a:spcBef>
                <a:spcPts val="0"/>
              </a:spcBef>
              <a:spcAft>
                <a:spcPts val="0"/>
              </a:spcAft>
              <a:defRPr/>
            </a:pPr>
            <a:r>
              <a:rPr lang="en-US" altLang="zh-CN" sz="12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rPr>
              <a:t>tel.: 13477090871	  QQ: 7757363</a:t>
            </a:r>
            <a:endParaRPr lang="en-US" altLang="zh-CN" sz="12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Clear Sans Ligh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467853" y="119025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矩形 2"/>
          <p:cNvSpPr/>
          <p:nvPr/>
        </p:nvSpPr>
        <p:spPr>
          <a:xfrm>
            <a:off x="824129" y="445988"/>
            <a:ext cx="1399742" cy="369332"/>
          </a:xfrm>
          <a:prstGeom prst="rect">
            <a:avLst/>
          </a:prstGeom>
        </p:spPr>
        <p:txBody>
          <a:bodyPr wrap="none">
            <a:spAutoFit/>
          </a:bodyPr>
          <a:lstStyle/>
          <a:p>
            <a:r>
              <a:rPr lang="en-US" altLang="zh-CN" dirty="0"/>
              <a:t>1.2</a:t>
            </a:r>
            <a:r>
              <a:rPr lang="zh-CN" altLang="zh-CN" dirty="0"/>
              <a:t>数据模型</a:t>
            </a:r>
            <a:endParaRPr lang="zh-CN" altLang="zh-CN" b="1" dirty="0"/>
          </a:p>
        </p:txBody>
      </p:sp>
      <p:sp>
        <p:nvSpPr>
          <p:cNvPr id="4" name="矩形 3"/>
          <p:cNvSpPr/>
          <p:nvPr/>
        </p:nvSpPr>
        <p:spPr>
          <a:xfrm>
            <a:off x="2735183" y="412493"/>
            <a:ext cx="6047873"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sz="1400" dirty="0"/>
              <a:t>数据模型是对现实世界数据特征的抽象和对客观事物及其联系的数据描述。在数据库中用数据模型来抽象、表示和处理现实世界中的数据和信息。</a:t>
            </a:r>
            <a:endParaRPr lang="zh-CN" altLang="zh-CN"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63563" y="1608138"/>
            <a:ext cx="26416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圆角矩形 2"/>
          <p:cNvSpPr/>
          <p:nvPr/>
        </p:nvSpPr>
        <p:spPr>
          <a:xfrm>
            <a:off x="3573821" y="1179095"/>
            <a:ext cx="4886438" cy="1772653"/>
          </a:xfrm>
          <a:prstGeom prst="roundRect">
            <a:avLst/>
          </a:prstGeom>
          <a:solidFill>
            <a:schemeClr val="bg1"/>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sz="1200" dirty="0">
                <a:solidFill>
                  <a:schemeClr val="tx1"/>
                </a:solidFill>
              </a:rPr>
              <a:t>要将现实世界转变为机器能够识别的形式，必须经过两次抽象：第一次抽象：将现实世界抽象为信息世界，这一过程简单理解就是将人们的感知转变为语言描述的信息；</a:t>
            </a:r>
            <a:endParaRPr lang="en-US" altLang="zh-CN" sz="1200" dirty="0">
              <a:solidFill>
                <a:schemeClr val="tx1"/>
              </a:solidFill>
            </a:endParaRPr>
          </a:p>
          <a:p>
            <a:endParaRPr lang="en-US" altLang="zh-CN" sz="1200" dirty="0">
              <a:solidFill>
                <a:schemeClr val="tx1"/>
              </a:solidFill>
            </a:endParaRPr>
          </a:p>
          <a:p>
            <a:r>
              <a:rPr lang="zh-CN" altLang="zh-CN" sz="1200" dirty="0">
                <a:solidFill>
                  <a:schemeClr val="tx1"/>
                </a:solidFill>
              </a:rPr>
              <a:t>第二次抽象：将信息世界转变为机器世界，实现的是概念模型向逻辑模型的转换，这一过程简单理解就是将语言描述的信息转变为计算机能识别数据形式。</a:t>
            </a:r>
            <a:endParaRPr lang="zh-CN" altLang="zh-CN" sz="1200" dirty="0">
              <a:solidFill>
                <a:schemeClr val="tx1"/>
              </a:solidFill>
            </a:endParaRPr>
          </a:p>
        </p:txBody>
      </p:sp>
      <p:sp>
        <p:nvSpPr>
          <p:cNvPr id="4" name="矩形 3"/>
          <p:cNvSpPr/>
          <p:nvPr/>
        </p:nvSpPr>
        <p:spPr>
          <a:xfrm>
            <a:off x="0" y="255589"/>
            <a:ext cx="420688" cy="3048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6328"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EF97C23-454C-45CD-A8F6-3499523F625F}"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pic>
        <p:nvPicPr>
          <p:cNvPr id="563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427" y="3428400"/>
            <a:ext cx="49720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9" name="Shape 299"/>
          <p:cNvSpPr>
            <a:spLocks noChangeArrowheads="1"/>
          </p:cNvSpPr>
          <p:nvPr/>
        </p:nvSpPr>
        <p:spPr bwMode="auto">
          <a:xfrm>
            <a:off x="2700203" y="3215437"/>
            <a:ext cx="82769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spAutoFit/>
          </a:bodyPr>
          <a:lstStyle/>
          <a:p>
            <a:pPr algn="ctr" eaLnBrk="1" hangingPunct="1">
              <a:lnSpc>
                <a:spcPct val="120000"/>
              </a:lnSpc>
            </a:pPr>
            <a:r>
              <a:rPr lang="zh-CN" altLang="en-US" sz="1200" dirty="0">
                <a:solidFill>
                  <a:schemeClr val="bg1"/>
                </a:solidFill>
                <a:latin typeface="Arial" panose="020B0604020202020204" pitchFamily="34" charset="0"/>
                <a:ea typeface="微软雅黑" panose="020B0503020204020204" pitchFamily="34" charset="-122"/>
                <a:cs typeface="STIXGeneral-Bold"/>
                <a:sym typeface="Arial" panose="020B0604020202020204" pitchFamily="34" charset="0"/>
              </a:rPr>
              <a:t>小标题</a:t>
            </a:r>
            <a:endParaRPr lang="zh-CN" altLang="en-US" sz="1200" dirty="0">
              <a:solidFill>
                <a:schemeClr val="bg1"/>
              </a:solidFill>
              <a:latin typeface="Arial" panose="020B0604020202020204" pitchFamily="34" charset="0"/>
              <a:ea typeface="微软雅黑" panose="020B0503020204020204" pitchFamily="34" charset="-122"/>
              <a:cs typeface="STIXGeneral-Bold"/>
              <a:sym typeface="Arial" panose="020B0604020202020204" pitchFamily="34" charset="0"/>
            </a:endParaRPr>
          </a:p>
        </p:txBody>
      </p:sp>
      <p:sp>
        <p:nvSpPr>
          <p:cNvPr id="35" name="矩形 34"/>
          <p:cNvSpPr/>
          <p:nvPr/>
        </p:nvSpPr>
        <p:spPr>
          <a:xfrm>
            <a:off x="0" y="255589"/>
            <a:ext cx="420688" cy="3048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7356" name="文本框 35"/>
          <p:cNvSpPr txBox="1">
            <a:spLocks noChangeArrowheads="1"/>
          </p:cNvSpPr>
          <p:nvPr/>
        </p:nvSpPr>
        <p:spPr bwMode="auto">
          <a:xfrm>
            <a:off x="485775" y="222250"/>
            <a:ext cx="3367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a:t>1.2.1  </a:t>
            </a:r>
            <a:r>
              <a:rPr lang="zh-CN" altLang="zh-CN" dirty="0"/>
              <a:t>概念模型</a:t>
            </a:r>
            <a:endParaRPr lang="zh-CN" altLang="zh-CN" b="1" dirty="0"/>
          </a:p>
        </p:txBody>
      </p:sp>
      <p:sp>
        <p:nvSpPr>
          <p:cNvPr id="57357"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CAF5DD0-923C-41F3-A8CD-B3404ED7C667}"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graphicFrame>
        <p:nvGraphicFramePr>
          <p:cNvPr id="3" name="图示 2"/>
          <p:cNvGraphicFramePr/>
          <p:nvPr/>
        </p:nvGraphicFramePr>
        <p:xfrm>
          <a:off x="2021305" y="1499939"/>
          <a:ext cx="5301916" cy="30805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a:off x="3208421" y="222252"/>
            <a:ext cx="4572000" cy="1169551"/>
          </a:xfrm>
          <a:prstGeom prst="rect">
            <a:avLst/>
          </a:prstGeom>
        </p:spPr>
        <p:txBody>
          <a:bodyPr>
            <a:spAutoFit/>
          </a:bodyPr>
          <a:lstStyle/>
          <a:p>
            <a:r>
              <a:rPr lang="zh-CN" altLang="zh-CN" sz="1400" dirty="0"/>
              <a:t>概念模型的表示方法很多，其中最著名最为常用的是</a:t>
            </a:r>
            <a:r>
              <a:rPr lang="en-US" altLang="zh-CN" sz="1400" dirty="0" err="1"/>
              <a:t>P.P.S.Chen</a:t>
            </a:r>
            <a:r>
              <a:rPr lang="zh-CN" altLang="zh-CN" sz="1400" dirty="0"/>
              <a:t>于</a:t>
            </a:r>
            <a:r>
              <a:rPr lang="en-US" altLang="zh-CN" sz="1400" dirty="0"/>
              <a:t>1976</a:t>
            </a:r>
            <a:r>
              <a:rPr lang="zh-CN" altLang="zh-CN" sz="1400" dirty="0"/>
              <a:t>年提出的实体——联系方法（</a:t>
            </a:r>
            <a:r>
              <a:rPr lang="en-US" altLang="zh-CN" sz="1400" dirty="0"/>
              <a:t>Entity Relationship Approach</a:t>
            </a:r>
            <a:r>
              <a:rPr lang="zh-CN" altLang="zh-CN" sz="1400" dirty="0"/>
              <a:t>），该方法是描述现实世界概念结构模型的有效方法，简称为</a:t>
            </a:r>
            <a:r>
              <a:rPr lang="en-US" altLang="zh-CN" sz="1400" dirty="0"/>
              <a:t>E-R</a:t>
            </a:r>
            <a:r>
              <a:rPr lang="zh-CN" altLang="zh-CN" sz="1400" dirty="0"/>
              <a:t>方法，</a:t>
            </a:r>
            <a:r>
              <a:rPr lang="en-US" altLang="zh-CN" sz="1400" dirty="0"/>
              <a:t>E-R</a:t>
            </a:r>
            <a:r>
              <a:rPr lang="zh-CN" altLang="zh-CN" sz="1400" dirty="0"/>
              <a:t>方法也称为</a:t>
            </a:r>
            <a:r>
              <a:rPr lang="en-US" altLang="zh-CN" sz="1400" dirty="0"/>
              <a:t>E-R</a:t>
            </a:r>
            <a:r>
              <a:rPr lang="zh-CN" altLang="zh-CN" sz="1400" dirty="0"/>
              <a:t>概念模型。</a:t>
            </a:r>
            <a:endParaRPr lang="zh-CN"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C9730D6-B572-4D6D-8939-EB6B49B08139}" type="slidenum">
              <a:rPr lang="zh-CN" altLang="en-US" smtClean="0"/>
            </a:fld>
            <a:endParaRPr lang="zh-CN" altLang="en-US"/>
          </a:p>
        </p:txBody>
      </p:sp>
      <p:sp>
        <p:nvSpPr>
          <p:cNvPr id="5" name="文本框 4"/>
          <p:cNvSpPr txBox="1"/>
          <p:nvPr>
            <p:custDataLst>
              <p:tags r:id="rId1"/>
            </p:custDataLst>
          </p:nvPr>
        </p:nvSpPr>
        <p:spPr>
          <a:xfrm>
            <a:off x="393035" y="392249"/>
            <a:ext cx="7587915" cy="4011295"/>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360045" lvl="0" indent="-360045" algn="l" fontAlgn="ctr">
              <a:lnSpc>
                <a:spcPct val="130000"/>
              </a:lnSpc>
              <a:spcBef>
                <a:spcPts val="1000"/>
              </a:spcBef>
              <a:spcAft>
                <a:spcPts val="0"/>
              </a:spcAft>
              <a:buSzPct val="100000"/>
              <a:buFont typeface="+mj-lt"/>
              <a:buAutoNum type="arabicPeriod"/>
            </a:pPr>
            <a:r>
              <a:rPr lang="zh-CN" altLang="en-US" sz="1800" b="1" dirty="0">
                <a:solidFill>
                  <a:srgbClr val="FF0000"/>
                </a:solidFill>
                <a:latin typeface="微软雅黑" panose="020B0503020204020204" pitchFamily="34" charset="-122"/>
                <a:ea typeface="微软雅黑" panose="020B0503020204020204" pitchFamily="34" charset="-122"/>
              </a:rPr>
              <a:t>实体</a:t>
            </a:r>
            <a:endParaRPr lang="zh-CN" altLang="en-US" sz="1800" b="1" dirty="0">
              <a:solidFill>
                <a:srgbClr val="FF0000"/>
              </a:solidFill>
              <a:latin typeface="微软雅黑" panose="020B0503020204020204" pitchFamily="34" charset="-122"/>
              <a:ea typeface="微软雅黑" panose="020B0503020204020204" pitchFamily="34" charset="-122"/>
            </a:endParaRPr>
          </a:p>
          <a:p>
            <a:pPr marL="720090" lvl="1" indent="-360045" algn="l" fontAlgn="ctr">
              <a:lnSpc>
                <a:spcPct val="120000"/>
              </a:lnSpc>
              <a:spcBef>
                <a:spcPts val="600"/>
              </a:spcBef>
              <a:spcAft>
                <a:spcPts val="0"/>
              </a:spcAft>
              <a:buSzPct val="100000"/>
              <a:buFont typeface="+mj-ea"/>
              <a:buAutoNum type="circleNumDbPlain"/>
            </a:pPr>
            <a:r>
              <a:rPr lang="zh-CN" altLang="en-US" sz="1600" spc="150" dirty="0">
                <a:solidFill>
                  <a:schemeClr val="tx1"/>
                </a:solidFill>
                <a:latin typeface="微软雅黑" panose="020B0503020204020204" pitchFamily="34" charset="-122"/>
                <a:ea typeface="微软雅黑" panose="020B0503020204020204" pitchFamily="34" charset="-122"/>
              </a:rPr>
              <a:t>在学校：学生、课程、教师、选课、班委等；</a:t>
            </a:r>
            <a:endParaRPr lang="zh-CN" altLang="en-US" sz="1600" spc="150" dirty="0">
              <a:solidFill>
                <a:schemeClr val="tx1"/>
              </a:solidFill>
              <a:latin typeface="微软雅黑" panose="020B0503020204020204" pitchFamily="34" charset="-122"/>
              <a:ea typeface="微软雅黑" panose="020B0503020204020204" pitchFamily="34" charset="-122"/>
            </a:endParaRPr>
          </a:p>
          <a:p>
            <a:pPr marL="720090" lvl="1" indent="-360045" algn="l" fontAlgn="ctr">
              <a:lnSpc>
                <a:spcPct val="120000"/>
              </a:lnSpc>
              <a:spcBef>
                <a:spcPts val="600"/>
              </a:spcBef>
              <a:spcAft>
                <a:spcPts val="0"/>
              </a:spcAft>
              <a:buSzPct val="100000"/>
              <a:buFont typeface="+mj-ea"/>
              <a:buAutoNum type="circleNumDbPlain"/>
            </a:pPr>
            <a:r>
              <a:rPr lang="zh-CN" altLang="en-US" sz="1600" spc="150" dirty="0">
                <a:solidFill>
                  <a:schemeClr val="tx1"/>
                </a:solidFill>
                <a:latin typeface="微软雅黑" panose="020B0503020204020204" pitchFamily="34" charset="-122"/>
                <a:ea typeface="微软雅黑" panose="020B0503020204020204" pitchFamily="34" charset="-122"/>
              </a:rPr>
              <a:t>某企业集团：工厂、职工、产品等</a:t>
            </a:r>
            <a:endParaRPr lang="zh-CN" altLang="en-US" sz="1600" spc="150" dirty="0">
              <a:solidFill>
                <a:schemeClr val="tx1"/>
              </a:solidFill>
              <a:latin typeface="微软雅黑" panose="020B0503020204020204" pitchFamily="34" charset="-122"/>
              <a:ea typeface="微软雅黑" panose="020B0503020204020204" pitchFamily="34" charset="-122"/>
            </a:endParaRPr>
          </a:p>
          <a:p>
            <a:pPr marL="360045" lvl="0" indent="-360045" algn="l" fontAlgn="ctr">
              <a:lnSpc>
                <a:spcPct val="130000"/>
              </a:lnSpc>
              <a:spcBef>
                <a:spcPts val="1000"/>
              </a:spcBef>
              <a:spcAft>
                <a:spcPts val="0"/>
              </a:spcAft>
              <a:buSzPct val="100000"/>
              <a:buFont typeface="+mj-lt"/>
              <a:buAutoNum type="arabicPeriod"/>
            </a:pPr>
            <a:r>
              <a:rPr lang="zh-CN" altLang="en-US" sz="1800" b="1" dirty="0">
                <a:solidFill>
                  <a:srgbClr val="FF0000"/>
                </a:solidFill>
                <a:latin typeface="微软雅黑" panose="020B0503020204020204" pitchFamily="34" charset="-122"/>
                <a:ea typeface="微软雅黑" panose="020B0503020204020204" pitchFamily="34" charset="-122"/>
              </a:rPr>
              <a:t>属性</a:t>
            </a:r>
            <a:endParaRPr lang="zh-CN" altLang="en-US" sz="1800" b="1" dirty="0">
              <a:solidFill>
                <a:srgbClr val="FF0000"/>
              </a:solidFill>
              <a:latin typeface="微软雅黑" panose="020B0503020204020204" pitchFamily="34" charset="-122"/>
              <a:ea typeface="微软雅黑" panose="020B0503020204020204" pitchFamily="34" charset="-122"/>
            </a:endParaRPr>
          </a:p>
          <a:p>
            <a:pPr marL="720090" lvl="1" indent="-360045" algn="l" fontAlgn="ctr">
              <a:lnSpc>
                <a:spcPct val="120000"/>
              </a:lnSpc>
              <a:spcBef>
                <a:spcPts val="600"/>
              </a:spcBef>
              <a:spcAft>
                <a:spcPts val="0"/>
              </a:spcAft>
              <a:buSzPct val="100000"/>
              <a:buFont typeface="+mj-ea"/>
              <a:buAutoNum type="circleNumDbPlain"/>
            </a:pPr>
            <a:r>
              <a:rPr lang="zh-CN" altLang="en-US" sz="1600" spc="150" dirty="0">
                <a:solidFill>
                  <a:schemeClr val="tx1"/>
                </a:solidFill>
                <a:latin typeface="微软雅黑" panose="020B0503020204020204" pitchFamily="34" charset="-122"/>
                <a:ea typeface="微软雅黑" panose="020B0503020204020204" pitchFamily="34" charset="-122"/>
              </a:rPr>
              <a:t>学生的属性：学号、姓名、年龄、性别、系、专业等；</a:t>
            </a:r>
            <a:endParaRPr lang="zh-CN" altLang="en-US" sz="1600" spc="150" dirty="0">
              <a:solidFill>
                <a:schemeClr val="tx1"/>
              </a:solidFill>
              <a:latin typeface="微软雅黑" panose="020B0503020204020204" pitchFamily="34" charset="-122"/>
              <a:ea typeface="微软雅黑" panose="020B0503020204020204" pitchFamily="34" charset="-122"/>
            </a:endParaRPr>
          </a:p>
          <a:p>
            <a:pPr marL="720090" lvl="1" indent="-360045" algn="l" fontAlgn="ctr">
              <a:lnSpc>
                <a:spcPct val="120000"/>
              </a:lnSpc>
              <a:spcBef>
                <a:spcPts val="600"/>
              </a:spcBef>
              <a:spcAft>
                <a:spcPts val="0"/>
              </a:spcAft>
              <a:buSzPct val="100000"/>
              <a:buFont typeface="+mj-ea"/>
              <a:buAutoNum type="circleNumDbPlain"/>
            </a:pPr>
            <a:r>
              <a:rPr lang="zh-CN" altLang="en-US" sz="1600" spc="150" dirty="0">
                <a:solidFill>
                  <a:schemeClr val="tx1"/>
                </a:solidFill>
                <a:latin typeface="微软雅黑" panose="020B0503020204020204" pitchFamily="34" charset="-122"/>
                <a:ea typeface="微软雅黑" panose="020B0503020204020204" pitchFamily="34" charset="-122"/>
              </a:rPr>
              <a:t>产品的属性：产品编号、产品名、规格等</a:t>
            </a:r>
            <a:endParaRPr lang="zh-CN" altLang="en-US" sz="1600" spc="150" dirty="0">
              <a:solidFill>
                <a:schemeClr val="tx1"/>
              </a:solidFill>
              <a:latin typeface="微软雅黑" panose="020B0503020204020204" pitchFamily="34" charset="-122"/>
              <a:ea typeface="微软雅黑" panose="020B0503020204020204" pitchFamily="34" charset="-122"/>
            </a:endParaRPr>
          </a:p>
          <a:p>
            <a:pPr marL="360045" lvl="0" indent="-360045" algn="l" fontAlgn="ctr">
              <a:lnSpc>
                <a:spcPct val="130000"/>
              </a:lnSpc>
              <a:spcBef>
                <a:spcPts val="1000"/>
              </a:spcBef>
              <a:spcAft>
                <a:spcPts val="0"/>
              </a:spcAft>
              <a:buSzPct val="100000"/>
              <a:buFont typeface="+mj-lt"/>
              <a:buAutoNum type="arabicPeriod"/>
            </a:pPr>
            <a:r>
              <a:rPr lang="zh-CN" altLang="en-US" sz="1800" b="1" dirty="0">
                <a:solidFill>
                  <a:srgbClr val="FF0000"/>
                </a:solidFill>
                <a:latin typeface="微软雅黑" panose="020B0503020204020204" pitchFamily="34" charset="-122"/>
                <a:ea typeface="微软雅黑" panose="020B0503020204020204" pitchFamily="34" charset="-122"/>
              </a:rPr>
              <a:t>联系</a:t>
            </a:r>
            <a:endParaRPr lang="zh-CN" altLang="en-US" sz="1800" b="1" dirty="0">
              <a:solidFill>
                <a:srgbClr val="FF0000"/>
              </a:solidFill>
              <a:latin typeface="微软雅黑" panose="020B0503020204020204" pitchFamily="34" charset="-122"/>
              <a:ea typeface="微软雅黑" panose="020B0503020204020204" pitchFamily="34" charset="-122"/>
            </a:endParaRPr>
          </a:p>
          <a:p>
            <a:pPr marL="720090" lvl="1" indent="-360045" algn="l" fontAlgn="ctr">
              <a:lnSpc>
                <a:spcPct val="120000"/>
              </a:lnSpc>
              <a:spcBef>
                <a:spcPts val="600"/>
              </a:spcBef>
              <a:spcAft>
                <a:spcPts val="0"/>
              </a:spcAft>
              <a:buSzPct val="100000"/>
              <a:buFont typeface="+mj-ea"/>
              <a:buAutoNum type="circleNumDbPlain"/>
            </a:pPr>
            <a:r>
              <a:rPr lang="zh-CN" altLang="en-US" sz="1600" spc="150" dirty="0">
                <a:solidFill>
                  <a:schemeClr val="tx1"/>
                </a:solidFill>
                <a:latin typeface="微软雅黑" panose="020B0503020204020204" pitchFamily="34" charset="-122"/>
                <a:ea typeface="微软雅黑" panose="020B0503020204020204" pitchFamily="34" charset="-122"/>
              </a:rPr>
              <a:t>一对一联系（简记成 1:1）例如：观众和座位</a:t>
            </a:r>
            <a:endParaRPr lang="zh-CN" altLang="en-US" sz="1600" spc="150" dirty="0">
              <a:solidFill>
                <a:schemeClr val="tx1"/>
              </a:solidFill>
              <a:latin typeface="微软雅黑" panose="020B0503020204020204" pitchFamily="34" charset="-122"/>
              <a:ea typeface="微软雅黑" panose="020B0503020204020204" pitchFamily="34" charset="-122"/>
            </a:endParaRPr>
          </a:p>
          <a:p>
            <a:pPr marL="720090" lvl="1" indent="-360045" algn="l" fontAlgn="ctr">
              <a:lnSpc>
                <a:spcPct val="120000"/>
              </a:lnSpc>
              <a:spcBef>
                <a:spcPts val="600"/>
              </a:spcBef>
              <a:spcAft>
                <a:spcPts val="0"/>
              </a:spcAft>
              <a:buSzPct val="100000"/>
              <a:buFont typeface="+mj-ea"/>
              <a:buAutoNum type="circleNumDbPlain"/>
            </a:pPr>
            <a:r>
              <a:rPr lang="zh-CN" altLang="en-US" sz="1600" spc="150" dirty="0">
                <a:solidFill>
                  <a:schemeClr val="tx1"/>
                </a:solidFill>
                <a:latin typeface="微软雅黑" panose="020B0503020204020204" pitchFamily="34" charset="-122"/>
                <a:ea typeface="微软雅黑" panose="020B0503020204020204" pitchFamily="34" charset="-122"/>
              </a:rPr>
              <a:t>一对多联系（简记成 1:n）例如：工厂和职工</a:t>
            </a:r>
            <a:endParaRPr lang="zh-CN" altLang="en-US" sz="1600" spc="150" dirty="0">
              <a:solidFill>
                <a:schemeClr val="tx1"/>
              </a:solidFill>
              <a:latin typeface="微软雅黑" panose="020B0503020204020204" pitchFamily="34" charset="-122"/>
              <a:ea typeface="微软雅黑" panose="020B0503020204020204" pitchFamily="34" charset="-122"/>
            </a:endParaRPr>
          </a:p>
          <a:p>
            <a:pPr marL="720090" lvl="1" indent="-360045" algn="l" fontAlgn="ctr">
              <a:lnSpc>
                <a:spcPct val="120000"/>
              </a:lnSpc>
              <a:spcBef>
                <a:spcPts val="600"/>
              </a:spcBef>
              <a:spcAft>
                <a:spcPts val="0"/>
              </a:spcAft>
              <a:buSzPct val="100000"/>
              <a:buFont typeface="+mj-ea"/>
              <a:buAutoNum type="circleNumDbPlain"/>
            </a:pPr>
            <a:r>
              <a:rPr lang="zh-CN" altLang="en-US" sz="1600" spc="150" dirty="0">
                <a:solidFill>
                  <a:schemeClr val="tx1"/>
                </a:solidFill>
                <a:latin typeface="微软雅黑" panose="020B0503020204020204" pitchFamily="34" charset="-122"/>
                <a:ea typeface="微软雅黑" panose="020B0503020204020204" pitchFamily="34" charset="-122"/>
              </a:rPr>
              <a:t>多对多联系（简记成 m:n）例如：学生和课程</a:t>
            </a:r>
            <a:endParaRPr lang="zh-CN" altLang="en-US" sz="1600" spc="15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13272E-B3FD-4A0A-ABBD-188172D3CAE0}" type="slidenum">
              <a:rPr lang="zh-CN" altLang="en-US" smtClean="0"/>
            </a:fld>
            <a:endParaRPr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6277" y="458585"/>
            <a:ext cx="6360695" cy="38427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C9730D6-B572-4D6D-8939-EB6B49B08139}" type="slidenum">
              <a:rPr lang="zh-CN" altLang="en-US" smtClean="0"/>
            </a:fld>
            <a:endParaRPr lang="zh-CN" altLang="en-US"/>
          </a:p>
        </p:txBody>
      </p:sp>
      <p:pic>
        <p:nvPicPr>
          <p:cNvPr id="3"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l="34486" t="36233" r="29178" b="20384"/>
          <a:stretch>
            <a:fillRect/>
          </a:stretch>
        </p:blipFill>
        <p:spPr bwMode="auto">
          <a:xfrm>
            <a:off x="914227" y="676202"/>
            <a:ext cx="5510639" cy="370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sz="half" idx="1"/>
          </p:nvPr>
        </p:nvSpPr>
        <p:spPr>
          <a:xfrm>
            <a:off x="382595" y="973041"/>
            <a:ext cx="4105275" cy="3770683"/>
          </a:xfrm>
          <a:ln cap="flat"/>
        </p:spPr>
        <p:txBody>
          <a:bodyPr/>
          <a:lstStyle/>
          <a:p>
            <a:pPr>
              <a:defRPr/>
            </a:pPr>
            <a:r>
              <a:rPr lang="zh-CN" altLang="en-US" sz="1800" b="1" dirty="0"/>
              <a:t>基本要素的表示方法</a:t>
            </a:r>
            <a:endParaRPr lang="zh-CN" altLang="en-US" sz="1800" b="1" dirty="0"/>
          </a:p>
          <a:p>
            <a:pPr lvl="1">
              <a:defRPr/>
            </a:pPr>
            <a:r>
              <a:rPr lang="zh-CN" altLang="en-US" sz="1800" b="1" dirty="0"/>
              <a:t>长方形</a:t>
            </a:r>
            <a:r>
              <a:rPr lang="en-US" altLang="zh-CN" sz="1800" b="1" dirty="0">
                <a:latin typeface="Arial" panose="020B0604020202020204" pitchFamily="34" charset="0"/>
              </a:rPr>
              <a:t>——</a:t>
            </a:r>
            <a:r>
              <a:rPr lang="zh-CN" altLang="en-US" sz="1800" b="1" dirty="0"/>
              <a:t>实体</a:t>
            </a:r>
            <a:endParaRPr lang="zh-CN" altLang="en-US" sz="1800" b="1" dirty="0"/>
          </a:p>
          <a:p>
            <a:pPr lvl="1">
              <a:defRPr/>
            </a:pPr>
            <a:endParaRPr lang="zh-CN" altLang="en-US" sz="1800" b="1" dirty="0"/>
          </a:p>
          <a:p>
            <a:pPr lvl="1">
              <a:defRPr/>
            </a:pPr>
            <a:r>
              <a:rPr lang="zh-CN" altLang="en-US" sz="1800" b="1" dirty="0"/>
              <a:t>椭  圆</a:t>
            </a:r>
            <a:r>
              <a:rPr lang="en-US" altLang="zh-CN" sz="1800" b="1" dirty="0">
                <a:latin typeface="Arial" panose="020B0604020202020204" pitchFamily="34" charset="0"/>
              </a:rPr>
              <a:t>——</a:t>
            </a:r>
            <a:r>
              <a:rPr lang="zh-CN" altLang="en-US" sz="1800" b="1" dirty="0"/>
              <a:t>属性</a:t>
            </a:r>
            <a:endParaRPr lang="zh-CN" altLang="en-US" sz="1800" b="1" dirty="0"/>
          </a:p>
          <a:p>
            <a:pPr lvl="1">
              <a:defRPr/>
            </a:pPr>
            <a:endParaRPr lang="zh-CN" altLang="en-US" sz="1800" b="1" dirty="0"/>
          </a:p>
          <a:p>
            <a:pPr lvl="1">
              <a:defRPr/>
            </a:pPr>
            <a:r>
              <a:rPr lang="zh-CN" altLang="en-US" sz="1800" b="1" dirty="0"/>
              <a:t>菱  形</a:t>
            </a:r>
            <a:r>
              <a:rPr lang="en-US" altLang="zh-CN" sz="1800" b="1" dirty="0">
                <a:latin typeface="Arial" panose="020B0604020202020204" pitchFamily="34" charset="0"/>
              </a:rPr>
              <a:t>——</a:t>
            </a:r>
            <a:r>
              <a:rPr lang="zh-CN" altLang="en-US" sz="1800" b="1" dirty="0"/>
              <a:t>联系</a:t>
            </a:r>
            <a:endParaRPr lang="zh-CN" altLang="en-US" sz="1800" b="1" dirty="0"/>
          </a:p>
          <a:p>
            <a:pPr lvl="1">
              <a:defRPr/>
            </a:pPr>
            <a:endParaRPr lang="zh-CN" altLang="en-US" sz="1800" b="1" dirty="0"/>
          </a:p>
          <a:p>
            <a:pPr>
              <a:buFont typeface="Wingdings" panose="05000000000000000000" pitchFamily="2" charset="2"/>
              <a:buNone/>
              <a:defRPr/>
            </a:pPr>
            <a:r>
              <a:rPr lang="zh-CN" altLang="en-US" sz="1800" b="1" dirty="0"/>
              <a:t>说明</a:t>
            </a:r>
            <a:r>
              <a:rPr lang="en-US" altLang="zh-CN" sz="1800" b="1" dirty="0"/>
              <a:t>:</a:t>
            </a:r>
            <a:r>
              <a:rPr lang="zh-CN" altLang="en-US" sz="1800" b="1" dirty="0"/>
              <a:t>在相应的框内要写上实体名、属性名或联系名。</a:t>
            </a:r>
            <a:endParaRPr lang="zh-CN" altLang="en-US" sz="1800" b="1" dirty="0"/>
          </a:p>
        </p:txBody>
      </p:sp>
      <p:sp>
        <p:nvSpPr>
          <p:cNvPr id="52234" name="Rectangle 10"/>
          <p:cNvSpPr>
            <a:spLocks noGrp="1" noChangeArrowheads="1"/>
          </p:cNvSpPr>
          <p:nvPr>
            <p:ph type="title"/>
          </p:nvPr>
        </p:nvSpPr>
        <p:spPr/>
        <p:txBody>
          <a:bodyPr/>
          <a:lstStyle/>
          <a:p>
            <a:pPr>
              <a:defRPr/>
            </a:pPr>
            <a:r>
              <a:rPr lang="zh-CN" altLang="en-US" sz="2800" dirty="0">
                <a:solidFill>
                  <a:srgbClr val="3333CC"/>
                </a:solidFill>
                <a:effectLst/>
                <a:latin typeface="Arial Black" panose="020B0A04020102020204" pitchFamily="34" charset="0"/>
              </a:rPr>
              <a:t>	</a:t>
            </a:r>
            <a:r>
              <a:rPr lang="en-US" altLang="zh-CN" sz="2800" dirty="0">
                <a:solidFill>
                  <a:srgbClr val="3333CC"/>
                </a:solidFill>
                <a:effectLst/>
                <a:latin typeface="Arial Black" panose="020B0A04020102020204" pitchFamily="34" charset="0"/>
              </a:rPr>
              <a:t>1.2.2</a:t>
            </a:r>
            <a:r>
              <a:rPr lang="en-US" altLang="zh-CN" sz="3200" dirty="0">
                <a:solidFill>
                  <a:srgbClr val="3333CC"/>
                </a:solidFill>
                <a:effectLst/>
                <a:latin typeface="Comic Sans MS" panose="030F0702030302020204" pitchFamily="66" charset="0"/>
              </a:rPr>
              <a:t>E-R</a:t>
            </a:r>
            <a:r>
              <a:rPr lang="zh-CN" altLang="en-US" sz="3200" dirty="0">
                <a:solidFill>
                  <a:srgbClr val="3333CC"/>
                </a:solidFill>
                <a:effectLst/>
              </a:rPr>
              <a:t>图的绘制</a:t>
            </a:r>
            <a:endParaRPr lang="zh-CN" altLang="en-US" sz="3200" dirty="0">
              <a:solidFill>
                <a:srgbClr val="3333CC"/>
              </a:solidFill>
              <a:effectLst/>
            </a:endParaRPr>
          </a:p>
        </p:txBody>
      </p:sp>
      <p:grpSp>
        <p:nvGrpSpPr>
          <p:cNvPr id="2" name="Group 9"/>
          <p:cNvGrpSpPr/>
          <p:nvPr/>
        </p:nvGrpSpPr>
        <p:grpSpPr bwMode="auto">
          <a:xfrm>
            <a:off x="3284538" y="1410139"/>
            <a:ext cx="4984750" cy="994479"/>
            <a:chOff x="2069" y="1184"/>
            <a:chExt cx="3140" cy="835"/>
          </a:xfrm>
        </p:grpSpPr>
        <p:grpSp>
          <p:nvGrpSpPr>
            <p:cNvPr id="21524" name="Group 5"/>
            <p:cNvGrpSpPr/>
            <p:nvPr/>
          </p:nvGrpSpPr>
          <p:grpSpPr bwMode="auto">
            <a:xfrm>
              <a:off x="2078" y="1184"/>
              <a:ext cx="3131" cy="521"/>
              <a:chOff x="2078" y="1184"/>
              <a:chExt cx="3131" cy="521"/>
            </a:xfrm>
          </p:grpSpPr>
          <p:pic>
            <p:nvPicPr>
              <p:cNvPr id="21528" name="Picture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78" y="1184"/>
                <a:ext cx="3131"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4"/>
              <p:cNvSpPr>
                <a:spLocks noChangeArrowheads="1"/>
              </p:cNvSpPr>
              <p:nvPr/>
            </p:nvSpPr>
            <p:spPr bwMode="auto">
              <a:xfrm>
                <a:off x="3570" y="1285"/>
                <a:ext cx="1500" cy="310"/>
              </a:xfrm>
              <a:prstGeom prst="rect">
                <a:avLst/>
              </a:prstGeom>
              <a:noFill/>
              <a:ln w="9525">
                <a:noFill/>
                <a:miter lim="800000"/>
              </a:ln>
              <a:effectLst/>
            </p:spPr>
            <p:txBody>
              <a:bodyPr lIns="0" tIns="0" rIns="0" bIns="0" anchor="ctr"/>
              <a:lstStyle/>
              <a:p>
                <a:pPr algn="ctr" defTabSz="914400">
                  <a:defRPr/>
                </a:pPr>
                <a:r>
                  <a:rPr lang="zh-CN" altLang="en-US" sz="2000" b="1">
                    <a:solidFill>
                      <a:srgbClr val="000000"/>
                    </a:solidFill>
                    <a:effectLst>
                      <a:outerShdw blurRad="38100" dist="38100" dir="2700000" algn="tl">
                        <a:srgbClr val="FFFFFF"/>
                      </a:outerShdw>
                    </a:effectLst>
                    <a:latin typeface="宋体" panose="02010600030101010101" pitchFamily="2" charset="-122"/>
                  </a:rPr>
                  <a:t>用直线相连</a:t>
                </a:r>
                <a:endParaRPr lang="zh-CN" altLang="en-US" sz="2000" b="1">
                  <a:solidFill>
                    <a:srgbClr val="000000"/>
                  </a:solidFill>
                  <a:effectLst>
                    <a:outerShdw blurRad="38100" dist="38100" dir="2700000" algn="tl">
                      <a:srgbClr val="FFFFFF"/>
                    </a:outerShdw>
                  </a:effectLst>
                  <a:latin typeface="宋体" panose="02010600030101010101" pitchFamily="2" charset="-122"/>
                </a:endParaRPr>
              </a:p>
            </p:txBody>
          </p:sp>
        </p:grpSp>
        <p:grpSp>
          <p:nvGrpSpPr>
            <p:cNvPr id="21525" name="Group 8"/>
            <p:cNvGrpSpPr/>
            <p:nvPr/>
          </p:nvGrpSpPr>
          <p:grpSpPr bwMode="auto">
            <a:xfrm>
              <a:off x="2069" y="1184"/>
              <a:ext cx="3140" cy="835"/>
              <a:chOff x="2069" y="1184"/>
              <a:chExt cx="3140" cy="835"/>
            </a:xfrm>
          </p:grpSpPr>
          <p:pic>
            <p:nvPicPr>
              <p:cNvPr id="21526"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9" y="1184"/>
                <a:ext cx="3140"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Rectangle 7"/>
              <p:cNvSpPr>
                <a:spLocks noChangeArrowheads="1"/>
              </p:cNvSpPr>
              <p:nvPr/>
            </p:nvSpPr>
            <p:spPr bwMode="auto">
              <a:xfrm>
                <a:off x="3570" y="1285"/>
                <a:ext cx="1500" cy="310"/>
              </a:xfrm>
              <a:prstGeom prst="rect">
                <a:avLst/>
              </a:prstGeom>
              <a:noFill/>
              <a:ln w="9525">
                <a:noFill/>
                <a:miter lim="800000"/>
              </a:ln>
              <a:effectLst/>
            </p:spPr>
            <p:txBody>
              <a:bodyPr lIns="0" tIns="0" rIns="0" bIns="0" anchor="ctr"/>
              <a:lstStyle/>
              <a:p>
                <a:pPr algn="ctr" defTabSz="914400">
                  <a:defRPr/>
                </a:pPr>
                <a:r>
                  <a:rPr lang="zh-CN" altLang="en-US" sz="2400" b="1">
                    <a:solidFill>
                      <a:srgbClr val="000000"/>
                    </a:solidFill>
                    <a:effectLst>
                      <a:outerShdw blurRad="38100" dist="38100" dir="2700000" algn="tl">
                        <a:srgbClr val="FFFFFF"/>
                      </a:outerShdw>
                    </a:effectLst>
                    <a:latin typeface="宋体" panose="02010600030101010101" pitchFamily="2" charset="-122"/>
                  </a:rPr>
                  <a:t>其间用直线相连</a:t>
                </a:r>
                <a:endParaRPr lang="zh-CN" altLang="en-US" sz="2400" b="1">
                  <a:solidFill>
                    <a:srgbClr val="000000"/>
                  </a:solidFill>
                  <a:effectLst>
                    <a:outerShdw blurRad="38100" dist="38100" dir="2700000" algn="tl">
                      <a:srgbClr val="FFFFFF"/>
                    </a:outerShdw>
                  </a:effectLst>
                  <a:latin typeface="宋体" panose="02010600030101010101" pitchFamily="2" charset="-122"/>
                </a:endParaRPr>
              </a:p>
            </p:txBody>
          </p:sp>
        </p:grpSp>
      </p:grpSp>
      <p:grpSp>
        <p:nvGrpSpPr>
          <p:cNvPr id="5" name="Group 18"/>
          <p:cNvGrpSpPr/>
          <p:nvPr/>
        </p:nvGrpSpPr>
        <p:grpSpPr bwMode="auto">
          <a:xfrm>
            <a:off x="3282950" y="2153315"/>
            <a:ext cx="4986338" cy="896818"/>
            <a:chOff x="2068" y="1808"/>
            <a:chExt cx="3141" cy="753"/>
          </a:xfrm>
        </p:grpSpPr>
        <p:grpSp>
          <p:nvGrpSpPr>
            <p:cNvPr id="21518" name="Group 14"/>
            <p:cNvGrpSpPr/>
            <p:nvPr/>
          </p:nvGrpSpPr>
          <p:grpSpPr bwMode="auto">
            <a:xfrm>
              <a:off x="2206" y="1808"/>
              <a:ext cx="3003" cy="521"/>
              <a:chOff x="2206" y="1808"/>
              <a:chExt cx="3003" cy="521"/>
            </a:xfrm>
          </p:grpSpPr>
          <p:pic>
            <p:nvPicPr>
              <p:cNvPr id="21522"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 y="1808"/>
                <a:ext cx="3003"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7" name="Rectangle 13"/>
              <p:cNvSpPr>
                <a:spLocks noChangeArrowheads="1"/>
              </p:cNvSpPr>
              <p:nvPr/>
            </p:nvSpPr>
            <p:spPr bwMode="auto">
              <a:xfrm>
                <a:off x="3570" y="1909"/>
                <a:ext cx="1500" cy="310"/>
              </a:xfrm>
              <a:prstGeom prst="rect">
                <a:avLst/>
              </a:prstGeom>
              <a:noFill/>
              <a:ln w="9525">
                <a:noFill/>
                <a:miter lim="800000"/>
              </a:ln>
              <a:effectLst/>
            </p:spPr>
            <p:txBody>
              <a:bodyPr lIns="0" tIns="0" rIns="0" bIns="0" anchor="ctr"/>
              <a:lstStyle/>
              <a:p>
                <a:pPr algn="ctr" defTabSz="914400">
                  <a:defRPr/>
                </a:pPr>
                <a:r>
                  <a:rPr lang="zh-CN" altLang="en-US" sz="2000">
                    <a:solidFill>
                      <a:srgbClr val="000000"/>
                    </a:solidFill>
                    <a:effectLst>
                      <a:outerShdw blurRad="38100" dist="38100" dir="2700000" algn="tl">
                        <a:srgbClr val="FFFFFF"/>
                      </a:outerShdw>
                    </a:effectLst>
                    <a:latin typeface="宋体" panose="02010600030101010101" pitchFamily="2" charset="-122"/>
                  </a:rPr>
                  <a:t>用直线相连</a:t>
                </a:r>
                <a:endParaRPr lang="zh-CN" altLang="en-US" sz="2000">
                  <a:solidFill>
                    <a:srgbClr val="000000"/>
                  </a:solidFill>
                  <a:effectLst>
                    <a:outerShdw blurRad="38100" dist="38100" dir="2700000" algn="tl">
                      <a:srgbClr val="FFFFFF"/>
                    </a:outerShdw>
                  </a:effectLst>
                  <a:latin typeface="宋体" panose="02010600030101010101" pitchFamily="2" charset="-122"/>
                </a:endParaRPr>
              </a:p>
            </p:txBody>
          </p:sp>
        </p:grpSp>
        <p:grpSp>
          <p:nvGrpSpPr>
            <p:cNvPr id="21519" name="Group 17"/>
            <p:cNvGrpSpPr/>
            <p:nvPr/>
          </p:nvGrpSpPr>
          <p:grpSpPr bwMode="auto">
            <a:xfrm>
              <a:off x="2068" y="1808"/>
              <a:ext cx="3141" cy="753"/>
              <a:chOff x="2068" y="1808"/>
              <a:chExt cx="3141" cy="753"/>
            </a:xfrm>
          </p:grpSpPr>
          <p:pic>
            <p:nvPicPr>
              <p:cNvPr id="21520"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8" y="1808"/>
                <a:ext cx="3141" cy="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0" name="Rectangle 16"/>
              <p:cNvSpPr>
                <a:spLocks noChangeArrowheads="1"/>
              </p:cNvSpPr>
              <p:nvPr/>
            </p:nvSpPr>
            <p:spPr bwMode="auto">
              <a:xfrm>
                <a:off x="3570" y="1909"/>
                <a:ext cx="1500" cy="310"/>
              </a:xfrm>
              <a:prstGeom prst="rect">
                <a:avLst/>
              </a:prstGeom>
              <a:noFill/>
              <a:ln w="9525">
                <a:noFill/>
                <a:miter lim="800000"/>
              </a:ln>
              <a:effectLst/>
            </p:spPr>
            <p:txBody>
              <a:bodyPr lIns="0" tIns="0" rIns="0" bIns="0" anchor="ctr"/>
              <a:lstStyle/>
              <a:p>
                <a:pPr algn="ctr" defTabSz="914400">
                  <a:defRPr/>
                </a:pPr>
                <a:r>
                  <a:rPr lang="zh-CN" altLang="en-US" sz="2400" b="1">
                    <a:solidFill>
                      <a:srgbClr val="000000"/>
                    </a:solidFill>
                    <a:effectLst>
                      <a:outerShdw blurRad="38100" dist="38100" dir="2700000" algn="tl">
                        <a:srgbClr val="FFFFFF"/>
                      </a:outerShdw>
                    </a:effectLst>
                    <a:latin typeface="宋体" panose="02010600030101010101" pitchFamily="2" charset="-122"/>
                  </a:rPr>
                  <a:t>其间用直线相连</a:t>
                </a:r>
                <a:endParaRPr lang="zh-CN" altLang="en-US" sz="2400" b="1">
                  <a:solidFill>
                    <a:srgbClr val="000000"/>
                  </a:solidFill>
                  <a:effectLst>
                    <a:outerShdw blurRad="38100" dist="38100" dir="2700000" algn="tl">
                      <a:srgbClr val="FFFFFF"/>
                    </a:outerShdw>
                  </a:effectLst>
                  <a:latin typeface="宋体" panose="02010600030101010101" pitchFamily="2" charset="-122"/>
                </a:endParaRPr>
              </a:p>
            </p:txBody>
          </p:sp>
        </p:grpSp>
      </p:grpSp>
      <p:grpSp>
        <p:nvGrpSpPr>
          <p:cNvPr id="8" name="Group 25"/>
          <p:cNvGrpSpPr/>
          <p:nvPr/>
        </p:nvGrpSpPr>
        <p:grpSpPr bwMode="auto">
          <a:xfrm>
            <a:off x="3332480" y="1546225"/>
            <a:ext cx="4937125" cy="2115820"/>
            <a:chOff x="2051" y="1319"/>
            <a:chExt cx="3110" cy="1874"/>
          </a:xfrm>
        </p:grpSpPr>
        <p:pic>
          <p:nvPicPr>
            <p:cNvPr id="21516" name="Picture 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1" y="1319"/>
              <a:ext cx="3110" cy="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47" name="Rectangle 23"/>
            <p:cNvSpPr>
              <a:spLocks noChangeArrowheads="1"/>
            </p:cNvSpPr>
            <p:nvPr/>
          </p:nvSpPr>
          <p:spPr bwMode="auto">
            <a:xfrm>
              <a:off x="3522" y="2533"/>
              <a:ext cx="1500" cy="550"/>
            </a:xfrm>
            <a:prstGeom prst="rect">
              <a:avLst/>
            </a:prstGeom>
            <a:noFill/>
            <a:ln w="9525">
              <a:noFill/>
              <a:miter lim="800000"/>
            </a:ln>
            <a:effectLst/>
          </p:spPr>
          <p:txBody>
            <a:bodyPr lIns="0" tIns="0" rIns="0" bIns="0" anchor="ctr"/>
            <a:lstStyle/>
            <a:p>
              <a:pPr algn="ctr" defTabSz="914400">
                <a:defRPr/>
              </a:pPr>
              <a:r>
                <a:rPr lang="zh-CN" altLang="en-US" sz="1600" b="1" dirty="0">
                  <a:solidFill>
                    <a:srgbClr val="000000"/>
                  </a:solidFill>
                  <a:effectLst>
                    <a:outerShdw blurRad="38100" dist="38100" dir="2700000" algn="tl">
                      <a:srgbClr val="FFFFFF"/>
                    </a:outerShdw>
                  </a:effectLst>
                  <a:latin typeface="宋体" panose="02010600030101010101" pitchFamily="2" charset="-122"/>
                </a:rPr>
                <a:t>用直线相连，并在直线边</a:t>
              </a:r>
              <a:endParaRPr lang="zh-CN" altLang="en-US" sz="1600" b="1" dirty="0">
                <a:solidFill>
                  <a:srgbClr val="000000"/>
                </a:solidFill>
                <a:effectLst>
                  <a:outerShdw blurRad="38100" dist="38100" dir="2700000" algn="tl">
                    <a:srgbClr val="FFFFFF"/>
                  </a:outerShdw>
                </a:effectLst>
                <a:latin typeface="宋体" panose="02010600030101010101" pitchFamily="2" charset="-122"/>
              </a:endParaRPr>
            </a:p>
            <a:p>
              <a:pPr algn="ctr" defTabSz="914400">
                <a:defRPr/>
              </a:pPr>
              <a:r>
                <a:rPr lang="zh-CN" altLang="en-US" sz="1600" b="1" dirty="0">
                  <a:solidFill>
                    <a:srgbClr val="000000"/>
                  </a:solidFill>
                  <a:effectLst>
                    <a:outerShdw blurRad="38100" dist="38100" dir="2700000" algn="tl">
                      <a:srgbClr val="FFFFFF"/>
                    </a:outerShdw>
                  </a:effectLst>
                  <a:latin typeface="宋体" panose="02010600030101010101" pitchFamily="2" charset="-122"/>
                </a:rPr>
                <a:t>注明联系的类型</a:t>
              </a:r>
              <a:endParaRPr lang="zh-CN" altLang="en-US" sz="1600" b="1" dirty="0">
                <a:solidFill>
                  <a:srgbClr val="000000"/>
                </a:solidFill>
                <a:effectLst>
                  <a:outerShdw blurRad="38100" dist="38100" dir="2700000" algn="tl">
                    <a:srgbClr val="FFFFFF"/>
                  </a:outerShdw>
                </a:effectLst>
                <a:latin typeface="宋体" panose="02010600030101010101" pitchFamily="2" charset="-122"/>
              </a:endParaRPr>
            </a:p>
            <a:p>
              <a:pPr algn="ctr" defTabSz="914400">
                <a:defRPr/>
              </a:pPr>
              <a:r>
                <a:rPr lang="en-US" altLang="zh-CN" sz="1600" b="1" dirty="0">
                  <a:solidFill>
                    <a:srgbClr val="000000"/>
                  </a:solidFill>
                  <a:effectLst>
                    <a:outerShdw blurRad="38100" dist="38100" dir="2700000" algn="tl">
                      <a:srgbClr val="FFFFFF"/>
                    </a:outerShdw>
                  </a:effectLst>
                  <a:latin typeface="宋体" panose="02010600030101010101" pitchFamily="2" charset="-122"/>
                </a:rPr>
                <a:t>(1:1</a:t>
              </a:r>
              <a:r>
                <a:rPr lang="zh-CN" altLang="en-US" sz="1600" b="1" dirty="0">
                  <a:solidFill>
                    <a:srgbClr val="000000"/>
                  </a:solidFill>
                  <a:effectLst>
                    <a:outerShdw blurRad="38100" dist="38100" dir="2700000" algn="tl">
                      <a:srgbClr val="FFFFFF"/>
                    </a:outerShdw>
                  </a:effectLst>
                  <a:latin typeface="宋体" panose="02010600030101010101" pitchFamily="2" charset="-122"/>
                </a:rPr>
                <a:t>、</a:t>
              </a:r>
              <a:r>
                <a:rPr lang="en-US" altLang="zh-CN" sz="1600" b="1" dirty="0">
                  <a:solidFill>
                    <a:srgbClr val="000000"/>
                  </a:solidFill>
                  <a:effectLst>
                    <a:outerShdw blurRad="38100" dist="38100" dir="2700000" algn="tl">
                      <a:srgbClr val="FFFFFF"/>
                    </a:outerShdw>
                  </a:effectLst>
                  <a:latin typeface="宋体" panose="02010600030101010101" pitchFamily="2" charset="-122"/>
                </a:rPr>
                <a:t>1:n</a:t>
              </a:r>
              <a:r>
                <a:rPr lang="zh-CN" altLang="en-US" sz="1600" b="1" dirty="0">
                  <a:solidFill>
                    <a:srgbClr val="000000"/>
                  </a:solidFill>
                  <a:effectLst>
                    <a:outerShdw blurRad="38100" dist="38100" dir="2700000" algn="tl">
                      <a:srgbClr val="FFFFFF"/>
                    </a:outerShdw>
                  </a:effectLst>
                  <a:latin typeface="宋体" panose="02010600030101010101" pitchFamily="2" charset="-122"/>
                </a:rPr>
                <a:t>、</a:t>
              </a:r>
              <a:r>
                <a:rPr lang="en-US" altLang="zh-CN" sz="1600" b="1" dirty="0">
                  <a:solidFill>
                    <a:srgbClr val="000000"/>
                  </a:solidFill>
                  <a:effectLst>
                    <a:outerShdw blurRad="38100" dist="38100" dir="2700000" algn="tl">
                      <a:srgbClr val="FFFFFF"/>
                    </a:outerShdw>
                  </a:effectLst>
                  <a:latin typeface="宋体" panose="02010600030101010101" pitchFamily="2" charset="-122"/>
                </a:rPr>
                <a:t>m:n)</a:t>
              </a:r>
              <a:endParaRPr lang="en-US" altLang="zh-CN" sz="1600" b="1" dirty="0">
                <a:solidFill>
                  <a:srgbClr val="000000"/>
                </a:solidFill>
                <a:effectLst>
                  <a:outerShdw blurRad="38100" dist="38100" dir="2700000" algn="tl">
                    <a:srgbClr val="FFFFFF"/>
                  </a:outerShdw>
                </a:effectLst>
                <a:latin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6"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6"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out)">
                                      <p:cBhvr>
                                        <p:cTn id="17" dur="500"/>
                                        <p:tgtEl>
                                          <p:spTgt spid="8"/>
                                        </p:tgtEl>
                                      </p:cBhvr>
                                    </p:animEffect>
                                  </p:childTnLst>
                                  <p:subTnLst>
                                    <p:audio>
                                      <p:cMediaNode>
                                        <p:cTn display="0" masterRel="sameClick">
                                          <p:stCondLst>
                                            <p:cond evt="begin" delay="0">
                                              <p:tn val="15"/>
                                            </p:cond>
                                          </p:stCondLst>
                                          <p:endCondLst>
                                            <p:cond evt="onStopAudio" delay="0">
                                              <p:tgtEl>
                                                <p:sldTgt/>
                                              </p:tgtEl>
                                            </p:cond>
                                          </p:endCondLst>
                                        </p:cTn>
                                        <p:tgtEl>
                                          <p:sndTgt r:embed="rId6"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ln cap="flat"/>
        </p:spPr>
        <p:txBody>
          <a:bodyPr/>
          <a:lstStyle/>
          <a:p>
            <a:pPr marL="609600" indent="-609600">
              <a:defRPr/>
            </a:pPr>
            <a:r>
              <a:rPr lang="en-US" altLang="zh-CN" b="1" dirty="0"/>
              <a:t>E-R</a:t>
            </a:r>
            <a:r>
              <a:rPr lang="zh-CN" altLang="en-US" b="1" dirty="0"/>
              <a:t>图示例</a:t>
            </a:r>
            <a:endParaRPr lang="zh-CN" altLang="en-US" b="1" dirty="0"/>
          </a:p>
        </p:txBody>
      </p:sp>
      <p:sp>
        <p:nvSpPr>
          <p:cNvPr id="98306" name="Rectangle 2"/>
          <p:cNvSpPr>
            <a:spLocks noGrp="1" noChangeArrowheads="1"/>
          </p:cNvSpPr>
          <p:nvPr>
            <p:ph type="title"/>
          </p:nvPr>
        </p:nvSpPr>
        <p:spPr/>
        <p:txBody>
          <a:bodyPr>
            <a:normAutofit fontScale="90000"/>
          </a:bodyPr>
          <a:lstStyle/>
          <a:p>
            <a:pPr>
              <a:defRPr/>
            </a:pPr>
            <a:r>
              <a:rPr lang="zh-CN" altLang="en-US" sz="4800" dirty="0"/>
              <a:t>二、</a:t>
            </a:r>
            <a:r>
              <a:rPr lang="en-US" altLang="zh-CN" dirty="0">
                <a:latin typeface="Comic Sans MS" panose="030F0702030302020204" pitchFamily="66" charset="0"/>
              </a:rPr>
              <a:t>E-R</a:t>
            </a:r>
            <a:r>
              <a:rPr lang="zh-CN" altLang="en-US" sz="4800" dirty="0"/>
              <a:t>概念模型</a:t>
            </a:r>
            <a:br>
              <a:rPr lang="zh-CN" altLang="en-US" sz="4800" dirty="0"/>
            </a:br>
            <a:r>
              <a:rPr lang="zh-CN" altLang="en-US" sz="3200" dirty="0">
                <a:solidFill>
                  <a:srgbClr val="3333CC"/>
                </a:solidFill>
                <a:effectLst/>
                <a:latin typeface="Arial Black" panose="020B0A04020102020204" pitchFamily="34" charset="0"/>
              </a:rPr>
              <a:t>	 </a:t>
            </a:r>
            <a:r>
              <a:rPr lang="en-US" altLang="zh-CN" sz="3200" dirty="0">
                <a:solidFill>
                  <a:srgbClr val="3333CC"/>
                </a:solidFill>
                <a:effectLst/>
                <a:latin typeface="Arial Black" panose="020B0A04020102020204" pitchFamily="34" charset="0"/>
              </a:rPr>
              <a:t>4.</a:t>
            </a:r>
            <a:r>
              <a:rPr lang="en-US" altLang="zh-CN" sz="3600" dirty="0">
                <a:solidFill>
                  <a:srgbClr val="3333CC"/>
                </a:solidFill>
                <a:effectLst/>
              </a:rPr>
              <a:t> </a:t>
            </a:r>
            <a:r>
              <a:rPr lang="en-US" altLang="zh-CN" sz="3600" dirty="0">
                <a:solidFill>
                  <a:srgbClr val="3333CC"/>
                </a:solidFill>
                <a:effectLst/>
                <a:latin typeface="Comic Sans MS" panose="030F0702030302020204" pitchFamily="66" charset="0"/>
              </a:rPr>
              <a:t>E-R</a:t>
            </a:r>
            <a:r>
              <a:rPr lang="zh-CN" altLang="en-US" sz="3600" dirty="0">
                <a:solidFill>
                  <a:srgbClr val="3333CC"/>
                </a:solidFill>
                <a:effectLst/>
              </a:rPr>
              <a:t>图的绘制</a:t>
            </a:r>
            <a:endParaRPr lang="zh-CN" altLang="en-US" sz="3600" dirty="0">
              <a:solidFill>
                <a:srgbClr val="3333CC"/>
              </a:solidFill>
              <a:effectLst/>
            </a:endParaRPr>
          </a:p>
        </p:txBody>
      </p:sp>
      <p:grpSp>
        <p:nvGrpSpPr>
          <p:cNvPr id="22532" name="Group 5"/>
          <p:cNvGrpSpPr/>
          <p:nvPr/>
        </p:nvGrpSpPr>
        <p:grpSpPr bwMode="auto">
          <a:xfrm>
            <a:off x="395288" y="1653098"/>
            <a:ext cx="1390650" cy="2981790"/>
            <a:chOff x="1056" y="1344"/>
            <a:chExt cx="1008" cy="2717"/>
          </a:xfrm>
        </p:grpSpPr>
        <p:sp>
          <p:nvSpPr>
            <p:cNvPr id="22563" name="Text Box 6"/>
            <p:cNvSpPr txBox="1">
              <a:spLocks noChangeArrowheads="1"/>
            </p:cNvSpPr>
            <p:nvPr/>
          </p:nvSpPr>
          <p:spPr bwMode="auto">
            <a:xfrm>
              <a:off x="1105" y="1344"/>
              <a:ext cx="814" cy="365"/>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a:solidFill>
                    <a:srgbClr val="000000"/>
                  </a:solidFill>
                </a:rPr>
                <a:t>实体</a:t>
              </a:r>
              <a:r>
                <a:rPr kumimoji="1" lang="en-US" altLang="zh-CN">
                  <a:solidFill>
                    <a:srgbClr val="000000"/>
                  </a:solidFill>
                </a:rPr>
                <a:t>1</a:t>
              </a:r>
              <a:endParaRPr kumimoji="1" lang="en-US" altLang="zh-CN">
                <a:solidFill>
                  <a:srgbClr val="000000"/>
                </a:solidFill>
              </a:endParaRPr>
            </a:p>
          </p:txBody>
        </p:sp>
        <p:sp>
          <p:nvSpPr>
            <p:cNvPr id="22564" name="AutoShape 7"/>
            <p:cNvSpPr>
              <a:spLocks noChangeArrowheads="1"/>
            </p:cNvSpPr>
            <p:nvPr/>
          </p:nvSpPr>
          <p:spPr bwMode="auto">
            <a:xfrm>
              <a:off x="1056" y="2112"/>
              <a:ext cx="960" cy="480"/>
            </a:xfrm>
            <a:prstGeom prst="diamond">
              <a:avLst/>
            </a:prstGeom>
            <a:solidFill>
              <a:schemeClr val="accent1"/>
            </a:solidFill>
            <a:ln w="9525">
              <a:solidFill>
                <a:schemeClr val="tx1"/>
              </a:solidFill>
              <a:miter lim="800000"/>
            </a:ln>
          </p:spPr>
          <p:txBody>
            <a:bodyPr wrap="none" anchor="ctr"/>
            <a:lstStyle/>
            <a:p>
              <a:pPr algn="ctr" defTabSz="914400" eaLnBrk="1" hangingPunct="1"/>
              <a:r>
                <a:rPr kumimoji="1" lang="zh-CN" altLang="en-US" sz="2000" b="1">
                  <a:solidFill>
                    <a:srgbClr val="000000"/>
                  </a:solidFill>
                  <a:latin typeface="Times New Roman" panose="02020603050405020304" pitchFamily="18" charset="0"/>
                </a:rPr>
                <a:t>联系名</a:t>
              </a:r>
              <a:endParaRPr kumimoji="1" lang="zh-CN" altLang="en-US" sz="2000">
                <a:solidFill>
                  <a:srgbClr val="000000"/>
                </a:solidFill>
                <a:latin typeface="Times New Roman" panose="02020603050405020304" pitchFamily="18" charset="0"/>
              </a:endParaRPr>
            </a:p>
          </p:txBody>
        </p:sp>
        <p:sp>
          <p:nvSpPr>
            <p:cNvPr id="22565" name="Text Box 8"/>
            <p:cNvSpPr txBox="1">
              <a:spLocks noChangeArrowheads="1"/>
            </p:cNvSpPr>
            <p:nvPr/>
          </p:nvSpPr>
          <p:spPr bwMode="auto">
            <a:xfrm>
              <a:off x="1152" y="3168"/>
              <a:ext cx="816" cy="365"/>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a:solidFill>
                    <a:srgbClr val="000000"/>
                  </a:solidFill>
                </a:rPr>
                <a:t>实体</a:t>
              </a:r>
              <a:r>
                <a:rPr kumimoji="1" lang="en-US" altLang="zh-CN">
                  <a:solidFill>
                    <a:srgbClr val="000000"/>
                  </a:solidFill>
                </a:rPr>
                <a:t>2</a:t>
              </a:r>
              <a:endParaRPr kumimoji="1" lang="en-US" altLang="zh-CN">
                <a:solidFill>
                  <a:srgbClr val="000000"/>
                </a:solidFill>
              </a:endParaRPr>
            </a:p>
          </p:txBody>
        </p:sp>
        <p:sp>
          <p:nvSpPr>
            <p:cNvPr id="22566" name="Line 9"/>
            <p:cNvSpPr>
              <a:spLocks noChangeShapeType="1"/>
            </p:cNvSpPr>
            <p:nvPr/>
          </p:nvSpPr>
          <p:spPr bwMode="auto">
            <a:xfrm flipV="1">
              <a:off x="1536" y="163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22567" name="Line 10"/>
            <p:cNvSpPr>
              <a:spLocks noChangeShapeType="1"/>
            </p:cNvSpPr>
            <p:nvPr/>
          </p:nvSpPr>
          <p:spPr bwMode="auto">
            <a:xfrm>
              <a:off x="1536" y="2592"/>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22568" name="Text Box 11"/>
            <p:cNvSpPr txBox="1">
              <a:spLocks noChangeArrowheads="1"/>
            </p:cNvSpPr>
            <p:nvPr/>
          </p:nvSpPr>
          <p:spPr bwMode="auto">
            <a:xfrm>
              <a:off x="1152" y="1777"/>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a:solidFill>
                    <a:srgbClr val="000000"/>
                  </a:solidFill>
                </a:rPr>
                <a:t>1</a:t>
              </a:r>
              <a:endParaRPr kumimoji="1" lang="en-US" altLang="zh-CN" b="0">
                <a:solidFill>
                  <a:srgbClr val="000000"/>
                </a:solidFill>
              </a:endParaRPr>
            </a:p>
          </p:txBody>
        </p:sp>
        <p:sp>
          <p:nvSpPr>
            <p:cNvPr id="22569" name="Text Box 12"/>
            <p:cNvSpPr txBox="1">
              <a:spLocks noChangeArrowheads="1"/>
            </p:cNvSpPr>
            <p:nvPr/>
          </p:nvSpPr>
          <p:spPr bwMode="auto">
            <a:xfrm>
              <a:off x="1201" y="273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a:solidFill>
                    <a:srgbClr val="000000"/>
                  </a:solidFill>
                </a:rPr>
                <a:t>1</a:t>
              </a:r>
              <a:endParaRPr kumimoji="1" lang="en-US" altLang="zh-CN" b="0">
                <a:solidFill>
                  <a:srgbClr val="000000"/>
                </a:solidFill>
              </a:endParaRPr>
            </a:p>
          </p:txBody>
        </p:sp>
        <p:sp>
          <p:nvSpPr>
            <p:cNvPr id="22570" name="Text Box 13"/>
            <p:cNvSpPr txBox="1">
              <a:spLocks noChangeArrowheads="1"/>
            </p:cNvSpPr>
            <p:nvPr/>
          </p:nvSpPr>
          <p:spPr bwMode="auto">
            <a:xfrm>
              <a:off x="1201" y="3696"/>
              <a:ext cx="8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a:solidFill>
                    <a:srgbClr val="000000"/>
                  </a:solidFill>
                </a:rPr>
                <a:t>1:1</a:t>
              </a:r>
              <a:r>
                <a:rPr kumimoji="1" lang="zh-CN" altLang="en-US">
                  <a:solidFill>
                    <a:srgbClr val="000000"/>
                  </a:solidFill>
                </a:rPr>
                <a:t>联系</a:t>
              </a:r>
              <a:endParaRPr kumimoji="1" lang="zh-CN" altLang="en-US" b="0">
                <a:solidFill>
                  <a:srgbClr val="000000"/>
                </a:solidFill>
              </a:endParaRPr>
            </a:p>
          </p:txBody>
        </p:sp>
      </p:grpSp>
      <p:grpSp>
        <p:nvGrpSpPr>
          <p:cNvPr id="22533" name="Group 14"/>
          <p:cNvGrpSpPr/>
          <p:nvPr/>
        </p:nvGrpSpPr>
        <p:grpSpPr bwMode="auto">
          <a:xfrm>
            <a:off x="3492500" y="1654292"/>
            <a:ext cx="1390650" cy="2981887"/>
            <a:chOff x="1056" y="1344"/>
            <a:chExt cx="1008" cy="2717"/>
          </a:xfrm>
        </p:grpSpPr>
        <p:sp>
          <p:nvSpPr>
            <p:cNvPr id="22555" name="Text Box 15"/>
            <p:cNvSpPr txBox="1">
              <a:spLocks noChangeArrowheads="1"/>
            </p:cNvSpPr>
            <p:nvPr/>
          </p:nvSpPr>
          <p:spPr bwMode="auto">
            <a:xfrm>
              <a:off x="1105" y="1344"/>
              <a:ext cx="814" cy="365"/>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a:solidFill>
                    <a:srgbClr val="000000"/>
                  </a:solidFill>
                </a:rPr>
                <a:t>实体</a:t>
              </a:r>
              <a:r>
                <a:rPr kumimoji="1" lang="en-US" altLang="zh-CN">
                  <a:solidFill>
                    <a:srgbClr val="000000"/>
                  </a:solidFill>
                </a:rPr>
                <a:t>1</a:t>
              </a:r>
              <a:endParaRPr kumimoji="1" lang="en-US" altLang="zh-CN">
                <a:solidFill>
                  <a:srgbClr val="000000"/>
                </a:solidFill>
              </a:endParaRPr>
            </a:p>
          </p:txBody>
        </p:sp>
        <p:sp>
          <p:nvSpPr>
            <p:cNvPr id="22556" name="AutoShape 16"/>
            <p:cNvSpPr>
              <a:spLocks noChangeArrowheads="1"/>
            </p:cNvSpPr>
            <p:nvPr/>
          </p:nvSpPr>
          <p:spPr bwMode="auto">
            <a:xfrm>
              <a:off x="1056" y="2112"/>
              <a:ext cx="960" cy="480"/>
            </a:xfrm>
            <a:prstGeom prst="diamond">
              <a:avLst/>
            </a:prstGeom>
            <a:solidFill>
              <a:schemeClr val="accent1"/>
            </a:solidFill>
            <a:ln w="9525">
              <a:solidFill>
                <a:schemeClr val="tx1"/>
              </a:solidFill>
              <a:miter lim="800000"/>
            </a:ln>
          </p:spPr>
          <p:txBody>
            <a:bodyPr wrap="none" anchor="ctr"/>
            <a:lstStyle/>
            <a:p>
              <a:pPr algn="ctr" defTabSz="914400" eaLnBrk="1" hangingPunct="1"/>
              <a:r>
                <a:rPr kumimoji="1" lang="zh-CN" altLang="en-US" b="1">
                  <a:solidFill>
                    <a:srgbClr val="000000"/>
                  </a:solidFill>
                  <a:latin typeface="Times New Roman" panose="02020603050405020304" pitchFamily="18" charset="0"/>
                </a:rPr>
                <a:t>联系名</a:t>
              </a:r>
              <a:endParaRPr kumimoji="1" lang="zh-CN" altLang="en-US">
                <a:solidFill>
                  <a:srgbClr val="000000"/>
                </a:solidFill>
                <a:latin typeface="Times New Roman" panose="02020603050405020304" pitchFamily="18" charset="0"/>
              </a:endParaRPr>
            </a:p>
          </p:txBody>
        </p:sp>
        <p:sp>
          <p:nvSpPr>
            <p:cNvPr id="22557" name="Text Box 17"/>
            <p:cNvSpPr txBox="1">
              <a:spLocks noChangeArrowheads="1"/>
            </p:cNvSpPr>
            <p:nvPr/>
          </p:nvSpPr>
          <p:spPr bwMode="auto">
            <a:xfrm>
              <a:off x="1152" y="3168"/>
              <a:ext cx="816" cy="365"/>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a:solidFill>
                    <a:srgbClr val="000000"/>
                  </a:solidFill>
                </a:rPr>
                <a:t>实体</a:t>
              </a:r>
              <a:r>
                <a:rPr kumimoji="1" lang="en-US" altLang="zh-CN">
                  <a:solidFill>
                    <a:srgbClr val="000000"/>
                  </a:solidFill>
                </a:rPr>
                <a:t>2</a:t>
              </a:r>
              <a:endParaRPr kumimoji="1" lang="en-US" altLang="zh-CN">
                <a:solidFill>
                  <a:srgbClr val="000000"/>
                </a:solidFill>
              </a:endParaRPr>
            </a:p>
          </p:txBody>
        </p:sp>
        <p:sp>
          <p:nvSpPr>
            <p:cNvPr id="22558" name="Line 18"/>
            <p:cNvSpPr>
              <a:spLocks noChangeShapeType="1"/>
            </p:cNvSpPr>
            <p:nvPr/>
          </p:nvSpPr>
          <p:spPr bwMode="auto">
            <a:xfrm flipV="1">
              <a:off x="1536" y="163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22559" name="Line 19"/>
            <p:cNvSpPr>
              <a:spLocks noChangeShapeType="1"/>
            </p:cNvSpPr>
            <p:nvPr/>
          </p:nvSpPr>
          <p:spPr bwMode="auto">
            <a:xfrm>
              <a:off x="1536" y="2592"/>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22560" name="Text Box 20"/>
            <p:cNvSpPr txBox="1">
              <a:spLocks noChangeArrowheads="1"/>
            </p:cNvSpPr>
            <p:nvPr/>
          </p:nvSpPr>
          <p:spPr bwMode="auto">
            <a:xfrm>
              <a:off x="1152" y="1777"/>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a:solidFill>
                    <a:srgbClr val="000000"/>
                  </a:solidFill>
                </a:rPr>
                <a:t>m</a:t>
              </a:r>
              <a:endParaRPr kumimoji="1" lang="en-US" altLang="zh-CN" b="0">
                <a:solidFill>
                  <a:srgbClr val="000000"/>
                </a:solidFill>
              </a:endParaRPr>
            </a:p>
          </p:txBody>
        </p:sp>
        <p:sp>
          <p:nvSpPr>
            <p:cNvPr id="22561" name="Text Box 21"/>
            <p:cNvSpPr txBox="1">
              <a:spLocks noChangeArrowheads="1"/>
            </p:cNvSpPr>
            <p:nvPr/>
          </p:nvSpPr>
          <p:spPr bwMode="auto">
            <a:xfrm>
              <a:off x="1201" y="273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a:solidFill>
                    <a:srgbClr val="000000"/>
                  </a:solidFill>
                </a:rPr>
                <a:t>n</a:t>
              </a:r>
              <a:endParaRPr kumimoji="1" lang="en-US" altLang="zh-CN" b="0">
                <a:solidFill>
                  <a:srgbClr val="000000"/>
                </a:solidFill>
              </a:endParaRPr>
            </a:p>
          </p:txBody>
        </p:sp>
        <p:sp>
          <p:nvSpPr>
            <p:cNvPr id="22562" name="Text Box 22"/>
            <p:cNvSpPr txBox="1">
              <a:spLocks noChangeArrowheads="1"/>
            </p:cNvSpPr>
            <p:nvPr/>
          </p:nvSpPr>
          <p:spPr bwMode="auto">
            <a:xfrm>
              <a:off x="1201" y="3696"/>
              <a:ext cx="8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a:solidFill>
                    <a:srgbClr val="000000"/>
                  </a:solidFill>
                </a:rPr>
                <a:t>m:n</a:t>
              </a:r>
              <a:r>
                <a:rPr kumimoji="1" lang="zh-CN" altLang="en-US">
                  <a:solidFill>
                    <a:srgbClr val="000000"/>
                  </a:solidFill>
                </a:rPr>
                <a:t>联系</a:t>
              </a:r>
              <a:endParaRPr kumimoji="1" lang="zh-CN" altLang="en-US" b="0">
                <a:solidFill>
                  <a:srgbClr val="000000"/>
                </a:solidFill>
              </a:endParaRPr>
            </a:p>
          </p:txBody>
        </p:sp>
      </p:grpSp>
      <p:grpSp>
        <p:nvGrpSpPr>
          <p:cNvPr id="22534" name="Group 23"/>
          <p:cNvGrpSpPr/>
          <p:nvPr/>
        </p:nvGrpSpPr>
        <p:grpSpPr bwMode="auto">
          <a:xfrm>
            <a:off x="1908176" y="1653100"/>
            <a:ext cx="1389063" cy="2981887"/>
            <a:chOff x="1056" y="1344"/>
            <a:chExt cx="1008" cy="2717"/>
          </a:xfrm>
        </p:grpSpPr>
        <p:sp>
          <p:nvSpPr>
            <p:cNvPr id="22547" name="Text Box 24"/>
            <p:cNvSpPr txBox="1">
              <a:spLocks noChangeArrowheads="1"/>
            </p:cNvSpPr>
            <p:nvPr/>
          </p:nvSpPr>
          <p:spPr bwMode="auto">
            <a:xfrm>
              <a:off x="1105" y="1344"/>
              <a:ext cx="815" cy="365"/>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a:solidFill>
                    <a:srgbClr val="000000"/>
                  </a:solidFill>
                </a:rPr>
                <a:t>实体</a:t>
              </a:r>
              <a:r>
                <a:rPr kumimoji="1" lang="en-US" altLang="zh-CN">
                  <a:solidFill>
                    <a:srgbClr val="000000"/>
                  </a:solidFill>
                </a:rPr>
                <a:t>1</a:t>
              </a:r>
              <a:endParaRPr kumimoji="1" lang="en-US" altLang="zh-CN">
                <a:solidFill>
                  <a:srgbClr val="000000"/>
                </a:solidFill>
              </a:endParaRPr>
            </a:p>
          </p:txBody>
        </p:sp>
        <p:sp>
          <p:nvSpPr>
            <p:cNvPr id="22548" name="AutoShape 25"/>
            <p:cNvSpPr>
              <a:spLocks noChangeArrowheads="1"/>
            </p:cNvSpPr>
            <p:nvPr/>
          </p:nvSpPr>
          <p:spPr bwMode="auto">
            <a:xfrm>
              <a:off x="1056" y="2112"/>
              <a:ext cx="960" cy="480"/>
            </a:xfrm>
            <a:prstGeom prst="diamond">
              <a:avLst/>
            </a:prstGeom>
            <a:solidFill>
              <a:schemeClr val="accent1"/>
            </a:solidFill>
            <a:ln w="9525">
              <a:solidFill>
                <a:schemeClr val="tx1"/>
              </a:solidFill>
              <a:miter lim="800000"/>
            </a:ln>
          </p:spPr>
          <p:txBody>
            <a:bodyPr wrap="none" anchor="ctr"/>
            <a:lstStyle/>
            <a:p>
              <a:pPr algn="ctr" defTabSz="914400" eaLnBrk="1" hangingPunct="1"/>
              <a:r>
                <a:rPr kumimoji="1" lang="zh-CN" altLang="en-US" sz="2000" b="1">
                  <a:solidFill>
                    <a:srgbClr val="000000"/>
                  </a:solidFill>
                  <a:latin typeface="Times New Roman" panose="02020603050405020304" pitchFamily="18" charset="0"/>
                </a:rPr>
                <a:t>联系名</a:t>
              </a:r>
              <a:endParaRPr kumimoji="1" lang="zh-CN" altLang="en-US" sz="2000">
                <a:solidFill>
                  <a:srgbClr val="000000"/>
                </a:solidFill>
                <a:latin typeface="Times New Roman" panose="02020603050405020304" pitchFamily="18" charset="0"/>
              </a:endParaRPr>
            </a:p>
          </p:txBody>
        </p:sp>
        <p:sp>
          <p:nvSpPr>
            <p:cNvPr id="22549" name="Text Box 26"/>
            <p:cNvSpPr txBox="1">
              <a:spLocks noChangeArrowheads="1"/>
            </p:cNvSpPr>
            <p:nvPr/>
          </p:nvSpPr>
          <p:spPr bwMode="auto">
            <a:xfrm>
              <a:off x="1152" y="3168"/>
              <a:ext cx="816" cy="365"/>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a:solidFill>
                    <a:srgbClr val="000000"/>
                  </a:solidFill>
                </a:rPr>
                <a:t>实体</a:t>
              </a:r>
              <a:r>
                <a:rPr kumimoji="1" lang="en-US" altLang="zh-CN">
                  <a:solidFill>
                    <a:srgbClr val="000000"/>
                  </a:solidFill>
                </a:rPr>
                <a:t>2</a:t>
              </a:r>
              <a:endParaRPr kumimoji="1" lang="en-US" altLang="zh-CN">
                <a:solidFill>
                  <a:srgbClr val="000000"/>
                </a:solidFill>
              </a:endParaRPr>
            </a:p>
          </p:txBody>
        </p:sp>
        <p:sp>
          <p:nvSpPr>
            <p:cNvPr id="22550" name="Line 27"/>
            <p:cNvSpPr>
              <a:spLocks noChangeShapeType="1"/>
            </p:cNvSpPr>
            <p:nvPr/>
          </p:nvSpPr>
          <p:spPr bwMode="auto">
            <a:xfrm flipV="1">
              <a:off x="1536" y="163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22551" name="Line 28"/>
            <p:cNvSpPr>
              <a:spLocks noChangeShapeType="1"/>
            </p:cNvSpPr>
            <p:nvPr/>
          </p:nvSpPr>
          <p:spPr bwMode="auto">
            <a:xfrm>
              <a:off x="1536" y="2592"/>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22552" name="Text Box 29"/>
            <p:cNvSpPr txBox="1">
              <a:spLocks noChangeArrowheads="1"/>
            </p:cNvSpPr>
            <p:nvPr/>
          </p:nvSpPr>
          <p:spPr bwMode="auto">
            <a:xfrm>
              <a:off x="1152" y="1777"/>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a:solidFill>
                    <a:srgbClr val="000000"/>
                  </a:solidFill>
                </a:rPr>
                <a:t>1</a:t>
              </a:r>
              <a:endParaRPr kumimoji="1" lang="en-US" altLang="zh-CN" b="0">
                <a:solidFill>
                  <a:srgbClr val="000000"/>
                </a:solidFill>
              </a:endParaRPr>
            </a:p>
          </p:txBody>
        </p:sp>
        <p:sp>
          <p:nvSpPr>
            <p:cNvPr id="22553" name="Text Box 30"/>
            <p:cNvSpPr txBox="1">
              <a:spLocks noChangeArrowheads="1"/>
            </p:cNvSpPr>
            <p:nvPr/>
          </p:nvSpPr>
          <p:spPr bwMode="auto">
            <a:xfrm>
              <a:off x="1200" y="2736"/>
              <a:ext cx="2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a:solidFill>
                    <a:srgbClr val="000000"/>
                  </a:solidFill>
                </a:rPr>
                <a:t>n</a:t>
              </a:r>
              <a:endParaRPr kumimoji="1" lang="en-US" altLang="zh-CN" b="0">
                <a:solidFill>
                  <a:srgbClr val="000000"/>
                </a:solidFill>
              </a:endParaRPr>
            </a:p>
          </p:txBody>
        </p:sp>
        <p:sp>
          <p:nvSpPr>
            <p:cNvPr id="22554" name="Text Box 31"/>
            <p:cNvSpPr txBox="1">
              <a:spLocks noChangeArrowheads="1"/>
            </p:cNvSpPr>
            <p:nvPr/>
          </p:nvSpPr>
          <p:spPr bwMode="auto">
            <a:xfrm>
              <a:off x="1200" y="3696"/>
              <a:ext cx="8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a:solidFill>
                    <a:srgbClr val="000000"/>
                  </a:solidFill>
                </a:rPr>
                <a:t>1:n</a:t>
              </a:r>
              <a:r>
                <a:rPr kumimoji="1" lang="zh-CN" altLang="en-US">
                  <a:solidFill>
                    <a:srgbClr val="000000"/>
                  </a:solidFill>
                </a:rPr>
                <a:t>联系</a:t>
              </a:r>
              <a:endParaRPr kumimoji="1" lang="zh-CN" altLang="en-US" b="0">
                <a:solidFill>
                  <a:srgbClr val="000000"/>
                </a:solidFill>
              </a:endParaRPr>
            </a:p>
          </p:txBody>
        </p:sp>
      </p:grpSp>
      <p:grpSp>
        <p:nvGrpSpPr>
          <p:cNvPr id="22535" name="Group 32"/>
          <p:cNvGrpSpPr/>
          <p:nvPr/>
        </p:nvGrpSpPr>
        <p:grpSpPr bwMode="auto">
          <a:xfrm>
            <a:off x="5580065" y="1654289"/>
            <a:ext cx="2987675" cy="2776296"/>
            <a:chOff x="1632" y="1200"/>
            <a:chExt cx="2208" cy="2712"/>
          </a:xfrm>
        </p:grpSpPr>
        <p:grpSp>
          <p:nvGrpSpPr>
            <p:cNvPr id="22536" name="Group 33"/>
            <p:cNvGrpSpPr/>
            <p:nvPr/>
          </p:nvGrpSpPr>
          <p:grpSpPr bwMode="auto">
            <a:xfrm>
              <a:off x="1632" y="1200"/>
              <a:ext cx="1008" cy="2712"/>
              <a:chOff x="1056" y="1344"/>
              <a:chExt cx="1008" cy="2712"/>
            </a:xfrm>
          </p:grpSpPr>
          <p:sp>
            <p:nvSpPr>
              <p:cNvPr id="22539" name="Text Box 34"/>
              <p:cNvSpPr txBox="1">
                <a:spLocks noChangeArrowheads="1"/>
              </p:cNvSpPr>
              <p:nvPr/>
            </p:nvSpPr>
            <p:spPr bwMode="auto">
              <a:xfrm>
                <a:off x="1104" y="1344"/>
                <a:ext cx="816" cy="361"/>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sz="1800">
                    <a:solidFill>
                      <a:srgbClr val="000000"/>
                    </a:solidFill>
                  </a:rPr>
                  <a:t>课程</a:t>
                </a:r>
                <a:endParaRPr kumimoji="1" lang="zh-CN" altLang="en-US" sz="1800">
                  <a:solidFill>
                    <a:srgbClr val="000000"/>
                  </a:solidFill>
                </a:endParaRPr>
              </a:p>
            </p:txBody>
          </p:sp>
          <p:sp>
            <p:nvSpPr>
              <p:cNvPr id="22540" name="AutoShape 35"/>
              <p:cNvSpPr>
                <a:spLocks noChangeArrowheads="1"/>
              </p:cNvSpPr>
              <p:nvPr/>
            </p:nvSpPr>
            <p:spPr bwMode="auto">
              <a:xfrm>
                <a:off x="1056" y="2112"/>
                <a:ext cx="960" cy="480"/>
              </a:xfrm>
              <a:prstGeom prst="diamond">
                <a:avLst/>
              </a:prstGeom>
              <a:solidFill>
                <a:schemeClr val="accent1"/>
              </a:solidFill>
              <a:ln w="9525">
                <a:solidFill>
                  <a:schemeClr val="tx1"/>
                </a:solidFill>
                <a:miter lim="800000"/>
              </a:ln>
            </p:spPr>
            <p:txBody>
              <a:bodyPr wrap="none" anchor="ctr"/>
              <a:lstStyle/>
              <a:p>
                <a:pPr algn="ctr" defTabSz="914400" eaLnBrk="1" hangingPunct="1"/>
                <a:r>
                  <a:rPr kumimoji="1" lang="zh-CN" altLang="en-US" b="1">
                    <a:solidFill>
                      <a:srgbClr val="000000"/>
                    </a:solidFill>
                    <a:latin typeface="Times New Roman" panose="02020603050405020304" pitchFamily="18" charset="0"/>
                  </a:rPr>
                  <a:t>选修</a:t>
                </a:r>
                <a:endParaRPr kumimoji="1" lang="zh-CN" altLang="en-US">
                  <a:solidFill>
                    <a:srgbClr val="000000"/>
                  </a:solidFill>
                  <a:latin typeface="Times New Roman" panose="02020603050405020304" pitchFamily="18" charset="0"/>
                </a:endParaRPr>
              </a:p>
            </p:txBody>
          </p:sp>
          <p:sp>
            <p:nvSpPr>
              <p:cNvPr id="22541" name="Text Box 36"/>
              <p:cNvSpPr txBox="1">
                <a:spLocks noChangeArrowheads="1"/>
              </p:cNvSpPr>
              <p:nvPr/>
            </p:nvSpPr>
            <p:spPr bwMode="auto">
              <a:xfrm>
                <a:off x="1152" y="3168"/>
                <a:ext cx="816" cy="361"/>
              </a:xfrm>
              <a:prstGeom prst="rect">
                <a:avLst/>
              </a:prstGeom>
              <a:solidFill>
                <a:schemeClr val="accent1"/>
              </a:solidFill>
              <a:ln w="9525">
                <a:solidFill>
                  <a:schemeClr val="tx1"/>
                </a:solidFill>
                <a:miter lim="800000"/>
              </a:ln>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algn="ctr" defTabSz="914400" eaLnBrk="1" hangingPunct="1">
                  <a:spcBef>
                    <a:spcPct val="50000"/>
                  </a:spcBef>
                </a:pPr>
                <a:r>
                  <a:rPr kumimoji="1" lang="zh-CN" altLang="en-US" sz="1800">
                    <a:solidFill>
                      <a:srgbClr val="000000"/>
                    </a:solidFill>
                  </a:rPr>
                  <a:t>学生</a:t>
                </a:r>
                <a:endParaRPr kumimoji="1" lang="zh-CN" altLang="en-US" sz="1800">
                  <a:solidFill>
                    <a:srgbClr val="000000"/>
                  </a:solidFill>
                </a:endParaRPr>
              </a:p>
            </p:txBody>
          </p:sp>
          <p:sp>
            <p:nvSpPr>
              <p:cNvPr id="22542" name="Line 37"/>
              <p:cNvSpPr>
                <a:spLocks noChangeShapeType="1"/>
              </p:cNvSpPr>
              <p:nvPr/>
            </p:nvSpPr>
            <p:spPr bwMode="auto">
              <a:xfrm flipV="1">
                <a:off x="1536" y="1632"/>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22543" name="Line 38"/>
              <p:cNvSpPr>
                <a:spLocks noChangeShapeType="1"/>
              </p:cNvSpPr>
              <p:nvPr/>
            </p:nvSpPr>
            <p:spPr bwMode="auto">
              <a:xfrm>
                <a:off x="1536" y="2592"/>
                <a:ext cx="0" cy="5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sp>
            <p:nvSpPr>
              <p:cNvPr id="22544" name="Text Box 39"/>
              <p:cNvSpPr txBox="1">
                <a:spLocks noChangeArrowheads="1"/>
              </p:cNvSpPr>
              <p:nvPr/>
            </p:nvSpPr>
            <p:spPr bwMode="auto">
              <a:xfrm>
                <a:off x="1152" y="1776"/>
                <a:ext cx="24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sz="1800">
                    <a:solidFill>
                      <a:srgbClr val="000000"/>
                    </a:solidFill>
                  </a:rPr>
                  <a:t>m</a:t>
                </a:r>
                <a:endParaRPr kumimoji="1" lang="en-US" altLang="zh-CN" sz="1800" b="0">
                  <a:solidFill>
                    <a:srgbClr val="000000"/>
                  </a:solidFill>
                </a:endParaRPr>
              </a:p>
            </p:txBody>
          </p:sp>
          <p:sp>
            <p:nvSpPr>
              <p:cNvPr id="22545" name="Text Box 40"/>
              <p:cNvSpPr txBox="1">
                <a:spLocks noChangeArrowheads="1"/>
              </p:cNvSpPr>
              <p:nvPr/>
            </p:nvSpPr>
            <p:spPr bwMode="auto">
              <a:xfrm>
                <a:off x="1200" y="2735"/>
                <a:ext cx="24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r>
                  <a:rPr kumimoji="1" lang="en-US" altLang="zh-CN" sz="1800">
                    <a:solidFill>
                      <a:srgbClr val="000000"/>
                    </a:solidFill>
                  </a:rPr>
                  <a:t>n</a:t>
                </a:r>
                <a:endParaRPr kumimoji="1" lang="en-US" altLang="zh-CN" sz="1800" b="0">
                  <a:solidFill>
                    <a:srgbClr val="000000"/>
                  </a:solidFill>
                </a:endParaRPr>
              </a:p>
            </p:txBody>
          </p:sp>
          <p:sp>
            <p:nvSpPr>
              <p:cNvPr id="22546" name="Text Box 41"/>
              <p:cNvSpPr txBox="1">
                <a:spLocks noChangeArrowheads="1"/>
              </p:cNvSpPr>
              <p:nvPr/>
            </p:nvSpPr>
            <p:spPr bwMode="auto">
              <a:xfrm>
                <a:off x="1200" y="3695"/>
                <a:ext cx="86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000099"/>
                    </a:solidFill>
                    <a:latin typeface="Times New Roman" panose="02020603050405020304" pitchFamily="18" charset="0"/>
                    <a:ea typeface="宋体" panose="02010600030101010101" pitchFamily="2" charset="-122"/>
                  </a:defRPr>
                </a:lvl1pPr>
                <a:lvl2pPr marL="742950" indent="-285750">
                  <a:defRPr sz="2000" b="1">
                    <a:solidFill>
                      <a:srgbClr val="000099"/>
                    </a:solidFill>
                    <a:latin typeface="Times New Roman" panose="02020603050405020304" pitchFamily="18" charset="0"/>
                    <a:ea typeface="宋体" panose="02010600030101010101" pitchFamily="2" charset="-122"/>
                  </a:defRPr>
                </a:lvl2pPr>
                <a:lvl3pPr marL="1143000" indent="-228600">
                  <a:defRPr sz="2000" b="1">
                    <a:solidFill>
                      <a:srgbClr val="000099"/>
                    </a:solidFill>
                    <a:latin typeface="Times New Roman" panose="02020603050405020304" pitchFamily="18" charset="0"/>
                    <a:ea typeface="宋体" panose="02010600030101010101" pitchFamily="2" charset="-122"/>
                  </a:defRPr>
                </a:lvl3pPr>
                <a:lvl4pPr marL="1600200" indent="-228600">
                  <a:defRPr sz="2000" b="1">
                    <a:solidFill>
                      <a:srgbClr val="000099"/>
                    </a:solidFill>
                    <a:latin typeface="Times New Roman" panose="02020603050405020304" pitchFamily="18" charset="0"/>
                    <a:ea typeface="宋体" panose="02010600030101010101" pitchFamily="2" charset="-122"/>
                  </a:defRPr>
                </a:lvl4pPr>
                <a:lvl5pPr marL="2057400" indent="-228600">
                  <a:defRPr sz="2000" b="1">
                    <a:solidFill>
                      <a:srgbClr val="000099"/>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b="1">
                    <a:solidFill>
                      <a:srgbClr val="000099"/>
                    </a:solidFill>
                    <a:latin typeface="Times New Roman" panose="02020603050405020304" pitchFamily="18" charset="0"/>
                    <a:ea typeface="宋体" panose="02010600030101010101" pitchFamily="2" charset="-122"/>
                  </a:defRPr>
                </a:lvl9pPr>
              </a:lstStyle>
              <a:p>
                <a:pPr defTabSz="914400" eaLnBrk="1" hangingPunct="1">
                  <a:spcBef>
                    <a:spcPct val="50000"/>
                  </a:spcBef>
                </a:pPr>
                <a:endParaRPr kumimoji="1" lang="zh-CN" altLang="zh-CN" sz="1800" b="0">
                  <a:solidFill>
                    <a:srgbClr val="000000"/>
                  </a:solidFill>
                </a:endParaRPr>
              </a:p>
            </p:txBody>
          </p:sp>
        </p:grpSp>
        <p:sp>
          <p:nvSpPr>
            <p:cNvPr id="22537" name="Oval 42"/>
            <p:cNvSpPr>
              <a:spLocks noChangeArrowheads="1"/>
            </p:cNvSpPr>
            <p:nvPr/>
          </p:nvSpPr>
          <p:spPr bwMode="auto">
            <a:xfrm>
              <a:off x="3072" y="2016"/>
              <a:ext cx="768" cy="336"/>
            </a:xfrm>
            <a:prstGeom prst="ellipse">
              <a:avLst/>
            </a:prstGeom>
            <a:solidFill>
              <a:schemeClr val="accent1"/>
            </a:solidFill>
            <a:ln w="9525">
              <a:solidFill>
                <a:schemeClr val="tx1"/>
              </a:solidFill>
              <a:round/>
            </a:ln>
          </p:spPr>
          <p:txBody>
            <a:bodyPr wrap="none" anchor="ctr"/>
            <a:lstStyle/>
            <a:p>
              <a:pPr algn="ctr" defTabSz="914400" eaLnBrk="1" hangingPunct="1"/>
              <a:r>
                <a:rPr kumimoji="1" lang="zh-CN" altLang="en-US" b="1">
                  <a:solidFill>
                    <a:srgbClr val="000000"/>
                  </a:solidFill>
                  <a:latin typeface="Times New Roman" panose="02020603050405020304" pitchFamily="18" charset="0"/>
                </a:rPr>
                <a:t>成绩</a:t>
              </a:r>
              <a:endParaRPr kumimoji="1" lang="zh-CN" altLang="en-US" b="1">
                <a:solidFill>
                  <a:srgbClr val="000000"/>
                </a:solidFill>
                <a:latin typeface="Times New Roman" panose="02020603050405020304" pitchFamily="18" charset="0"/>
              </a:endParaRPr>
            </a:p>
          </p:txBody>
        </p:sp>
        <p:sp>
          <p:nvSpPr>
            <p:cNvPr id="22538" name="Line 43"/>
            <p:cNvSpPr>
              <a:spLocks noChangeShapeType="1"/>
            </p:cNvSpPr>
            <p:nvPr/>
          </p:nvSpPr>
          <p:spPr bwMode="auto">
            <a:xfrm>
              <a:off x="2592" y="2208"/>
              <a:ext cx="48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defTabSz="914400"/>
              <a:endParaRPr lang="zh-CN" altLang="en-US" sz="2000" b="1">
                <a:solidFill>
                  <a:srgbClr val="000099"/>
                </a:solidFill>
                <a:latin typeface="Times New Roman" panose="02020603050405020304" pitchFamily="18" charset="0"/>
              </a:endParaRPr>
            </a:p>
          </p:txBody>
        </p:sp>
      </p:gr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09600" indent="-609600">
              <a:buFont typeface="Wingdings" panose="05000000000000000000" pitchFamily="2" charset="2"/>
              <a:buNone/>
              <a:defRPr/>
            </a:pPr>
            <a:r>
              <a:rPr lang="zh-CN" altLang="en-US" b="1" dirty="0">
                <a:solidFill>
                  <a:schemeClr val="tx2"/>
                </a:solidFill>
                <a:effectLst>
                  <a:outerShdw blurRad="38100" dist="38100" dir="2700000" algn="tl">
                    <a:srgbClr val="000000"/>
                  </a:outerShdw>
                </a:effectLst>
              </a:rPr>
              <a:t>教学活动：阅读教材，某学校计算机学院的教学管理</a:t>
            </a:r>
            <a:r>
              <a:rPr lang="en-US" altLang="zh-CN" b="1" dirty="0">
                <a:solidFill>
                  <a:schemeClr val="tx2"/>
                </a:solidFill>
                <a:effectLst>
                  <a:outerShdw blurRad="38100" dist="38100" dir="2700000" algn="tl">
                    <a:srgbClr val="000000"/>
                  </a:outerShdw>
                </a:effectLst>
              </a:rPr>
              <a:t>E-R</a:t>
            </a:r>
            <a:r>
              <a:rPr lang="zh-CN" altLang="en-US" b="1" dirty="0">
                <a:solidFill>
                  <a:schemeClr val="tx2"/>
                </a:solidFill>
                <a:effectLst>
                  <a:outerShdw blurRad="38100" dist="38100" dir="2700000" algn="tl">
                    <a:srgbClr val="000000"/>
                  </a:outerShdw>
                </a:effectLst>
              </a:rPr>
              <a:t>图的建立实例（时间</a:t>
            </a:r>
            <a:r>
              <a:rPr lang="en-US" altLang="zh-CN" b="1" dirty="0">
                <a:solidFill>
                  <a:schemeClr val="tx2"/>
                </a:solidFill>
                <a:effectLst>
                  <a:outerShdw blurRad="38100" dist="38100" dir="2700000" algn="tl">
                    <a:srgbClr val="000000"/>
                  </a:outerShdw>
                </a:effectLst>
              </a:rPr>
              <a:t>10</a:t>
            </a:r>
            <a:r>
              <a:rPr lang="zh-CN" altLang="en-US" b="1" dirty="0">
                <a:solidFill>
                  <a:schemeClr val="tx2"/>
                </a:solidFill>
                <a:effectLst>
                  <a:outerShdw blurRad="38100" dist="38100" dir="2700000" algn="tl">
                    <a:srgbClr val="000000"/>
                  </a:outerShdw>
                </a:effectLst>
              </a:rPr>
              <a:t>分），并回答以下问题：</a:t>
            </a:r>
            <a:endParaRPr lang="zh-CN" altLang="en-US" b="1" dirty="0">
              <a:solidFill>
                <a:schemeClr val="tx2"/>
              </a:solidFill>
              <a:effectLst>
                <a:outerShdw blurRad="38100" dist="38100" dir="2700000" algn="tl">
                  <a:srgbClr val="000000"/>
                </a:outerShdw>
              </a:effectLst>
            </a:endParaRPr>
          </a:p>
          <a:p>
            <a:pPr marL="609600" indent="-609600">
              <a:buFont typeface="Wingdings" panose="05000000000000000000" pitchFamily="2" charset="2"/>
              <a:buAutoNum type="arabicPeriod"/>
              <a:defRPr/>
            </a:pPr>
            <a:r>
              <a:rPr lang="zh-CN" altLang="en-US" sz="2400" b="1" dirty="0"/>
              <a:t>有哪些实体？</a:t>
            </a:r>
            <a:endParaRPr lang="zh-CN" altLang="en-US" sz="2400" b="1" dirty="0"/>
          </a:p>
          <a:p>
            <a:pPr marL="609600" indent="-609600">
              <a:buFont typeface="Wingdings" panose="05000000000000000000" pitchFamily="2" charset="2"/>
              <a:buAutoNum type="arabicPeriod"/>
              <a:defRPr/>
            </a:pPr>
            <a:r>
              <a:rPr lang="zh-CN" altLang="en-US" sz="2400" b="1" dirty="0"/>
              <a:t>实体间有哪些联系？各联系是什么类型？</a:t>
            </a:r>
            <a:endParaRPr lang="zh-CN" altLang="en-US" sz="2400" b="1" dirty="0"/>
          </a:p>
          <a:p>
            <a:pPr marL="609600" indent="-609600">
              <a:buFont typeface="Wingdings" panose="05000000000000000000" pitchFamily="2" charset="2"/>
              <a:buAutoNum type="arabicPeriod"/>
              <a:defRPr/>
            </a:pPr>
            <a:r>
              <a:rPr lang="zh-CN" altLang="en-US" sz="2400" b="1" dirty="0"/>
              <a:t>若实体的属性太多，可如何简化</a:t>
            </a:r>
            <a:r>
              <a:rPr lang="en-US" altLang="zh-CN" sz="2400" b="1" dirty="0"/>
              <a:t>E-R</a:t>
            </a:r>
            <a:r>
              <a:rPr lang="zh-CN" altLang="en-US" sz="2400" b="1" dirty="0"/>
              <a:t>图？</a:t>
            </a:r>
            <a:endParaRPr lang="zh-CN" altLang="en-US" sz="2400" b="1" dirty="0"/>
          </a:p>
          <a:p>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dirty="0"/>
              <a:t>1. </a:t>
            </a:r>
            <a:r>
              <a:rPr lang="zh-CN" altLang="zh-CN" dirty="0"/>
              <a:t>确定构成</a:t>
            </a:r>
            <a:r>
              <a:rPr lang="en-US" altLang="zh-CN" dirty="0"/>
              <a:t>E-R</a:t>
            </a:r>
            <a:r>
              <a:rPr lang="zh-CN" altLang="zh-CN" dirty="0"/>
              <a:t>图的实体</a:t>
            </a:r>
            <a:endParaRPr lang="zh-CN" altLang="zh-CN" dirty="0"/>
          </a:p>
          <a:p>
            <a:pPr marL="109855" indent="0">
              <a:buNone/>
            </a:pPr>
            <a:r>
              <a:rPr lang="en-US" altLang="zh-CN" dirty="0"/>
              <a:t>2. </a:t>
            </a:r>
            <a:r>
              <a:rPr lang="zh-CN" altLang="zh-CN" dirty="0"/>
              <a:t>确定构成</a:t>
            </a:r>
            <a:r>
              <a:rPr lang="en-US" altLang="zh-CN" dirty="0"/>
              <a:t>E-R</a:t>
            </a:r>
            <a:r>
              <a:rPr lang="zh-CN" altLang="zh-CN" dirty="0"/>
              <a:t>图的实体间的联系</a:t>
            </a:r>
            <a:endParaRPr lang="zh-CN" altLang="zh-CN" dirty="0"/>
          </a:p>
          <a:p>
            <a:pPr marL="109855" indent="0">
              <a:buNone/>
            </a:pPr>
            <a:r>
              <a:rPr lang="en-US" altLang="zh-CN" dirty="0"/>
              <a:t>3. </a:t>
            </a:r>
            <a:r>
              <a:rPr lang="zh-CN" altLang="en-US" dirty="0"/>
              <a:t>确定实体和联系之间的关系</a:t>
            </a:r>
            <a:endParaRPr lang="zh-CN" altLang="zh-CN" dirty="0"/>
          </a:p>
          <a:p>
            <a:pPr marL="109855" indent="0">
              <a:buNone/>
            </a:pPr>
            <a:r>
              <a:rPr lang="en-US" altLang="zh-CN" dirty="0">
                <a:sym typeface="+mn-ea"/>
              </a:rPr>
              <a:t>4. </a:t>
            </a:r>
            <a:r>
              <a:rPr lang="zh-CN" altLang="zh-CN" dirty="0">
                <a:sym typeface="+mn-ea"/>
              </a:rPr>
              <a:t>确定构成</a:t>
            </a:r>
            <a:r>
              <a:rPr lang="en-US" altLang="zh-CN" dirty="0">
                <a:sym typeface="+mn-ea"/>
              </a:rPr>
              <a:t>E-R</a:t>
            </a:r>
            <a:r>
              <a:rPr lang="zh-CN" altLang="zh-CN" dirty="0">
                <a:sym typeface="+mn-ea"/>
              </a:rPr>
              <a:t>图的实体的属性</a:t>
            </a:r>
            <a:endParaRPr lang="zh-CN" altLang="zh-CN" dirty="0"/>
          </a:p>
          <a:p>
            <a:pPr marL="109855" indent="0">
              <a:buNone/>
            </a:pPr>
            <a:r>
              <a:rPr lang="en-US" altLang="zh-CN" dirty="0"/>
              <a:t>5. </a:t>
            </a:r>
            <a:r>
              <a:rPr lang="zh-CN" altLang="zh-CN" dirty="0"/>
              <a:t>确定联系的属性</a:t>
            </a:r>
            <a:endParaRPr lang="zh-CN" altLang="zh-CN" dirty="0"/>
          </a:p>
          <a:p>
            <a:pPr marL="109855" indent="0">
              <a:buNone/>
            </a:pPr>
            <a:r>
              <a:rPr lang="en-US" altLang="zh-CN" dirty="0"/>
              <a:t>6. </a:t>
            </a:r>
            <a:r>
              <a:rPr lang="zh-CN" altLang="zh-CN" dirty="0"/>
              <a:t>将实体、属性和联系组合起来</a:t>
            </a:r>
            <a:r>
              <a:rPr lang="zh-CN" altLang="en-US" dirty="0"/>
              <a:t>绘制</a:t>
            </a:r>
            <a:r>
              <a:rPr lang="en-US" altLang="zh-CN" dirty="0"/>
              <a:t>E-R</a:t>
            </a:r>
            <a:r>
              <a:rPr lang="zh-CN" altLang="zh-CN" dirty="0"/>
              <a:t>图</a:t>
            </a:r>
            <a:endParaRPr lang="en-US" altLang="zh-CN" dirty="0"/>
          </a:p>
          <a:p>
            <a:pPr marL="109855" indent="0">
              <a:buNone/>
            </a:pPr>
            <a:r>
              <a:rPr lang="zh-CN" altLang="en-US" dirty="0"/>
              <a:t>（先局部，后整体，再合并）</a:t>
            </a:r>
            <a:endParaRPr lang="zh-CN" altLang="zh-CN" dirty="0"/>
          </a:p>
          <a:p>
            <a:pPr marL="109855" indent="0">
              <a:buNone/>
            </a:pPr>
            <a:endParaRPr lang="zh-CN" altLang="en-US" dirty="0"/>
          </a:p>
        </p:txBody>
      </p:sp>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en-US" altLang="zh-CN" sz="4400" dirty="0">
                <a:solidFill>
                  <a:srgbClr val="3333CC"/>
                </a:solidFill>
                <a:effectLst/>
                <a:latin typeface="Comic Sans MS" panose="030F0702030302020204" pitchFamily="66" charset="0"/>
              </a:rPr>
              <a:t>E-R</a:t>
            </a:r>
            <a:r>
              <a:rPr lang="zh-CN" altLang="en-US" sz="4400" dirty="0">
                <a:solidFill>
                  <a:srgbClr val="3333CC"/>
                </a:solidFill>
                <a:effectLst/>
              </a:rPr>
              <a:t>图的绘制步骤</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5"/>
          <p:cNvSpPr>
            <a:spLocks noChangeArrowheads="1"/>
          </p:cNvSpPr>
          <p:nvPr/>
        </p:nvSpPr>
        <p:spPr bwMode="auto">
          <a:xfrm flipH="1">
            <a:off x="3389316" y="510506"/>
            <a:ext cx="1976771" cy="438582"/>
          </a:xfrm>
          <a:prstGeom prst="rect">
            <a:avLst/>
          </a:prstGeom>
          <a:solidFill>
            <a:schemeClr val="accent3">
              <a:lumMod val="40000"/>
              <a:lumOff val="60000"/>
            </a:schemeClr>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ctr" eaLnBrk="1" hangingPunct="1"/>
            <a:r>
              <a:rPr lang="zh-CN" altLang="zh-CN" sz="2400" dirty="0"/>
              <a:t>学习目标</a:t>
            </a:r>
            <a:endParaRPr lang="en-US" altLang="zh-CN"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6B2987-501E-4887-91C7-220E8D28878E}"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
        <p:nvSpPr>
          <p:cNvPr id="2" name="矩形 1"/>
          <p:cNvSpPr/>
          <p:nvPr/>
        </p:nvSpPr>
        <p:spPr>
          <a:xfrm>
            <a:off x="2092526" y="1556387"/>
            <a:ext cx="4572000" cy="203132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marL="285750" lvl="0" indent="-285750">
              <a:buFont typeface="Wingdings" panose="05000000000000000000" pitchFamily="2" charset="2"/>
              <a:buChar char="p"/>
            </a:pPr>
            <a:r>
              <a:rPr lang="zh-CN" altLang="zh-CN" dirty="0"/>
              <a:t>了解数据库系统的基本概念</a:t>
            </a:r>
            <a:endParaRPr lang="zh-CN" altLang="zh-CN" dirty="0"/>
          </a:p>
          <a:p>
            <a:pPr marL="285750" lvl="0" indent="-285750">
              <a:buFont typeface="Wingdings" panose="05000000000000000000" pitchFamily="2" charset="2"/>
              <a:buChar char="p"/>
            </a:pPr>
            <a:r>
              <a:rPr lang="zh-CN" altLang="zh-CN" dirty="0"/>
              <a:t>理解数据模型的类型及相关概念</a:t>
            </a:r>
            <a:endParaRPr lang="zh-CN" altLang="zh-CN" dirty="0"/>
          </a:p>
          <a:p>
            <a:pPr marL="285750" lvl="0" indent="-285750">
              <a:buFont typeface="Wingdings" panose="05000000000000000000" pitchFamily="2" charset="2"/>
              <a:buChar char="p"/>
            </a:pPr>
            <a:r>
              <a:rPr lang="zh-CN" altLang="zh-CN" dirty="0"/>
              <a:t>理解关系、关系模型相关概念</a:t>
            </a:r>
            <a:endParaRPr lang="zh-CN" altLang="zh-CN" dirty="0"/>
          </a:p>
          <a:p>
            <a:pPr marL="285750" lvl="0" indent="-285750">
              <a:buFont typeface="Wingdings" panose="05000000000000000000" pitchFamily="2" charset="2"/>
              <a:buChar char="p"/>
            </a:pPr>
            <a:r>
              <a:rPr lang="zh-CN" altLang="zh-CN" dirty="0"/>
              <a:t>掌握</a:t>
            </a:r>
            <a:r>
              <a:rPr lang="en-US" altLang="zh-CN" dirty="0"/>
              <a:t>E-R</a:t>
            </a:r>
            <a:r>
              <a:rPr lang="zh-CN" altLang="zh-CN" dirty="0"/>
              <a:t>图的绘制的方法</a:t>
            </a:r>
            <a:endParaRPr lang="zh-CN" altLang="zh-CN" dirty="0"/>
          </a:p>
          <a:p>
            <a:pPr marL="285750" lvl="0" indent="-285750">
              <a:buFont typeface="Wingdings" panose="05000000000000000000" pitchFamily="2" charset="2"/>
              <a:buChar char="p"/>
            </a:pPr>
            <a:r>
              <a:rPr lang="zh-CN" altLang="zh-CN" dirty="0"/>
              <a:t>掌握将</a:t>
            </a:r>
            <a:r>
              <a:rPr lang="en-US" altLang="zh-CN" dirty="0"/>
              <a:t>E-R</a:t>
            </a:r>
            <a:r>
              <a:rPr lang="zh-CN" altLang="zh-CN" dirty="0"/>
              <a:t>模型转换为关系模型的方法</a:t>
            </a:r>
            <a:endParaRPr lang="zh-CN" altLang="zh-CN" dirty="0"/>
          </a:p>
          <a:p>
            <a:pPr marL="285750" lvl="0" indent="-285750">
              <a:buFont typeface="Wingdings" panose="05000000000000000000" pitchFamily="2" charset="2"/>
              <a:buChar char="p"/>
            </a:pPr>
            <a:r>
              <a:rPr lang="zh-CN" altLang="zh-CN" dirty="0"/>
              <a:t>理解关系的完整性规则</a:t>
            </a:r>
            <a:endParaRPr lang="zh-CN" altLang="zh-CN" dirty="0"/>
          </a:p>
          <a:p>
            <a:pPr marL="285750" lvl="0" indent="-285750">
              <a:buFont typeface="Wingdings" panose="05000000000000000000" pitchFamily="2" charset="2"/>
              <a:buChar char="p"/>
            </a:pPr>
            <a:r>
              <a:rPr lang="zh-CN" altLang="zh-CN" dirty="0"/>
              <a:t>理解关系规范化</a:t>
            </a: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5" name="矩形 4"/>
          <p:cNvSpPr/>
          <p:nvPr/>
        </p:nvSpPr>
        <p:spPr>
          <a:xfrm>
            <a:off x="337394" y="301610"/>
            <a:ext cx="2333617" cy="2154436"/>
          </a:xfrm>
          <a:prstGeom prst="rect">
            <a:avLst/>
          </a:prstGeom>
        </p:spPr>
        <p:txBody>
          <a:bodyPr wrap="square">
            <a:spAutoFit/>
          </a:bodyPr>
          <a:lstStyle/>
          <a:p>
            <a:r>
              <a:rPr lang="zh-CN" altLang="en-US" b="1" dirty="0"/>
              <a:t>若实体的属性太多，可简化</a:t>
            </a:r>
            <a:r>
              <a:rPr lang="en-US" altLang="zh-CN" b="1" dirty="0"/>
              <a:t>ER</a:t>
            </a:r>
            <a:r>
              <a:rPr lang="zh-CN" altLang="en-US" b="1" dirty="0"/>
              <a:t>图：</a:t>
            </a:r>
            <a:endParaRPr lang="en-US" altLang="zh-CN" b="1" dirty="0"/>
          </a:p>
          <a:p>
            <a:pPr marL="0" lvl="1"/>
            <a:r>
              <a:rPr lang="zh-CN" altLang="en-US" sz="2000" b="1" dirty="0"/>
              <a:t>可在</a:t>
            </a:r>
            <a:r>
              <a:rPr lang="en-US" altLang="zh-CN" sz="2000" b="1" dirty="0"/>
              <a:t>E-R</a:t>
            </a:r>
            <a:r>
              <a:rPr lang="zh-CN" altLang="en-US" sz="2000" b="1" dirty="0"/>
              <a:t>图中只画实体及属性，而实体和联系用另一幅图表示。</a:t>
            </a:r>
            <a:endParaRPr lang="zh-CN" altLang="en-US" sz="2000" b="1" dirty="0"/>
          </a:p>
          <a:p>
            <a:endParaRPr lang="zh-CN" altLang="en-US" dirty="0"/>
          </a:p>
        </p:txBody>
      </p:sp>
      <p:pic>
        <p:nvPicPr>
          <p:cNvPr id="9728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41867" y="818147"/>
            <a:ext cx="5577197" cy="3096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A5F5D1B4-357C-414B-A7CB-6DB8941E1ADE}" type="slidenum">
              <a:rPr lang="zh-CN" altLang="en-US" smtClean="0"/>
            </a:fld>
            <a:endParaRPr lang="zh-CN" altLang="en-US"/>
          </a:p>
        </p:txBody>
      </p:sp>
      <p:sp>
        <p:nvSpPr>
          <p:cNvPr id="4" name="标题 3"/>
          <p:cNvSpPr>
            <a:spLocks noGrp="1"/>
          </p:cNvSpPr>
          <p:nvPr>
            <p:ph type="title"/>
          </p:nvPr>
        </p:nvSpPr>
        <p:spPr/>
        <p:txBody>
          <a:bodyPr/>
          <a:lstStyle/>
          <a:p>
            <a:r>
              <a:rPr lang="zh-CN" altLang="en-US" dirty="0"/>
              <a:t>可简化为：</a:t>
            </a:r>
            <a:endParaRPr lang="zh-CN" altLang="en-US" dirty="0"/>
          </a:p>
        </p:txBody>
      </p:sp>
      <p:pic>
        <p:nvPicPr>
          <p:cNvPr id="9830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17403" y="1138570"/>
            <a:ext cx="4122348" cy="2638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74" y="978567"/>
            <a:ext cx="4112793" cy="300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65225" y="2005013"/>
            <a:ext cx="4140200" cy="899160"/>
          </a:xfrm>
          <a:prstGeom prst="rect">
            <a:avLst/>
          </a:prstGeom>
          <a:noFill/>
        </p:spPr>
        <p:txBody>
          <a:bodyPr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fontAlgn="auto" hangingPunct="1">
              <a:lnSpc>
                <a:spcPct val="150000"/>
              </a:lnSpc>
              <a:spcBef>
                <a:spcPts val="0"/>
              </a:spcBef>
              <a:spcAft>
                <a:spcPts val="0"/>
              </a:spcAft>
              <a:defRPr/>
            </a:pPr>
            <a:r>
              <a:rPr lang="zh-CN" altLang="en-US" sz="3600" b="1" dirty="0">
                <a:solidFill>
                  <a:schemeClr val="accent3"/>
                </a:solidFill>
                <a:latin typeface="微软雅黑" panose="020B0503020204020204" pitchFamily="34" charset="-122"/>
                <a:ea typeface="微软雅黑" panose="020B0503020204020204" pitchFamily="34" charset="-122"/>
                <a:cs typeface="Clear Sans Light" pitchFamily="34" charset="0"/>
              </a:rPr>
              <a:t>  下课，再见！</a:t>
            </a:r>
            <a:endParaRPr lang="id-ID" altLang="zh-CN" sz="3600" b="1" dirty="0">
              <a:solidFill>
                <a:schemeClr val="accent3"/>
              </a:solidFill>
              <a:latin typeface="微软雅黑" panose="020B0503020204020204" pitchFamily="34" charset="-122"/>
              <a:ea typeface="微软雅黑" panose="020B0503020204020204" pitchFamily="34" charset="-122"/>
              <a:cs typeface="Clear Sans Light" pitchFamily="34" charset="0"/>
            </a:endParaRPr>
          </a:p>
        </p:txBody>
      </p:sp>
      <p:pic>
        <p:nvPicPr>
          <p:cNvPr id="63491"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00588" y="544515"/>
            <a:ext cx="4360862"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ABD9A2B-CBCE-4442-AA7E-642F517019CE}"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Tree>
  </p:cSld>
  <p:clrMapOvr>
    <a:masterClrMapping/>
  </p:clrMapOvr>
  <p:transition advTm="1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6"/>
          <p:cNvSpPr/>
          <p:nvPr/>
        </p:nvSpPr>
        <p:spPr bwMode="auto">
          <a:xfrm>
            <a:off x="3853021" y="1506537"/>
            <a:ext cx="4114800" cy="611188"/>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1BBBE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grpSp>
        <p:nvGrpSpPr>
          <p:cNvPr id="31746" name="Group 3"/>
          <p:cNvGrpSpPr/>
          <p:nvPr/>
        </p:nvGrpSpPr>
        <p:grpSpPr bwMode="auto">
          <a:xfrm>
            <a:off x="1466844" y="2052320"/>
            <a:ext cx="1475105" cy="1103313"/>
            <a:chOff x="2504566" y="2734405"/>
            <a:chExt cx="1968902" cy="1472650"/>
          </a:xfrm>
          <a:noFill/>
        </p:grpSpPr>
        <p:sp>
          <p:nvSpPr>
            <p:cNvPr id="14" name="Oval 13"/>
            <p:cNvSpPr/>
            <p:nvPr/>
          </p:nvSpPr>
          <p:spPr>
            <a:xfrm>
              <a:off x="2999559" y="2734405"/>
              <a:ext cx="1472651" cy="14726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900">
                <a:latin typeface="微软雅黑" panose="020B0503020204020204" pitchFamily="34" charset="-122"/>
                <a:ea typeface="微软雅黑" panose="020B0503020204020204" pitchFamily="34" charset="-122"/>
              </a:endParaRPr>
            </a:p>
          </p:txBody>
        </p:sp>
        <p:sp>
          <p:nvSpPr>
            <p:cNvPr id="16" name="Oval 15"/>
            <p:cNvSpPr/>
            <p:nvPr/>
          </p:nvSpPr>
          <p:spPr>
            <a:xfrm>
              <a:off x="3126694" y="2861540"/>
              <a:ext cx="1218380" cy="12183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900">
                <a:latin typeface="微软雅黑" panose="020B0503020204020204" pitchFamily="34" charset="-122"/>
                <a:ea typeface="微软雅黑" panose="020B0503020204020204" pitchFamily="34" charset="-122"/>
              </a:endParaRPr>
            </a:p>
          </p:txBody>
        </p:sp>
        <p:sp>
          <p:nvSpPr>
            <p:cNvPr id="31766" name="Rectangle 23"/>
            <p:cNvSpPr>
              <a:spLocks noChangeArrowheads="1"/>
            </p:cNvSpPr>
            <p:nvPr/>
          </p:nvSpPr>
          <p:spPr bwMode="auto">
            <a:xfrm>
              <a:off x="2504566" y="3136152"/>
              <a:ext cx="1968902" cy="861129"/>
            </a:xfrm>
            <a:prstGeom prst="rect">
              <a:avLst/>
            </a:prstGeom>
            <a:gr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p>
              <a:pPr eaLnBrk="1" hangingPunct="1"/>
              <a:r>
                <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楷体" panose="02010609060101010101" charset="-122"/>
                  <a:ea typeface="楷体" panose="02010609060101010101" charset="-122"/>
                  <a:cs typeface="楷体" panose="02010609060101010101" charset="-122"/>
                </a:rPr>
                <a:t>标题</a:t>
              </a:r>
              <a:endPar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楷体" panose="02010609060101010101" charset="-122"/>
                <a:ea typeface="楷体" panose="02010609060101010101" charset="-122"/>
                <a:cs typeface="楷体" panose="02010609060101010101" charset="-122"/>
              </a:endParaRPr>
            </a:p>
          </p:txBody>
        </p:sp>
      </p:grpSp>
      <p:grpSp>
        <p:nvGrpSpPr>
          <p:cNvPr id="31747" name="Group 29"/>
          <p:cNvGrpSpPr/>
          <p:nvPr/>
        </p:nvGrpSpPr>
        <p:grpSpPr bwMode="auto">
          <a:xfrm>
            <a:off x="55245" y="547690"/>
            <a:ext cx="8139430" cy="4187825"/>
            <a:chOff x="0" y="730879"/>
            <a:chExt cx="10851817" cy="5581259"/>
          </a:xfrm>
        </p:grpSpPr>
        <p:grpSp>
          <p:nvGrpSpPr>
            <p:cNvPr id="31750" name="Group 4"/>
            <p:cNvGrpSpPr/>
            <p:nvPr/>
          </p:nvGrpSpPr>
          <p:grpSpPr bwMode="auto">
            <a:xfrm>
              <a:off x="0" y="730879"/>
              <a:ext cx="10851817" cy="5581259"/>
              <a:chOff x="-4093176" y="-217744"/>
              <a:chExt cx="14443767" cy="7428657"/>
            </a:xfrm>
          </p:grpSpPr>
          <p:sp>
            <p:nvSpPr>
              <p:cNvPr id="27" name="Freeform 10"/>
              <p:cNvSpPr/>
              <p:nvPr/>
            </p:nvSpPr>
            <p:spPr>
              <a:xfrm>
                <a:off x="1704482" y="5991578"/>
                <a:ext cx="7662383" cy="1084166"/>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p:spPr>
            <p:style>
              <a:lnRef idx="1">
                <a:schemeClr val="accent1"/>
              </a:lnRef>
              <a:fillRef idx="3">
                <a:schemeClr val="accent1"/>
              </a:fillRef>
              <a:effectRef idx="2">
                <a:schemeClr val="accent1"/>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6" name="Block Arc 5"/>
              <p:cNvSpPr/>
              <p:nvPr/>
            </p:nvSpPr>
            <p:spPr>
              <a:xfrm>
                <a:off x="-4093176" y="-217744"/>
                <a:ext cx="7293438" cy="7293488"/>
              </a:xfrm>
              <a:prstGeom prst="blockArc">
                <a:avLst>
                  <a:gd name="adj1" fmla="val 17363884"/>
                  <a:gd name="adj2" fmla="val 4645288"/>
                  <a:gd name="adj3" fmla="val 4194"/>
                </a:avLst>
              </a:prstGeom>
              <a:ln>
                <a:solidFill>
                  <a:schemeClr val="accent3"/>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2064977" y="-5982"/>
                <a:ext cx="7301889" cy="1084168"/>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8" name="Oval 7"/>
              <p:cNvSpPr/>
              <p:nvPr/>
            </p:nvSpPr>
            <p:spPr>
              <a:xfrm>
                <a:off x="1018147" y="-61175"/>
                <a:ext cx="1355018" cy="1354506"/>
              </a:xfrm>
              <a:prstGeom prst="ellipse">
                <a:avLst/>
              </a:prstGeom>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reeform 8"/>
              <p:cNvSpPr/>
              <p:nvPr/>
            </p:nvSpPr>
            <p:spPr>
              <a:xfrm>
                <a:off x="3178288" y="2998151"/>
                <a:ext cx="7172303" cy="1081351"/>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10" name="Oval 9"/>
              <p:cNvSpPr/>
              <p:nvPr/>
            </p:nvSpPr>
            <p:spPr>
              <a:xfrm>
                <a:off x="2500498" y="2887762"/>
                <a:ext cx="1355018" cy="1357321"/>
              </a:xfrm>
              <a:prstGeom prst="ellipse">
                <a:avLst/>
              </a:prstGeom>
              <a:ln>
                <a:solidFill>
                  <a:schemeClr val="accent3"/>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2775445" y="4513167"/>
                <a:ext cx="7301889" cy="1084166"/>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860213" tIns="142240" rIns="142240" bIns="142240" spcCol="1270" anchor="ctr"/>
              <a:lstStyle/>
              <a:p>
                <a:pPr defTabSz="1866900" eaLnBrk="1" fontAlgn="auto" hangingPunct="1">
                  <a:lnSpc>
                    <a:spcPct val="90000"/>
                  </a:lnSpc>
                  <a:spcAft>
                    <a:spcPct val="35000"/>
                  </a:spcAft>
                  <a:defRPr/>
                </a:pPr>
                <a:endParaRPr lang="en-GB" sz="900" dirty="0">
                  <a:latin typeface="微软雅黑" panose="020B0503020204020204" pitchFamily="34" charset="-122"/>
                  <a:ea typeface="微软雅黑" panose="020B0503020204020204" pitchFamily="34" charset="-122"/>
                </a:endParaRPr>
              </a:p>
            </p:txBody>
          </p:sp>
          <p:sp>
            <p:nvSpPr>
              <p:cNvPr id="12" name="Oval 11"/>
              <p:cNvSpPr/>
              <p:nvPr/>
            </p:nvSpPr>
            <p:spPr>
              <a:xfrm>
                <a:off x="1914544" y="4387007"/>
                <a:ext cx="1355018" cy="1354504"/>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Oval 11"/>
              <p:cNvSpPr/>
              <p:nvPr/>
            </p:nvSpPr>
            <p:spPr>
              <a:xfrm>
                <a:off x="753400" y="5856409"/>
                <a:ext cx="1355018" cy="1354504"/>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19" name="TextBox 18"/>
            <p:cNvSpPr txBox="1"/>
            <p:nvPr/>
          </p:nvSpPr>
          <p:spPr>
            <a:xfrm>
              <a:off x="4053980" y="1111707"/>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4703584" y="2131482"/>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160922" y="3321296"/>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4626712" y="2107151"/>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4705940" y="4446446"/>
              <a:ext cx="605251" cy="492222"/>
            </a:xfrm>
            <a:prstGeom prst="rect">
              <a:avLst/>
            </a:prstGeom>
            <a:noFill/>
          </p:spPr>
          <p:txBody>
            <a:bodyPr wrap="non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3848145" y="5558044"/>
              <a:ext cx="605251" cy="490846"/>
            </a:xfrm>
            <a:prstGeom prst="rect">
              <a:avLst/>
            </a:prstGeom>
            <a:noFill/>
          </p:spPr>
          <p:txBody>
            <a:bodyPr wrap="square">
              <a:spAutoFit/>
            </a:bodyPr>
            <a:lstStyle/>
            <a:p>
              <a:pPr eaLnBrk="1" fontAlgn="auto" hangingPunct="1">
                <a:spcBef>
                  <a:spcPts val="0"/>
                </a:spcBef>
                <a:spcAft>
                  <a:spcPts val="0"/>
                </a:spcAft>
                <a:defRPr/>
              </a:pPr>
              <a:r>
                <a:rPr lang="en-US" dirty="0">
                  <a:solidFill>
                    <a:schemeClr val="tx1">
                      <a:lumMod val="75000"/>
                      <a:lumOff val="25000"/>
                    </a:schemeClr>
                  </a:solidFill>
                  <a:latin typeface="微软雅黑" panose="020B0503020204020204" pitchFamily="34" charset="-122"/>
                  <a:ea typeface="微软雅黑" panose="020B0503020204020204" pitchFamily="34" charset="-122"/>
                </a:rPr>
                <a:t>05</a:t>
              </a:r>
              <a:endParaRPr lang="en-GB"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1749"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9640A8B-71C3-48DE-B94F-BFB547E600BB}"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
        <p:nvSpPr>
          <p:cNvPr id="2" name="矩形 1"/>
          <p:cNvSpPr/>
          <p:nvPr/>
        </p:nvSpPr>
        <p:spPr>
          <a:xfrm>
            <a:off x="4194533" y="807044"/>
            <a:ext cx="1325880" cy="368300"/>
          </a:xfrm>
          <a:prstGeom prst="rect">
            <a:avLst/>
          </a:prstGeom>
        </p:spPr>
        <p:txBody>
          <a:bodyPr wrap="none">
            <a:spAutoFit/>
          </a:bodyPr>
          <a:lstStyle/>
          <a:p>
            <a:pPr lvl="0" algn="l">
              <a:buClrTx/>
              <a:buSzTx/>
              <a:buFontTx/>
            </a:pPr>
            <a:r>
              <a:rPr lang="zh-CN"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数据库系统</a:t>
            </a:r>
            <a:endParaRPr lang="zh-CN"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4525645" y="1627024"/>
            <a:ext cx="1097280" cy="368300"/>
          </a:xfrm>
          <a:prstGeom prst="rect">
            <a:avLst/>
          </a:prstGeom>
        </p:spPr>
        <p:txBody>
          <a:bodyPr wrap="none">
            <a:spAutoFit/>
          </a:bodyPr>
          <a:lstStyle/>
          <a:p>
            <a:pPr lvl="0" algn="l">
              <a:buClrTx/>
              <a:buSzTx/>
              <a:buFontTx/>
            </a:pPr>
            <a:r>
              <a:rPr lang="zh-CN"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数据模型</a:t>
            </a:r>
            <a:endParaRPr lang="zh-CN"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4580891" y="3340695"/>
            <a:ext cx="1800493" cy="369332"/>
          </a:xfrm>
          <a:prstGeom prst="rect">
            <a:avLst/>
          </a:prstGeom>
        </p:spPr>
        <p:txBody>
          <a:bodyPr wrap="none">
            <a:spAutoFit/>
          </a:bodyPr>
          <a:lstStyle/>
          <a:p>
            <a:r>
              <a:rPr lang="zh-CN"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关系模式规范化</a:t>
            </a:r>
            <a:endParaRPr lang="zh-CN" altLang="zh-CN"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Oval 7"/>
          <p:cNvSpPr/>
          <p:nvPr/>
        </p:nvSpPr>
        <p:spPr bwMode="auto">
          <a:xfrm>
            <a:off x="3500120" y="1400175"/>
            <a:ext cx="749300" cy="765175"/>
          </a:xfrm>
          <a:prstGeom prst="ellipse">
            <a:avLst/>
          </a:prstGeom>
          <a:solidFill>
            <a:schemeClr val="bg1"/>
          </a:solidFill>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TextBox 12"/>
          <p:cNvSpPr txBox="1"/>
          <p:nvPr/>
        </p:nvSpPr>
        <p:spPr>
          <a:xfrm>
            <a:off x="3638666" y="1610480"/>
            <a:ext cx="455453" cy="368300"/>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02</a:t>
            </a:r>
            <a:endParaRPr lang="en-US" altLang="zh-CN" sz="1800" dirty="0">
              <a:latin typeface="微软雅黑" panose="020B0503020204020204" pitchFamily="34" charset="-122"/>
              <a:ea typeface="微软雅黑" panose="020B0503020204020204" pitchFamily="34" charset="-122"/>
            </a:endParaRPr>
          </a:p>
        </p:txBody>
      </p:sp>
      <p:sp>
        <p:nvSpPr>
          <p:cNvPr id="15" name="矩形 14"/>
          <p:cNvSpPr/>
          <p:nvPr/>
        </p:nvSpPr>
        <p:spPr>
          <a:xfrm>
            <a:off x="4100150" y="4169688"/>
            <a:ext cx="1293495" cy="368300"/>
          </a:xfrm>
          <a:prstGeom prst="rect">
            <a:avLst/>
          </a:prstGeom>
        </p:spPr>
        <p:txBody>
          <a:bodyPr wrap="none">
            <a:spAutoFit/>
          </a:bodyPr>
          <a:lstStyle/>
          <a:p>
            <a:pPr lvl="0" algn="l">
              <a:buClrTx/>
              <a:buSzTx/>
              <a:buFontTx/>
            </a:pPr>
            <a:r>
              <a:rPr lang="zh-CN"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MySQL</a:t>
            </a:r>
            <a:r>
              <a:rPr lang="zh-CN"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简介</a:t>
            </a:r>
            <a:endParaRPr lang="zh-CN" altLang="zh-CN" sz="1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18" name="矩形 17"/>
          <p:cNvSpPr/>
          <p:nvPr/>
        </p:nvSpPr>
        <p:spPr>
          <a:xfrm>
            <a:off x="4380230" y="2496820"/>
            <a:ext cx="2011680" cy="368300"/>
          </a:xfrm>
          <a:prstGeom prst="rect">
            <a:avLst/>
          </a:prstGeom>
        </p:spPr>
        <p:txBody>
          <a:bodyPr wrap="none" lIns="91440" rIns="91440">
            <a:spAutoFit/>
          </a:bodyPr>
          <a:lstStyle/>
          <a:p>
            <a:pPr lvl="1" algn="l" eaLnBrk="1" hangingPunct="1"/>
            <a:r>
              <a:rPr>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关系的完整性</a:t>
            </a:r>
            <a:endParaRPr>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7"/>
          <p:cNvGrpSpPr/>
          <p:nvPr/>
        </p:nvGrpSpPr>
        <p:grpSpPr>
          <a:xfrm>
            <a:off x="5758866" y="1888152"/>
            <a:ext cx="1010954" cy="1008300"/>
            <a:chOff x="5107781" y="2781590"/>
            <a:chExt cx="1010954" cy="1007989"/>
          </a:xfrm>
          <a:solidFill>
            <a:schemeClr val="accent2"/>
          </a:solidFill>
        </p:grpSpPr>
        <p:sp>
          <p:nvSpPr>
            <p:cNvPr id="40" name="Freeform 5"/>
            <p:cNvSpPr/>
            <p:nvPr/>
          </p:nvSpPr>
          <p:spPr bwMode="auto">
            <a:xfrm flipH="1">
              <a:off x="5292439" y="3523828"/>
              <a:ext cx="141757" cy="265751"/>
            </a:xfrm>
            <a:custGeom>
              <a:avLst/>
              <a:gdLst>
                <a:gd name="T0" fmla="*/ 22 w 152"/>
                <a:gd name="T1" fmla="*/ 0 h 285"/>
                <a:gd name="T2" fmla="*/ 0 w 152"/>
                <a:gd name="T3" fmla="*/ 149 h 285"/>
                <a:gd name="T4" fmla="*/ 139 w 152"/>
                <a:gd name="T5" fmla="*/ 285 h 285"/>
                <a:gd name="T6" fmla="*/ 152 w 152"/>
                <a:gd name="T7" fmla="*/ 131 h 285"/>
                <a:gd name="T8" fmla="*/ 22 w 152"/>
                <a:gd name="T9" fmla="*/ 0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5">
                  <a:moveTo>
                    <a:pt x="22" y="0"/>
                  </a:moveTo>
                  <a:lnTo>
                    <a:pt x="0" y="149"/>
                  </a:lnTo>
                  <a:lnTo>
                    <a:pt x="139" y="285"/>
                  </a:lnTo>
                  <a:lnTo>
                    <a:pt x="152" y="131"/>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6"/>
            <p:cNvSpPr/>
            <p:nvPr/>
          </p:nvSpPr>
          <p:spPr bwMode="auto">
            <a:xfrm flipH="1">
              <a:off x="5292439" y="3523828"/>
              <a:ext cx="141757" cy="265751"/>
            </a:xfrm>
            <a:custGeom>
              <a:avLst/>
              <a:gdLst>
                <a:gd name="T0" fmla="*/ 22 w 152"/>
                <a:gd name="T1" fmla="*/ 0 h 285"/>
                <a:gd name="T2" fmla="*/ 0 w 152"/>
                <a:gd name="T3" fmla="*/ 149 h 285"/>
                <a:gd name="T4" fmla="*/ 139 w 152"/>
                <a:gd name="T5" fmla="*/ 285 h 285"/>
                <a:gd name="T6" fmla="*/ 152 w 152"/>
                <a:gd name="T7" fmla="*/ 131 h 285"/>
                <a:gd name="T8" fmla="*/ 22 w 152"/>
                <a:gd name="T9" fmla="*/ 0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5">
                  <a:moveTo>
                    <a:pt x="22" y="0"/>
                  </a:moveTo>
                  <a:lnTo>
                    <a:pt x="0" y="149"/>
                  </a:lnTo>
                  <a:lnTo>
                    <a:pt x="139" y="285"/>
                  </a:lnTo>
                  <a:lnTo>
                    <a:pt x="152" y="131"/>
                  </a:lnTo>
                  <a:lnTo>
                    <a:pt x="2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7"/>
            <p:cNvSpPr/>
            <p:nvPr/>
          </p:nvSpPr>
          <p:spPr bwMode="auto">
            <a:xfrm flipH="1">
              <a:off x="5107781" y="3464151"/>
              <a:ext cx="266728" cy="141734"/>
            </a:xfrm>
            <a:custGeom>
              <a:avLst/>
              <a:gdLst>
                <a:gd name="T0" fmla="*/ 0 w 286"/>
                <a:gd name="T1" fmla="*/ 22 h 152"/>
                <a:gd name="T2" fmla="*/ 150 w 286"/>
                <a:gd name="T3" fmla="*/ 0 h 152"/>
                <a:gd name="T4" fmla="*/ 286 w 286"/>
                <a:gd name="T5" fmla="*/ 139 h 152"/>
                <a:gd name="T6" fmla="*/ 132 w 286"/>
                <a:gd name="T7" fmla="*/ 152 h 152"/>
                <a:gd name="T8" fmla="*/ 0 w 286"/>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152">
                  <a:moveTo>
                    <a:pt x="0" y="22"/>
                  </a:moveTo>
                  <a:lnTo>
                    <a:pt x="150" y="0"/>
                  </a:lnTo>
                  <a:lnTo>
                    <a:pt x="286" y="139"/>
                  </a:lnTo>
                  <a:lnTo>
                    <a:pt x="132" y="152"/>
                  </a:lnTo>
                  <a:lnTo>
                    <a:pt x="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8"/>
            <p:cNvSpPr/>
            <p:nvPr/>
          </p:nvSpPr>
          <p:spPr bwMode="auto">
            <a:xfrm flipH="1">
              <a:off x="5107781" y="3464151"/>
              <a:ext cx="266728" cy="141734"/>
            </a:xfrm>
            <a:custGeom>
              <a:avLst/>
              <a:gdLst>
                <a:gd name="T0" fmla="*/ 0 w 286"/>
                <a:gd name="T1" fmla="*/ 22 h 152"/>
                <a:gd name="T2" fmla="*/ 150 w 286"/>
                <a:gd name="T3" fmla="*/ 0 h 152"/>
                <a:gd name="T4" fmla="*/ 286 w 286"/>
                <a:gd name="T5" fmla="*/ 139 h 152"/>
                <a:gd name="T6" fmla="*/ 132 w 286"/>
                <a:gd name="T7" fmla="*/ 152 h 152"/>
                <a:gd name="T8" fmla="*/ 0 w 286"/>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6" h="152">
                  <a:moveTo>
                    <a:pt x="0" y="22"/>
                  </a:moveTo>
                  <a:lnTo>
                    <a:pt x="150" y="0"/>
                  </a:lnTo>
                  <a:lnTo>
                    <a:pt x="286" y="139"/>
                  </a:lnTo>
                  <a:lnTo>
                    <a:pt x="132" y="152"/>
                  </a:lnTo>
                  <a:lnTo>
                    <a:pt x="0" y="22"/>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9"/>
            <p:cNvSpPr/>
            <p:nvPr/>
          </p:nvSpPr>
          <p:spPr bwMode="auto">
            <a:xfrm flipH="1">
              <a:off x="5191716" y="3501449"/>
              <a:ext cx="148286" cy="22379"/>
            </a:xfrm>
            <a:custGeom>
              <a:avLst/>
              <a:gdLst>
                <a:gd name="T0" fmla="*/ 154 w 159"/>
                <a:gd name="T1" fmla="*/ 0 h 24"/>
                <a:gd name="T2" fmla="*/ 0 w 159"/>
                <a:gd name="T3" fmla="*/ 17 h 24"/>
                <a:gd name="T4" fmla="*/ 7 w 159"/>
                <a:gd name="T5" fmla="*/ 24 h 24"/>
                <a:gd name="T6" fmla="*/ 159 w 159"/>
                <a:gd name="T7" fmla="*/ 8 h 24"/>
                <a:gd name="T8" fmla="*/ 154 w 159"/>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4">
                  <a:moveTo>
                    <a:pt x="154" y="0"/>
                  </a:moveTo>
                  <a:lnTo>
                    <a:pt x="0" y="17"/>
                  </a:lnTo>
                  <a:lnTo>
                    <a:pt x="7" y="24"/>
                  </a:lnTo>
                  <a:lnTo>
                    <a:pt x="159" y="8"/>
                  </a:lnTo>
                  <a:lnTo>
                    <a:pt x="1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0"/>
            <p:cNvSpPr/>
            <p:nvPr/>
          </p:nvSpPr>
          <p:spPr bwMode="auto">
            <a:xfrm flipH="1">
              <a:off x="5191716" y="3501449"/>
              <a:ext cx="148286" cy="22379"/>
            </a:xfrm>
            <a:custGeom>
              <a:avLst/>
              <a:gdLst>
                <a:gd name="T0" fmla="*/ 154 w 159"/>
                <a:gd name="T1" fmla="*/ 0 h 24"/>
                <a:gd name="T2" fmla="*/ 0 w 159"/>
                <a:gd name="T3" fmla="*/ 17 h 24"/>
                <a:gd name="T4" fmla="*/ 7 w 159"/>
                <a:gd name="T5" fmla="*/ 24 h 24"/>
                <a:gd name="T6" fmla="*/ 159 w 159"/>
                <a:gd name="T7" fmla="*/ 8 h 24"/>
                <a:gd name="T8" fmla="*/ 154 w 159"/>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4">
                  <a:moveTo>
                    <a:pt x="154" y="0"/>
                  </a:moveTo>
                  <a:lnTo>
                    <a:pt x="0" y="17"/>
                  </a:lnTo>
                  <a:lnTo>
                    <a:pt x="7" y="24"/>
                  </a:lnTo>
                  <a:lnTo>
                    <a:pt x="159" y="8"/>
                  </a:lnTo>
                  <a:lnTo>
                    <a:pt x="15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6" name="Freeform 11"/>
            <p:cNvSpPr/>
            <p:nvPr/>
          </p:nvSpPr>
          <p:spPr bwMode="auto">
            <a:xfrm flipH="1">
              <a:off x="5251404" y="2781590"/>
              <a:ext cx="867331" cy="864391"/>
            </a:xfrm>
            <a:custGeom>
              <a:avLst/>
              <a:gdLst>
                <a:gd name="T0" fmla="*/ 79 w 507"/>
                <a:gd name="T1" fmla="*/ 31 h 505"/>
                <a:gd name="T2" fmla="*/ 79 w 507"/>
                <a:gd name="T3" fmla="*/ 31 h 505"/>
                <a:gd name="T4" fmla="*/ 0 w 507"/>
                <a:gd name="T5" fmla="*/ 0 h 505"/>
                <a:gd name="T6" fmla="*/ 35 w 507"/>
                <a:gd name="T7" fmla="*/ 79 h 505"/>
                <a:gd name="T8" fmla="*/ 35 w 507"/>
                <a:gd name="T9" fmla="*/ 79 h 505"/>
                <a:gd name="T10" fmla="*/ 886 w 507"/>
                <a:gd name="T11" fmla="*/ 927 h 505"/>
                <a:gd name="T12" fmla="*/ 930 w 507"/>
                <a:gd name="T13" fmla="*/ 885 h 505"/>
                <a:gd name="T14" fmla="*/ 79 w 507"/>
                <a:gd name="T15" fmla="*/ 31 h 5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5">
                  <a:moveTo>
                    <a:pt x="43" y="17"/>
                  </a:moveTo>
                  <a:cubicBezTo>
                    <a:pt x="43" y="17"/>
                    <a:pt x="43" y="17"/>
                    <a:pt x="43" y="17"/>
                  </a:cubicBezTo>
                  <a:cubicBezTo>
                    <a:pt x="40" y="14"/>
                    <a:pt x="0" y="0"/>
                    <a:pt x="0" y="0"/>
                  </a:cubicBezTo>
                  <a:cubicBezTo>
                    <a:pt x="0" y="0"/>
                    <a:pt x="15" y="40"/>
                    <a:pt x="19" y="43"/>
                  </a:cubicBezTo>
                  <a:cubicBezTo>
                    <a:pt x="19" y="43"/>
                    <a:pt x="19" y="43"/>
                    <a:pt x="19" y="43"/>
                  </a:cubicBezTo>
                  <a:cubicBezTo>
                    <a:pt x="483" y="505"/>
                    <a:pt x="483" y="505"/>
                    <a:pt x="483" y="505"/>
                  </a:cubicBezTo>
                  <a:cubicBezTo>
                    <a:pt x="507" y="482"/>
                    <a:pt x="507" y="482"/>
                    <a:pt x="507" y="482"/>
                  </a:cubicBezTo>
                  <a:cubicBezTo>
                    <a:pt x="43" y="17"/>
                    <a:pt x="43" y="17"/>
                    <a:pt x="43"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8" name="Freeform 33"/>
            <p:cNvSpPr/>
            <p:nvPr/>
          </p:nvSpPr>
          <p:spPr bwMode="auto">
            <a:xfrm flipH="1">
              <a:off x="5372643" y="3562059"/>
              <a:ext cx="24248" cy="145464"/>
            </a:xfrm>
            <a:custGeom>
              <a:avLst/>
              <a:gdLst>
                <a:gd name="T0" fmla="*/ 20 w 26"/>
                <a:gd name="T1" fmla="*/ 0 h 156"/>
                <a:gd name="T2" fmla="*/ 0 w 26"/>
                <a:gd name="T3" fmla="*/ 148 h 156"/>
                <a:gd name="T4" fmla="*/ 7 w 26"/>
                <a:gd name="T5" fmla="*/ 156 h 156"/>
                <a:gd name="T6" fmla="*/ 26 w 26"/>
                <a:gd name="T7" fmla="*/ 7 h 156"/>
                <a:gd name="T8" fmla="*/ 24 w 26"/>
                <a:gd name="T9" fmla="*/ 1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4" y="1"/>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69" name="Freeform 34"/>
            <p:cNvSpPr/>
            <p:nvPr/>
          </p:nvSpPr>
          <p:spPr bwMode="auto">
            <a:xfrm flipH="1">
              <a:off x="5372643" y="3562059"/>
              <a:ext cx="24248" cy="145464"/>
            </a:xfrm>
            <a:custGeom>
              <a:avLst/>
              <a:gdLst>
                <a:gd name="T0" fmla="*/ 20 w 26"/>
                <a:gd name="T1" fmla="*/ 0 h 156"/>
                <a:gd name="T2" fmla="*/ 0 w 26"/>
                <a:gd name="T3" fmla="*/ 148 h 156"/>
                <a:gd name="T4" fmla="*/ 7 w 26"/>
                <a:gd name="T5" fmla="*/ 156 h 156"/>
                <a:gd name="T6" fmla="*/ 26 w 26"/>
                <a:gd name="T7" fmla="*/ 7 h 156"/>
                <a:gd name="T8" fmla="*/ 24 w 26"/>
                <a:gd name="T9" fmla="*/ 1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4" y="1"/>
                  </a:lnTo>
                  <a:lnTo>
                    <a:pt x="2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0" name="Freeform 35"/>
            <p:cNvSpPr/>
            <p:nvPr/>
          </p:nvSpPr>
          <p:spPr bwMode="auto">
            <a:xfrm flipH="1">
              <a:off x="5374509" y="3562059"/>
              <a:ext cx="3730" cy="932"/>
            </a:xfrm>
            <a:custGeom>
              <a:avLst/>
              <a:gdLst>
                <a:gd name="T0" fmla="*/ 0 w 4"/>
                <a:gd name="T1" fmla="*/ 0 h 1"/>
                <a:gd name="T2" fmla="*/ 0 w 4"/>
                <a:gd name="T3" fmla="*/ 0 h 1"/>
                <a:gd name="T4" fmla="*/ 4 w 4"/>
                <a:gd name="T5" fmla="*/ 1 h 1"/>
                <a:gd name="T6" fmla="*/ 0 w 4"/>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
                  <a:moveTo>
                    <a:pt x="0" y="0"/>
                  </a:moveTo>
                  <a:lnTo>
                    <a:pt x="0" y="0"/>
                  </a:lnTo>
                  <a:lnTo>
                    <a:pt x="4" y="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1" name="Freeform 36"/>
            <p:cNvSpPr/>
            <p:nvPr/>
          </p:nvSpPr>
          <p:spPr bwMode="auto">
            <a:xfrm flipH="1">
              <a:off x="5374509" y="3562059"/>
              <a:ext cx="3730" cy="932"/>
            </a:xfrm>
            <a:custGeom>
              <a:avLst/>
              <a:gdLst>
                <a:gd name="T0" fmla="*/ 0 w 4"/>
                <a:gd name="T1" fmla="*/ 0 h 1"/>
                <a:gd name="T2" fmla="*/ 0 w 4"/>
                <a:gd name="T3" fmla="*/ 0 h 1"/>
                <a:gd name="T4" fmla="*/ 4 w 4"/>
                <a:gd name="T5" fmla="*/ 1 h 1"/>
                <a:gd name="T6" fmla="*/ 0 w 4"/>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
                  <a:moveTo>
                    <a:pt x="0" y="0"/>
                  </a:moveTo>
                  <a:lnTo>
                    <a:pt x="0" y="0"/>
                  </a:lnTo>
                  <a:lnTo>
                    <a:pt x="4" y="1"/>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2" name="Freeform 37"/>
            <p:cNvSpPr/>
            <p:nvPr/>
          </p:nvSpPr>
          <p:spPr bwMode="auto">
            <a:xfrm flipH="1">
              <a:off x="5347463" y="3741092"/>
              <a:ext cx="6528" cy="7460"/>
            </a:xfrm>
            <a:custGeom>
              <a:avLst/>
              <a:gdLst>
                <a:gd name="T0" fmla="*/ 0 w 7"/>
                <a:gd name="T1" fmla="*/ 0 h 8"/>
                <a:gd name="T2" fmla="*/ 0 w 7"/>
                <a:gd name="T3" fmla="*/ 0 h 8"/>
                <a:gd name="T4" fmla="*/ 7 w 7"/>
                <a:gd name="T5" fmla="*/ 8 h 8"/>
                <a:gd name="T6" fmla="*/ 7 w 7"/>
                <a:gd name="T7" fmla="*/ 8 h 8"/>
                <a:gd name="T8" fmla="*/ 0 w 7"/>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8">
                  <a:moveTo>
                    <a:pt x="0" y="0"/>
                  </a:moveTo>
                  <a:lnTo>
                    <a:pt x="0" y="0"/>
                  </a:lnTo>
                  <a:lnTo>
                    <a:pt x="7" y="8"/>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3" name="Freeform 38"/>
            <p:cNvSpPr/>
            <p:nvPr/>
          </p:nvSpPr>
          <p:spPr bwMode="auto">
            <a:xfrm flipH="1">
              <a:off x="5347463" y="3741092"/>
              <a:ext cx="6528" cy="7460"/>
            </a:xfrm>
            <a:custGeom>
              <a:avLst/>
              <a:gdLst>
                <a:gd name="T0" fmla="*/ 0 w 7"/>
                <a:gd name="T1" fmla="*/ 0 h 8"/>
                <a:gd name="T2" fmla="*/ 0 w 7"/>
                <a:gd name="T3" fmla="*/ 0 h 8"/>
                <a:gd name="T4" fmla="*/ 7 w 7"/>
                <a:gd name="T5" fmla="*/ 8 h 8"/>
                <a:gd name="T6" fmla="*/ 7 w 7"/>
                <a:gd name="T7" fmla="*/ 8 h 8"/>
                <a:gd name="T8" fmla="*/ 0 w 7"/>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8">
                  <a:moveTo>
                    <a:pt x="0" y="0"/>
                  </a:moveTo>
                  <a:lnTo>
                    <a:pt x="0" y="0"/>
                  </a:lnTo>
                  <a:lnTo>
                    <a:pt x="7" y="8"/>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4" name="Freeform 39"/>
            <p:cNvSpPr/>
            <p:nvPr/>
          </p:nvSpPr>
          <p:spPr bwMode="auto">
            <a:xfrm flipH="1">
              <a:off x="5329743" y="3603087"/>
              <a:ext cx="24248" cy="145464"/>
            </a:xfrm>
            <a:custGeom>
              <a:avLst/>
              <a:gdLst>
                <a:gd name="T0" fmla="*/ 20 w 26"/>
                <a:gd name="T1" fmla="*/ 0 h 156"/>
                <a:gd name="T2" fmla="*/ 0 w 26"/>
                <a:gd name="T3" fmla="*/ 148 h 156"/>
                <a:gd name="T4" fmla="*/ 7 w 26"/>
                <a:gd name="T5" fmla="*/ 156 h 156"/>
                <a:gd name="T6" fmla="*/ 26 w 26"/>
                <a:gd name="T7" fmla="*/ 7 h 156"/>
                <a:gd name="T8" fmla="*/ 22 w 26"/>
                <a:gd name="T9" fmla="*/ 3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2" y="3"/>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40"/>
            <p:cNvSpPr/>
            <p:nvPr/>
          </p:nvSpPr>
          <p:spPr bwMode="auto">
            <a:xfrm flipH="1">
              <a:off x="5329743" y="3603087"/>
              <a:ext cx="24248" cy="145464"/>
            </a:xfrm>
            <a:custGeom>
              <a:avLst/>
              <a:gdLst>
                <a:gd name="T0" fmla="*/ 20 w 26"/>
                <a:gd name="T1" fmla="*/ 0 h 156"/>
                <a:gd name="T2" fmla="*/ 0 w 26"/>
                <a:gd name="T3" fmla="*/ 148 h 156"/>
                <a:gd name="T4" fmla="*/ 7 w 26"/>
                <a:gd name="T5" fmla="*/ 156 h 156"/>
                <a:gd name="T6" fmla="*/ 26 w 26"/>
                <a:gd name="T7" fmla="*/ 7 h 156"/>
                <a:gd name="T8" fmla="*/ 22 w 26"/>
                <a:gd name="T9" fmla="*/ 3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8"/>
                  </a:lnTo>
                  <a:lnTo>
                    <a:pt x="7" y="156"/>
                  </a:lnTo>
                  <a:lnTo>
                    <a:pt x="26" y="7"/>
                  </a:lnTo>
                  <a:lnTo>
                    <a:pt x="22" y="3"/>
                  </a:lnTo>
                  <a:lnTo>
                    <a:pt x="2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41"/>
            <p:cNvSpPr/>
            <p:nvPr/>
          </p:nvSpPr>
          <p:spPr bwMode="auto">
            <a:xfrm flipH="1">
              <a:off x="5333474" y="3603087"/>
              <a:ext cx="1865" cy="2797"/>
            </a:xfrm>
            <a:custGeom>
              <a:avLst/>
              <a:gdLst>
                <a:gd name="T0" fmla="*/ 0 w 2"/>
                <a:gd name="T1" fmla="*/ 0 h 3"/>
                <a:gd name="T2" fmla="*/ 0 w 2"/>
                <a:gd name="T3" fmla="*/ 0 h 3"/>
                <a:gd name="T4" fmla="*/ 2 w 2"/>
                <a:gd name="T5" fmla="*/ 3 h 3"/>
                <a:gd name="T6" fmla="*/ 0 w 2"/>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0" y="0"/>
                  </a:moveTo>
                  <a:lnTo>
                    <a:pt x="0" y="0"/>
                  </a:lnTo>
                  <a:lnTo>
                    <a:pt x="2"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42"/>
            <p:cNvSpPr/>
            <p:nvPr/>
          </p:nvSpPr>
          <p:spPr bwMode="auto">
            <a:xfrm flipH="1">
              <a:off x="5333474" y="3603087"/>
              <a:ext cx="1865" cy="2797"/>
            </a:xfrm>
            <a:custGeom>
              <a:avLst/>
              <a:gdLst>
                <a:gd name="T0" fmla="*/ 0 w 2"/>
                <a:gd name="T1" fmla="*/ 0 h 3"/>
                <a:gd name="T2" fmla="*/ 0 w 2"/>
                <a:gd name="T3" fmla="*/ 0 h 3"/>
                <a:gd name="T4" fmla="*/ 2 w 2"/>
                <a:gd name="T5" fmla="*/ 3 h 3"/>
                <a:gd name="T6" fmla="*/ 0 w 2"/>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
                  <a:moveTo>
                    <a:pt x="0" y="0"/>
                  </a:moveTo>
                  <a:lnTo>
                    <a:pt x="0" y="0"/>
                  </a:lnTo>
                  <a:lnTo>
                    <a:pt x="2" y="3"/>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43"/>
            <p:cNvSpPr>
              <a:spLocks noEditPoints="1"/>
            </p:cNvSpPr>
            <p:nvPr/>
          </p:nvSpPr>
          <p:spPr bwMode="auto">
            <a:xfrm flipH="1">
              <a:off x="5148816" y="3549937"/>
              <a:ext cx="145488" cy="22379"/>
            </a:xfrm>
            <a:custGeom>
              <a:avLst/>
              <a:gdLst>
                <a:gd name="T0" fmla="*/ 0 w 156"/>
                <a:gd name="T1" fmla="*/ 14 h 24"/>
                <a:gd name="T2" fmla="*/ 0 w 156"/>
                <a:gd name="T3" fmla="*/ 14 h 24"/>
                <a:gd name="T4" fmla="*/ 7 w 156"/>
                <a:gd name="T5" fmla="*/ 24 h 24"/>
                <a:gd name="T6" fmla="*/ 9 w 156"/>
                <a:gd name="T7" fmla="*/ 24 h 24"/>
                <a:gd name="T8" fmla="*/ 0 w 156"/>
                <a:gd name="T9" fmla="*/ 14 h 24"/>
                <a:gd name="T10" fmla="*/ 152 w 156"/>
                <a:gd name="T11" fmla="*/ 0 h 24"/>
                <a:gd name="T12" fmla="*/ 152 w 156"/>
                <a:gd name="T13" fmla="*/ 0 h 24"/>
                <a:gd name="T14" fmla="*/ 156 w 156"/>
                <a:gd name="T15" fmla="*/ 2 h 24"/>
                <a:gd name="T16" fmla="*/ 152 w 15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 h="24">
                  <a:moveTo>
                    <a:pt x="0" y="14"/>
                  </a:moveTo>
                  <a:lnTo>
                    <a:pt x="0" y="14"/>
                  </a:lnTo>
                  <a:lnTo>
                    <a:pt x="7" y="24"/>
                  </a:lnTo>
                  <a:lnTo>
                    <a:pt x="9" y="24"/>
                  </a:lnTo>
                  <a:lnTo>
                    <a:pt x="0" y="14"/>
                  </a:lnTo>
                  <a:close/>
                  <a:moveTo>
                    <a:pt x="152" y="0"/>
                  </a:moveTo>
                  <a:lnTo>
                    <a:pt x="152" y="0"/>
                  </a:lnTo>
                  <a:lnTo>
                    <a:pt x="156" y="2"/>
                  </a:lnTo>
                  <a:lnTo>
                    <a:pt x="15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44"/>
            <p:cNvSpPr>
              <a:spLocks noEditPoints="1"/>
            </p:cNvSpPr>
            <p:nvPr/>
          </p:nvSpPr>
          <p:spPr bwMode="auto">
            <a:xfrm flipH="1">
              <a:off x="5148816" y="3549937"/>
              <a:ext cx="145488" cy="22379"/>
            </a:xfrm>
            <a:custGeom>
              <a:avLst/>
              <a:gdLst>
                <a:gd name="T0" fmla="*/ 0 w 156"/>
                <a:gd name="T1" fmla="*/ 14 h 24"/>
                <a:gd name="T2" fmla="*/ 0 w 156"/>
                <a:gd name="T3" fmla="*/ 14 h 24"/>
                <a:gd name="T4" fmla="*/ 7 w 156"/>
                <a:gd name="T5" fmla="*/ 24 h 24"/>
                <a:gd name="T6" fmla="*/ 9 w 156"/>
                <a:gd name="T7" fmla="*/ 24 h 24"/>
                <a:gd name="T8" fmla="*/ 0 w 156"/>
                <a:gd name="T9" fmla="*/ 14 h 24"/>
                <a:gd name="T10" fmla="*/ 152 w 156"/>
                <a:gd name="T11" fmla="*/ 0 h 24"/>
                <a:gd name="T12" fmla="*/ 152 w 156"/>
                <a:gd name="T13" fmla="*/ 0 h 24"/>
                <a:gd name="T14" fmla="*/ 156 w 156"/>
                <a:gd name="T15" fmla="*/ 2 h 24"/>
                <a:gd name="T16" fmla="*/ 152 w 156"/>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6" h="24">
                  <a:moveTo>
                    <a:pt x="0" y="14"/>
                  </a:moveTo>
                  <a:lnTo>
                    <a:pt x="0" y="14"/>
                  </a:lnTo>
                  <a:lnTo>
                    <a:pt x="7" y="24"/>
                  </a:lnTo>
                  <a:lnTo>
                    <a:pt x="9" y="24"/>
                  </a:lnTo>
                  <a:lnTo>
                    <a:pt x="0" y="14"/>
                  </a:lnTo>
                  <a:moveTo>
                    <a:pt x="152" y="0"/>
                  </a:moveTo>
                  <a:lnTo>
                    <a:pt x="152" y="0"/>
                  </a:lnTo>
                  <a:lnTo>
                    <a:pt x="156" y="2"/>
                  </a:lnTo>
                  <a:lnTo>
                    <a:pt x="15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45"/>
            <p:cNvSpPr/>
            <p:nvPr/>
          </p:nvSpPr>
          <p:spPr bwMode="auto">
            <a:xfrm flipH="1">
              <a:off x="5145086" y="3549937"/>
              <a:ext cx="149218" cy="22379"/>
            </a:xfrm>
            <a:custGeom>
              <a:avLst/>
              <a:gdLst>
                <a:gd name="T0" fmla="*/ 152 w 160"/>
                <a:gd name="T1" fmla="*/ 0 h 24"/>
                <a:gd name="T2" fmla="*/ 0 w 160"/>
                <a:gd name="T3" fmla="*/ 14 h 24"/>
                <a:gd name="T4" fmla="*/ 9 w 160"/>
                <a:gd name="T5" fmla="*/ 24 h 24"/>
                <a:gd name="T6" fmla="*/ 160 w 160"/>
                <a:gd name="T7" fmla="*/ 5 h 24"/>
                <a:gd name="T8" fmla="*/ 156 w 160"/>
                <a:gd name="T9" fmla="*/ 2 h 24"/>
                <a:gd name="T10" fmla="*/ 152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2" y="0"/>
                  </a:moveTo>
                  <a:lnTo>
                    <a:pt x="0" y="14"/>
                  </a:lnTo>
                  <a:lnTo>
                    <a:pt x="9" y="24"/>
                  </a:lnTo>
                  <a:lnTo>
                    <a:pt x="160" y="5"/>
                  </a:lnTo>
                  <a:lnTo>
                    <a:pt x="156" y="2"/>
                  </a:lnTo>
                  <a:lnTo>
                    <a:pt x="15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47"/>
            <p:cNvSpPr/>
            <p:nvPr/>
          </p:nvSpPr>
          <p:spPr bwMode="auto">
            <a:xfrm flipH="1">
              <a:off x="5287776" y="3562992"/>
              <a:ext cx="11191" cy="9325"/>
            </a:xfrm>
            <a:custGeom>
              <a:avLst/>
              <a:gdLst>
                <a:gd name="T0" fmla="*/ 5 w 12"/>
                <a:gd name="T1" fmla="*/ 0 h 10"/>
                <a:gd name="T2" fmla="*/ 0 w 12"/>
                <a:gd name="T3" fmla="*/ 2 h 10"/>
                <a:gd name="T4" fmla="*/ 7 w 12"/>
                <a:gd name="T5" fmla="*/ 10 h 10"/>
                <a:gd name="T6" fmla="*/ 12 w 12"/>
                <a:gd name="T7" fmla="*/ 10 h 10"/>
                <a:gd name="T8" fmla="*/ 5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5" y="0"/>
                  </a:moveTo>
                  <a:lnTo>
                    <a:pt x="0" y="2"/>
                  </a:lnTo>
                  <a:lnTo>
                    <a:pt x="7" y="10"/>
                  </a:lnTo>
                  <a:lnTo>
                    <a:pt x="12" y="1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48"/>
            <p:cNvSpPr/>
            <p:nvPr/>
          </p:nvSpPr>
          <p:spPr bwMode="auto">
            <a:xfrm flipH="1">
              <a:off x="5287776" y="3562992"/>
              <a:ext cx="11191" cy="9325"/>
            </a:xfrm>
            <a:custGeom>
              <a:avLst/>
              <a:gdLst>
                <a:gd name="T0" fmla="*/ 5 w 12"/>
                <a:gd name="T1" fmla="*/ 0 h 10"/>
                <a:gd name="T2" fmla="*/ 0 w 12"/>
                <a:gd name="T3" fmla="*/ 2 h 10"/>
                <a:gd name="T4" fmla="*/ 7 w 12"/>
                <a:gd name="T5" fmla="*/ 10 h 10"/>
                <a:gd name="T6" fmla="*/ 12 w 12"/>
                <a:gd name="T7" fmla="*/ 10 h 10"/>
                <a:gd name="T8" fmla="*/ 5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5" y="0"/>
                  </a:moveTo>
                  <a:lnTo>
                    <a:pt x="0" y="2"/>
                  </a:lnTo>
                  <a:lnTo>
                    <a:pt x="7" y="10"/>
                  </a:lnTo>
                  <a:lnTo>
                    <a:pt x="12" y="10"/>
                  </a:lnTo>
                  <a:lnTo>
                    <a:pt x="5"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46"/>
            <p:cNvSpPr/>
            <p:nvPr/>
          </p:nvSpPr>
          <p:spPr bwMode="auto">
            <a:xfrm flipH="1">
              <a:off x="5145086" y="3549937"/>
              <a:ext cx="149218" cy="22379"/>
            </a:xfrm>
            <a:custGeom>
              <a:avLst/>
              <a:gdLst>
                <a:gd name="T0" fmla="*/ 152 w 160"/>
                <a:gd name="T1" fmla="*/ 0 h 24"/>
                <a:gd name="T2" fmla="*/ 0 w 160"/>
                <a:gd name="T3" fmla="*/ 14 h 24"/>
                <a:gd name="T4" fmla="*/ 9 w 160"/>
                <a:gd name="T5" fmla="*/ 24 h 24"/>
                <a:gd name="T6" fmla="*/ 160 w 160"/>
                <a:gd name="T7" fmla="*/ 5 h 24"/>
                <a:gd name="T8" fmla="*/ 156 w 160"/>
                <a:gd name="T9" fmla="*/ 2 h 24"/>
                <a:gd name="T10" fmla="*/ 152 w 160"/>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4">
                  <a:moveTo>
                    <a:pt x="152" y="0"/>
                  </a:moveTo>
                  <a:lnTo>
                    <a:pt x="0" y="14"/>
                  </a:lnTo>
                  <a:lnTo>
                    <a:pt x="9" y="24"/>
                  </a:lnTo>
                  <a:lnTo>
                    <a:pt x="160" y="5"/>
                  </a:lnTo>
                  <a:lnTo>
                    <a:pt x="156" y="2"/>
                  </a:lnTo>
                  <a:lnTo>
                    <a:pt x="15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 name="组合 1"/>
          <p:cNvGrpSpPr/>
          <p:nvPr/>
        </p:nvGrpSpPr>
        <p:grpSpPr>
          <a:xfrm>
            <a:off x="6744635" y="2681288"/>
            <a:ext cx="1010953" cy="1010166"/>
            <a:chOff x="6073970" y="3409136"/>
            <a:chExt cx="1010953" cy="1009854"/>
          </a:xfrm>
          <a:solidFill>
            <a:schemeClr val="accent3"/>
          </a:solidFill>
        </p:grpSpPr>
        <p:sp>
          <p:nvSpPr>
            <p:cNvPr id="84" name="Freeform 49"/>
            <p:cNvSpPr/>
            <p:nvPr/>
          </p:nvSpPr>
          <p:spPr bwMode="auto">
            <a:xfrm flipH="1">
              <a:off x="6259560" y="4151374"/>
              <a:ext cx="141757" cy="267616"/>
            </a:xfrm>
            <a:custGeom>
              <a:avLst/>
              <a:gdLst>
                <a:gd name="T0" fmla="*/ 22 w 152"/>
                <a:gd name="T1" fmla="*/ 0 h 287"/>
                <a:gd name="T2" fmla="*/ 0 w 152"/>
                <a:gd name="T3" fmla="*/ 149 h 287"/>
                <a:gd name="T4" fmla="*/ 140 w 152"/>
                <a:gd name="T5" fmla="*/ 287 h 287"/>
                <a:gd name="T6" fmla="*/ 152 w 152"/>
                <a:gd name="T7" fmla="*/ 132 h 287"/>
                <a:gd name="T8" fmla="*/ 22 w 152"/>
                <a:gd name="T9" fmla="*/ 0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7">
                  <a:moveTo>
                    <a:pt x="22" y="0"/>
                  </a:moveTo>
                  <a:lnTo>
                    <a:pt x="0" y="149"/>
                  </a:lnTo>
                  <a:lnTo>
                    <a:pt x="140" y="287"/>
                  </a:lnTo>
                  <a:lnTo>
                    <a:pt x="152" y="132"/>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50"/>
            <p:cNvSpPr/>
            <p:nvPr/>
          </p:nvSpPr>
          <p:spPr bwMode="auto">
            <a:xfrm flipH="1">
              <a:off x="6259560" y="4151374"/>
              <a:ext cx="141757" cy="267616"/>
            </a:xfrm>
            <a:custGeom>
              <a:avLst/>
              <a:gdLst>
                <a:gd name="T0" fmla="*/ 22 w 152"/>
                <a:gd name="T1" fmla="*/ 0 h 287"/>
                <a:gd name="T2" fmla="*/ 0 w 152"/>
                <a:gd name="T3" fmla="*/ 149 h 287"/>
                <a:gd name="T4" fmla="*/ 140 w 152"/>
                <a:gd name="T5" fmla="*/ 287 h 287"/>
                <a:gd name="T6" fmla="*/ 152 w 152"/>
                <a:gd name="T7" fmla="*/ 132 h 287"/>
                <a:gd name="T8" fmla="*/ 22 w 152"/>
                <a:gd name="T9" fmla="*/ 0 h 2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7">
                  <a:moveTo>
                    <a:pt x="22" y="0"/>
                  </a:moveTo>
                  <a:lnTo>
                    <a:pt x="0" y="149"/>
                  </a:lnTo>
                  <a:lnTo>
                    <a:pt x="140" y="287"/>
                  </a:lnTo>
                  <a:lnTo>
                    <a:pt x="152" y="132"/>
                  </a:lnTo>
                  <a:lnTo>
                    <a:pt x="2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6" name="Freeform 51"/>
            <p:cNvSpPr/>
            <p:nvPr/>
          </p:nvSpPr>
          <p:spPr bwMode="auto">
            <a:xfrm flipH="1">
              <a:off x="6073970" y="4091697"/>
              <a:ext cx="267660" cy="141734"/>
            </a:xfrm>
            <a:custGeom>
              <a:avLst/>
              <a:gdLst>
                <a:gd name="T0" fmla="*/ 0 w 287"/>
                <a:gd name="T1" fmla="*/ 22 h 152"/>
                <a:gd name="T2" fmla="*/ 151 w 287"/>
                <a:gd name="T3" fmla="*/ 0 h 152"/>
                <a:gd name="T4" fmla="*/ 287 w 287"/>
                <a:gd name="T5" fmla="*/ 140 h 152"/>
                <a:gd name="T6" fmla="*/ 133 w 287"/>
                <a:gd name="T7" fmla="*/ 152 h 152"/>
                <a:gd name="T8" fmla="*/ 0 w 287"/>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52">
                  <a:moveTo>
                    <a:pt x="0" y="22"/>
                  </a:moveTo>
                  <a:lnTo>
                    <a:pt x="151" y="0"/>
                  </a:lnTo>
                  <a:lnTo>
                    <a:pt x="287" y="140"/>
                  </a:lnTo>
                  <a:lnTo>
                    <a:pt x="133" y="152"/>
                  </a:lnTo>
                  <a:lnTo>
                    <a:pt x="0"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7" name="Freeform 52"/>
            <p:cNvSpPr/>
            <p:nvPr/>
          </p:nvSpPr>
          <p:spPr bwMode="auto">
            <a:xfrm flipH="1">
              <a:off x="6073970" y="4091697"/>
              <a:ext cx="267660" cy="141734"/>
            </a:xfrm>
            <a:custGeom>
              <a:avLst/>
              <a:gdLst>
                <a:gd name="T0" fmla="*/ 0 w 287"/>
                <a:gd name="T1" fmla="*/ 22 h 152"/>
                <a:gd name="T2" fmla="*/ 151 w 287"/>
                <a:gd name="T3" fmla="*/ 0 h 152"/>
                <a:gd name="T4" fmla="*/ 287 w 287"/>
                <a:gd name="T5" fmla="*/ 140 h 152"/>
                <a:gd name="T6" fmla="*/ 133 w 287"/>
                <a:gd name="T7" fmla="*/ 152 h 152"/>
                <a:gd name="T8" fmla="*/ 0 w 287"/>
                <a:gd name="T9" fmla="*/ 22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52">
                  <a:moveTo>
                    <a:pt x="0" y="22"/>
                  </a:moveTo>
                  <a:lnTo>
                    <a:pt x="151" y="0"/>
                  </a:lnTo>
                  <a:lnTo>
                    <a:pt x="287" y="140"/>
                  </a:lnTo>
                  <a:lnTo>
                    <a:pt x="133" y="152"/>
                  </a:lnTo>
                  <a:lnTo>
                    <a:pt x="0" y="22"/>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8" name="Freeform 53"/>
            <p:cNvSpPr/>
            <p:nvPr/>
          </p:nvSpPr>
          <p:spPr bwMode="auto">
            <a:xfrm flipH="1">
              <a:off x="6342563" y="4189605"/>
              <a:ext cx="0" cy="1865"/>
            </a:xfrm>
            <a:custGeom>
              <a:avLst/>
              <a:gdLst>
                <a:gd name="T0" fmla="*/ 0 h 2"/>
                <a:gd name="T1" fmla="*/ 0 h 2"/>
                <a:gd name="T2" fmla="*/ 2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0"/>
                  </a:lnTo>
                  <a:lnTo>
                    <a:pt x="0"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9" name="Freeform 54"/>
            <p:cNvSpPr/>
            <p:nvPr/>
          </p:nvSpPr>
          <p:spPr bwMode="auto">
            <a:xfrm flipH="1">
              <a:off x="6342563" y="4189605"/>
              <a:ext cx="0" cy="1865"/>
            </a:xfrm>
            <a:custGeom>
              <a:avLst/>
              <a:gdLst>
                <a:gd name="T0" fmla="*/ 0 h 2"/>
                <a:gd name="T1" fmla="*/ 0 h 2"/>
                <a:gd name="T2" fmla="*/ 2 h 2"/>
                <a:gd name="T3" fmla="*/ 0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0"/>
                  </a:moveTo>
                  <a:lnTo>
                    <a:pt x="0" y="0"/>
                  </a:lnTo>
                  <a:lnTo>
                    <a:pt x="0" y="2"/>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0" name="Freeform 55"/>
            <p:cNvSpPr/>
            <p:nvPr/>
          </p:nvSpPr>
          <p:spPr bwMode="auto">
            <a:xfrm flipH="1">
              <a:off x="6337899" y="4189605"/>
              <a:ext cx="24248" cy="145464"/>
            </a:xfrm>
            <a:custGeom>
              <a:avLst/>
              <a:gdLst>
                <a:gd name="T0" fmla="*/ 21 w 26"/>
                <a:gd name="T1" fmla="*/ 0 h 156"/>
                <a:gd name="T2" fmla="*/ 0 w 26"/>
                <a:gd name="T3" fmla="*/ 148 h 156"/>
                <a:gd name="T4" fmla="*/ 8 w 26"/>
                <a:gd name="T5" fmla="*/ 156 h 156"/>
                <a:gd name="T6" fmla="*/ 26 w 26"/>
                <a:gd name="T7" fmla="*/ 7 h 156"/>
                <a:gd name="T8" fmla="*/ 21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1" y="2"/>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1" name="Freeform 56"/>
            <p:cNvSpPr/>
            <p:nvPr/>
          </p:nvSpPr>
          <p:spPr bwMode="auto">
            <a:xfrm flipH="1">
              <a:off x="6337899" y="4189605"/>
              <a:ext cx="24248" cy="145464"/>
            </a:xfrm>
            <a:custGeom>
              <a:avLst/>
              <a:gdLst>
                <a:gd name="T0" fmla="*/ 21 w 26"/>
                <a:gd name="T1" fmla="*/ 0 h 156"/>
                <a:gd name="T2" fmla="*/ 0 w 26"/>
                <a:gd name="T3" fmla="*/ 148 h 156"/>
                <a:gd name="T4" fmla="*/ 8 w 26"/>
                <a:gd name="T5" fmla="*/ 156 h 156"/>
                <a:gd name="T6" fmla="*/ 26 w 26"/>
                <a:gd name="T7" fmla="*/ 7 h 156"/>
                <a:gd name="T8" fmla="*/ 21 w 26"/>
                <a:gd name="T9" fmla="*/ 2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1" y="2"/>
                  </a:lnTo>
                  <a:lnTo>
                    <a:pt x="2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2" name="Freeform 57"/>
            <p:cNvSpPr>
              <a:spLocks noEditPoints="1"/>
            </p:cNvSpPr>
            <p:nvPr/>
          </p:nvSpPr>
          <p:spPr bwMode="auto">
            <a:xfrm flipH="1">
              <a:off x="6300595" y="4230633"/>
              <a:ext cx="20518" cy="145464"/>
            </a:xfrm>
            <a:custGeom>
              <a:avLst/>
              <a:gdLst>
                <a:gd name="T0" fmla="*/ 0 w 22"/>
                <a:gd name="T1" fmla="*/ 148 h 156"/>
                <a:gd name="T2" fmla="*/ 0 w 22"/>
                <a:gd name="T3" fmla="*/ 148 h 156"/>
                <a:gd name="T4" fmla="*/ 8 w 22"/>
                <a:gd name="T5" fmla="*/ 156 h 156"/>
                <a:gd name="T6" fmla="*/ 8 w 22"/>
                <a:gd name="T7" fmla="*/ 156 h 156"/>
                <a:gd name="T8" fmla="*/ 0 w 22"/>
                <a:gd name="T9" fmla="*/ 148 h 156"/>
                <a:gd name="T10" fmla="*/ 21 w 22"/>
                <a:gd name="T11" fmla="*/ 0 h 156"/>
                <a:gd name="T12" fmla="*/ 21 w 22"/>
                <a:gd name="T13" fmla="*/ 0 h 156"/>
                <a:gd name="T14" fmla="*/ 22 w 22"/>
                <a:gd name="T15" fmla="*/ 3 h 156"/>
                <a:gd name="T16" fmla="*/ 21 w 22"/>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56">
                  <a:moveTo>
                    <a:pt x="0" y="148"/>
                  </a:moveTo>
                  <a:lnTo>
                    <a:pt x="0" y="148"/>
                  </a:lnTo>
                  <a:lnTo>
                    <a:pt x="8" y="156"/>
                  </a:lnTo>
                  <a:lnTo>
                    <a:pt x="0" y="148"/>
                  </a:lnTo>
                  <a:close/>
                  <a:moveTo>
                    <a:pt x="21" y="0"/>
                  </a:moveTo>
                  <a:lnTo>
                    <a:pt x="21" y="0"/>
                  </a:lnTo>
                  <a:lnTo>
                    <a:pt x="22" y="3"/>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3" name="Freeform 58"/>
            <p:cNvSpPr>
              <a:spLocks noEditPoints="1"/>
            </p:cNvSpPr>
            <p:nvPr/>
          </p:nvSpPr>
          <p:spPr bwMode="auto">
            <a:xfrm flipH="1">
              <a:off x="6300595" y="4230633"/>
              <a:ext cx="20518" cy="145464"/>
            </a:xfrm>
            <a:custGeom>
              <a:avLst/>
              <a:gdLst>
                <a:gd name="T0" fmla="*/ 0 w 22"/>
                <a:gd name="T1" fmla="*/ 148 h 156"/>
                <a:gd name="T2" fmla="*/ 0 w 22"/>
                <a:gd name="T3" fmla="*/ 148 h 156"/>
                <a:gd name="T4" fmla="*/ 8 w 22"/>
                <a:gd name="T5" fmla="*/ 156 h 156"/>
                <a:gd name="T6" fmla="*/ 8 w 22"/>
                <a:gd name="T7" fmla="*/ 156 h 156"/>
                <a:gd name="T8" fmla="*/ 0 w 22"/>
                <a:gd name="T9" fmla="*/ 148 h 156"/>
                <a:gd name="T10" fmla="*/ 21 w 22"/>
                <a:gd name="T11" fmla="*/ 0 h 156"/>
                <a:gd name="T12" fmla="*/ 21 w 22"/>
                <a:gd name="T13" fmla="*/ 0 h 156"/>
                <a:gd name="T14" fmla="*/ 22 w 22"/>
                <a:gd name="T15" fmla="*/ 3 h 156"/>
                <a:gd name="T16" fmla="*/ 21 w 22"/>
                <a:gd name="T17" fmla="*/ 0 h 1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 h="156">
                  <a:moveTo>
                    <a:pt x="0" y="148"/>
                  </a:moveTo>
                  <a:lnTo>
                    <a:pt x="0" y="148"/>
                  </a:lnTo>
                  <a:lnTo>
                    <a:pt x="8" y="156"/>
                  </a:lnTo>
                  <a:lnTo>
                    <a:pt x="0" y="148"/>
                  </a:lnTo>
                  <a:moveTo>
                    <a:pt x="21" y="0"/>
                  </a:moveTo>
                  <a:lnTo>
                    <a:pt x="21" y="0"/>
                  </a:lnTo>
                  <a:lnTo>
                    <a:pt x="22" y="3"/>
                  </a:lnTo>
                  <a:lnTo>
                    <a:pt x="2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4" name="Freeform 59"/>
            <p:cNvSpPr/>
            <p:nvPr/>
          </p:nvSpPr>
          <p:spPr bwMode="auto">
            <a:xfrm flipH="1">
              <a:off x="6296864" y="4230633"/>
              <a:ext cx="24248" cy="145464"/>
            </a:xfrm>
            <a:custGeom>
              <a:avLst/>
              <a:gdLst>
                <a:gd name="T0" fmla="*/ 21 w 26"/>
                <a:gd name="T1" fmla="*/ 0 h 156"/>
                <a:gd name="T2" fmla="*/ 0 w 26"/>
                <a:gd name="T3" fmla="*/ 148 h 156"/>
                <a:gd name="T4" fmla="*/ 8 w 26"/>
                <a:gd name="T5" fmla="*/ 156 h 156"/>
                <a:gd name="T6" fmla="*/ 26 w 26"/>
                <a:gd name="T7" fmla="*/ 7 h 156"/>
                <a:gd name="T8" fmla="*/ 22 w 26"/>
                <a:gd name="T9" fmla="*/ 3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2" y="3"/>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5" name="Freeform 60"/>
            <p:cNvSpPr/>
            <p:nvPr/>
          </p:nvSpPr>
          <p:spPr bwMode="auto">
            <a:xfrm flipH="1">
              <a:off x="6296864" y="4230633"/>
              <a:ext cx="24248" cy="145464"/>
            </a:xfrm>
            <a:custGeom>
              <a:avLst/>
              <a:gdLst>
                <a:gd name="T0" fmla="*/ 21 w 26"/>
                <a:gd name="T1" fmla="*/ 0 h 156"/>
                <a:gd name="T2" fmla="*/ 0 w 26"/>
                <a:gd name="T3" fmla="*/ 148 h 156"/>
                <a:gd name="T4" fmla="*/ 8 w 26"/>
                <a:gd name="T5" fmla="*/ 156 h 156"/>
                <a:gd name="T6" fmla="*/ 26 w 26"/>
                <a:gd name="T7" fmla="*/ 7 h 156"/>
                <a:gd name="T8" fmla="*/ 22 w 26"/>
                <a:gd name="T9" fmla="*/ 3 h 156"/>
                <a:gd name="T10" fmla="*/ 21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1" y="0"/>
                  </a:moveTo>
                  <a:lnTo>
                    <a:pt x="0" y="148"/>
                  </a:lnTo>
                  <a:lnTo>
                    <a:pt x="8" y="156"/>
                  </a:lnTo>
                  <a:lnTo>
                    <a:pt x="26" y="7"/>
                  </a:lnTo>
                  <a:lnTo>
                    <a:pt x="22" y="3"/>
                  </a:lnTo>
                  <a:lnTo>
                    <a:pt x="2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6" name="Freeform 61"/>
            <p:cNvSpPr>
              <a:spLocks noEditPoints="1"/>
            </p:cNvSpPr>
            <p:nvPr/>
          </p:nvSpPr>
          <p:spPr bwMode="auto">
            <a:xfrm flipH="1">
              <a:off x="6115005" y="4177483"/>
              <a:ext cx="151084" cy="22379"/>
            </a:xfrm>
            <a:custGeom>
              <a:avLst/>
              <a:gdLst>
                <a:gd name="T0" fmla="*/ 7 w 162"/>
                <a:gd name="T1" fmla="*/ 16 h 24"/>
                <a:gd name="T2" fmla="*/ 0 w 162"/>
                <a:gd name="T3" fmla="*/ 16 h 24"/>
                <a:gd name="T4" fmla="*/ 7 w 162"/>
                <a:gd name="T5" fmla="*/ 24 h 24"/>
                <a:gd name="T6" fmla="*/ 15 w 162"/>
                <a:gd name="T7" fmla="*/ 24 h 24"/>
                <a:gd name="T8" fmla="*/ 7 w 162"/>
                <a:gd name="T9" fmla="*/ 16 h 24"/>
                <a:gd name="T10" fmla="*/ 160 w 162"/>
                <a:gd name="T11" fmla="*/ 0 h 24"/>
                <a:gd name="T12" fmla="*/ 160 w 162"/>
                <a:gd name="T13" fmla="*/ 0 h 24"/>
                <a:gd name="T14" fmla="*/ 162 w 162"/>
                <a:gd name="T15" fmla="*/ 2 h 24"/>
                <a:gd name="T16" fmla="*/ 160 w 16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24">
                  <a:moveTo>
                    <a:pt x="7" y="16"/>
                  </a:moveTo>
                  <a:lnTo>
                    <a:pt x="0" y="16"/>
                  </a:lnTo>
                  <a:lnTo>
                    <a:pt x="7" y="24"/>
                  </a:lnTo>
                  <a:lnTo>
                    <a:pt x="15" y="24"/>
                  </a:lnTo>
                  <a:lnTo>
                    <a:pt x="7" y="16"/>
                  </a:lnTo>
                  <a:close/>
                  <a:moveTo>
                    <a:pt x="160" y="0"/>
                  </a:moveTo>
                  <a:lnTo>
                    <a:pt x="160" y="0"/>
                  </a:lnTo>
                  <a:lnTo>
                    <a:pt x="162" y="2"/>
                  </a:lnTo>
                  <a:lnTo>
                    <a:pt x="1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7" name="Freeform 62"/>
            <p:cNvSpPr>
              <a:spLocks noEditPoints="1"/>
            </p:cNvSpPr>
            <p:nvPr/>
          </p:nvSpPr>
          <p:spPr bwMode="auto">
            <a:xfrm flipH="1">
              <a:off x="6115005" y="4177483"/>
              <a:ext cx="151084" cy="22379"/>
            </a:xfrm>
            <a:custGeom>
              <a:avLst/>
              <a:gdLst>
                <a:gd name="T0" fmla="*/ 7 w 162"/>
                <a:gd name="T1" fmla="*/ 16 h 24"/>
                <a:gd name="T2" fmla="*/ 0 w 162"/>
                <a:gd name="T3" fmla="*/ 16 h 24"/>
                <a:gd name="T4" fmla="*/ 7 w 162"/>
                <a:gd name="T5" fmla="*/ 24 h 24"/>
                <a:gd name="T6" fmla="*/ 15 w 162"/>
                <a:gd name="T7" fmla="*/ 24 h 24"/>
                <a:gd name="T8" fmla="*/ 7 w 162"/>
                <a:gd name="T9" fmla="*/ 16 h 24"/>
                <a:gd name="T10" fmla="*/ 160 w 162"/>
                <a:gd name="T11" fmla="*/ 0 h 24"/>
                <a:gd name="T12" fmla="*/ 160 w 162"/>
                <a:gd name="T13" fmla="*/ 0 h 24"/>
                <a:gd name="T14" fmla="*/ 162 w 162"/>
                <a:gd name="T15" fmla="*/ 2 h 24"/>
                <a:gd name="T16" fmla="*/ 160 w 162"/>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24">
                  <a:moveTo>
                    <a:pt x="7" y="16"/>
                  </a:moveTo>
                  <a:lnTo>
                    <a:pt x="0" y="16"/>
                  </a:lnTo>
                  <a:lnTo>
                    <a:pt x="7" y="24"/>
                  </a:lnTo>
                  <a:lnTo>
                    <a:pt x="15" y="24"/>
                  </a:lnTo>
                  <a:lnTo>
                    <a:pt x="7" y="16"/>
                  </a:lnTo>
                  <a:moveTo>
                    <a:pt x="160" y="0"/>
                  </a:moveTo>
                  <a:lnTo>
                    <a:pt x="160" y="0"/>
                  </a:lnTo>
                  <a:lnTo>
                    <a:pt x="162" y="2"/>
                  </a:lnTo>
                  <a:lnTo>
                    <a:pt x="16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8" name="Freeform 63"/>
            <p:cNvSpPr/>
            <p:nvPr/>
          </p:nvSpPr>
          <p:spPr bwMode="auto">
            <a:xfrm flipH="1">
              <a:off x="6112207" y="4177483"/>
              <a:ext cx="147353" cy="22379"/>
            </a:xfrm>
            <a:custGeom>
              <a:avLst/>
              <a:gdLst>
                <a:gd name="T0" fmla="*/ 153 w 158"/>
                <a:gd name="T1" fmla="*/ 0 h 24"/>
                <a:gd name="T2" fmla="*/ 0 w 158"/>
                <a:gd name="T3" fmla="*/ 16 h 24"/>
                <a:gd name="T4" fmla="*/ 8 w 158"/>
                <a:gd name="T5" fmla="*/ 24 h 24"/>
                <a:gd name="T6" fmla="*/ 158 w 158"/>
                <a:gd name="T7" fmla="*/ 7 h 24"/>
                <a:gd name="T8" fmla="*/ 155 w 158"/>
                <a:gd name="T9" fmla="*/ 2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6"/>
                  </a:lnTo>
                  <a:lnTo>
                    <a:pt x="8" y="24"/>
                  </a:lnTo>
                  <a:lnTo>
                    <a:pt x="158" y="7"/>
                  </a:lnTo>
                  <a:lnTo>
                    <a:pt x="155" y="2"/>
                  </a:lnTo>
                  <a:lnTo>
                    <a:pt x="1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99" name="Freeform 64"/>
            <p:cNvSpPr/>
            <p:nvPr/>
          </p:nvSpPr>
          <p:spPr bwMode="auto">
            <a:xfrm flipH="1">
              <a:off x="6112207" y="4177483"/>
              <a:ext cx="147353" cy="22379"/>
            </a:xfrm>
            <a:custGeom>
              <a:avLst/>
              <a:gdLst>
                <a:gd name="T0" fmla="*/ 153 w 158"/>
                <a:gd name="T1" fmla="*/ 0 h 24"/>
                <a:gd name="T2" fmla="*/ 0 w 158"/>
                <a:gd name="T3" fmla="*/ 16 h 24"/>
                <a:gd name="T4" fmla="*/ 8 w 158"/>
                <a:gd name="T5" fmla="*/ 24 h 24"/>
                <a:gd name="T6" fmla="*/ 158 w 158"/>
                <a:gd name="T7" fmla="*/ 7 h 24"/>
                <a:gd name="T8" fmla="*/ 155 w 158"/>
                <a:gd name="T9" fmla="*/ 2 h 24"/>
                <a:gd name="T10" fmla="*/ 153 w 158"/>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8" h="24">
                  <a:moveTo>
                    <a:pt x="153" y="0"/>
                  </a:moveTo>
                  <a:lnTo>
                    <a:pt x="0" y="16"/>
                  </a:lnTo>
                  <a:lnTo>
                    <a:pt x="8" y="24"/>
                  </a:lnTo>
                  <a:lnTo>
                    <a:pt x="158" y="7"/>
                  </a:lnTo>
                  <a:lnTo>
                    <a:pt x="155" y="2"/>
                  </a:lnTo>
                  <a:lnTo>
                    <a:pt x="15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0" name="Freeform 65"/>
            <p:cNvSpPr>
              <a:spLocks noEditPoints="1"/>
            </p:cNvSpPr>
            <p:nvPr/>
          </p:nvSpPr>
          <p:spPr bwMode="auto">
            <a:xfrm flipH="1">
              <a:off x="6163501" y="4130860"/>
              <a:ext cx="150151" cy="22379"/>
            </a:xfrm>
            <a:custGeom>
              <a:avLst/>
              <a:gdLst>
                <a:gd name="T0" fmla="*/ 7 w 161"/>
                <a:gd name="T1" fmla="*/ 15 h 24"/>
                <a:gd name="T2" fmla="*/ 0 w 161"/>
                <a:gd name="T3" fmla="*/ 15 h 24"/>
                <a:gd name="T4" fmla="*/ 9 w 161"/>
                <a:gd name="T5" fmla="*/ 24 h 24"/>
                <a:gd name="T6" fmla="*/ 14 w 161"/>
                <a:gd name="T7" fmla="*/ 22 h 24"/>
                <a:gd name="T8" fmla="*/ 7 w 161"/>
                <a:gd name="T9" fmla="*/ 15 h 24"/>
                <a:gd name="T10" fmla="*/ 161 w 161"/>
                <a:gd name="T11" fmla="*/ 0 h 24"/>
                <a:gd name="T12" fmla="*/ 161 w 161"/>
                <a:gd name="T13" fmla="*/ 0 h 24"/>
                <a:gd name="T14" fmla="*/ 161 w 161"/>
                <a:gd name="T15" fmla="*/ 0 h 24"/>
                <a:gd name="T16" fmla="*/ 161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7" y="15"/>
                  </a:moveTo>
                  <a:lnTo>
                    <a:pt x="0" y="15"/>
                  </a:lnTo>
                  <a:lnTo>
                    <a:pt x="9" y="24"/>
                  </a:lnTo>
                  <a:lnTo>
                    <a:pt x="14" y="22"/>
                  </a:lnTo>
                  <a:lnTo>
                    <a:pt x="7" y="15"/>
                  </a:lnTo>
                  <a:close/>
                  <a:moveTo>
                    <a:pt x="161" y="0"/>
                  </a:moveTo>
                  <a:lnTo>
                    <a:pt x="16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1" name="Freeform 66"/>
            <p:cNvSpPr>
              <a:spLocks noEditPoints="1"/>
            </p:cNvSpPr>
            <p:nvPr/>
          </p:nvSpPr>
          <p:spPr bwMode="auto">
            <a:xfrm flipH="1">
              <a:off x="6163501" y="4130860"/>
              <a:ext cx="150151" cy="22379"/>
            </a:xfrm>
            <a:custGeom>
              <a:avLst/>
              <a:gdLst>
                <a:gd name="T0" fmla="*/ 7 w 161"/>
                <a:gd name="T1" fmla="*/ 15 h 24"/>
                <a:gd name="T2" fmla="*/ 0 w 161"/>
                <a:gd name="T3" fmla="*/ 15 h 24"/>
                <a:gd name="T4" fmla="*/ 9 w 161"/>
                <a:gd name="T5" fmla="*/ 24 h 24"/>
                <a:gd name="T6" fmla="*/ 14 w 161"/>
                <a:gd name="T7" fmla="*/ 22 h 24"/>
                <a:gd name="T8" fmla="*/ 7 w 161"/>
                <a:gd name="T9" fmla="*/ 15 h 24"/>
                <a:gd name="T10" fmla="*/ 161 w 161"/>
                <a:gd name="T11" fmla="*/ 0 h 24"/>
                <a:gd name="T12" fmla="*/ 161 w 161"/>
                <a:gd name="T13" fmla="*/ 0 h 24"/>
                <a:gd name="T14" fmla="*/ 161 w 161"/>
                <a:gd name="T15" fmla="*/ 0 h 24"/>
                <a:gd name="T16" fmla="*/ 161 w 16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24">
                  <a:moveTo>
                    <a:pt x="7" y="15"/>
                  </a:moveTo>
                  <a:lnTo>
                    <a:pt x="0" y="15"/>
                  </a:lnTo>
                  <a:lnTo>
                    <a:pt x="9" y="24"/>
                  </a:lnTo>
                  <a:lnTo>
                    <a:pt x="14" y="22"/>
                  </a:lnTo>
                  <a:lnTo>
                    <a:pt x="7" y="15"/>
                  </a:lnTo>
                  <a:moveTo>
                    <a:pt x="161" y="0"/>
                  </a:moveTo>
                  <a:lnTo>
                    <a:pt x="161"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2" name="Freeform 67"/>
            <p:cNvSpPr/>
            <p:nvPr/>
          </p:nvSpPr>
          <p:spPr bwMode="auto">
            <a:xfrm flipH="1">
              <a:off x="6157905" y="4130860"/>
              <a:ext cx="149218" cy="20514"/>
            </a:xfrm>
            <a:custGeom>
              <a:avLst/>
              <a:gdLst>
                <a:gd name="T0" fmla="*/ 154 w 160"/>
                <a:gd name="T1" fmla="*/ 0 h 22"/>
                <a:gd name="T2" fmla="*/ 0 w 160"/>
                <a:gd name="T3" fmla="*/ 15 h 22"/>
                <a:gd name="T4" fmla="*/ 7 w 160"/>
                <a:gd name="T5" fmla="*/ 22 h 22"/>
                <a:gd name="T6" fmla="*/ 160 w 160"/>
                <a:gd name="T7" fmla="*/ 6 h 22"/>
                <a:gd name="T8" fmla="*/ 154 w 160"/>
                <a:gd name="T9" fmla="*/ 0 h 22"/>
                <a:gd name="T10" fmla="*/ 154 w 160"/>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2">
                  <a:moveTo>
                    <a:pt x="154" y="0"/>
                  </a:moveTo>
                  <a:lnTo>
                    <a:pt x="0" y="15"/>
                  </a:lnTo>
                  <a:lnTo>
                    <a:pt x="7" y="22"/>
                  </a:lnTo>
                  <a:lnTo>
                    <a:pt x="160" y="6"/>
                  </a:lnTo>
                  <a:lnTo>
                    <a:pt x="1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3" name="Freeform 68"/>
            <p:cNvSpPr/>
            <p:nvPr/>
          </p:nvSpPr>
          <p:spPr bwMode="auto">
            <a:xfrm flipH="1">
              <a:off x="6157905" y="4130860"/>
              <a:ext cx="149218" cy="20514"/>
            </a:xfrm>
            <a:custGeom>
              <a:avLst/>
              <a:gdLst>
                <a:gd name="T0" fmla="*/ 154 w 160"/>
                <a:gd name="T1" fmla="*/ 0 h 22"/>
                <a:gd name="T2" fmla="*/ 0 w 160"/>
                <a:gd name="T3" fmla="*/ 15 h 22"/>
                <a:gd name="T4" fmla="*/ 7 w 160"/>
                <a:gd name="T5" fmla="*/ 22 h 22"/>
                <a:gd name="T6" fmla="*/ 160 w 160"/>
                <a:gd name="T7" fmla="*/ 6 h 22"/>
                <a:gd name="T8" fmla="*/ 154 w 160"/>
                <a:gd name="T9" fmla="*/ 0 h 22"/>
                <a:gd name="T10" fmla="*/ 154 w 160"/>
                <a:gd name="T11" fmla="*/ 0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22">
                  <a:moveTo>
                    <a:pt x="154" y="0"/>
                  </a:moveTo>
                  <a:lnTo>
                    <a:pt x="0" y="15"/>
                  </a:lnTo>
                  <a:lnTo>
                    <a:pt x="7" y="22"/>
                  </a:lnTo>
                  <a:lnTo>
                    <a:pt x="160" y="6"/>
                  </a:lnTo>
                  <a:lnTo>
                    <a:pt x="15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04" name="Freeform 69"/>
            <p:cNvSpPr/>
            <p:nvPr/>
          </p:nvSpPr>
          <p:spPr bwMode="auto">
            <a:xfrm flipH="1">
              <a:off x="6217592" y="3409136"/>
              <a:ext cx="867331" cy="865323"/>
            </a:xfrm>
            <a:custGeom>
              <a:avLst/>
              <a:gdLst>
                <a:gd name="T0" fmla="*/ 81 w 507"/>
                <a:gd name="T1" fmla="*/ 33 h 506"/>
                <a:gd name="T2" fmla="*/ 81 w 507"/>
                <a:gd name="T3" fmla="*/ 33 h 506"/>
                <a:gd name="T4" fmla="*/ 0 w 507"/>
                <a:gd name="T5" fmla="*/ 0 h 506"/>
                <a:gd name="T6" fmla="*/ 35 w 507"/>
                <a:gd name="T7" fmla="*/ 81 h 506"/>
                <a:gd name="T8" fmla="*/ 35 w 507"/>
                <a:gd name="T9" fmla="*/ 81 h 506"/>
                <a:gd name="T10" fmla="*/ 886 w 507"/>
                <a:gd name="T11" fmla="*/ 928 h 506"/>
                <a:gd name="T12" fmla="*/ 930 w 507"/>
                <a:gd name="T13" fmla="*/ 884 h 506"/>
                <a:gd name="T14" fmla="*/ 81 w 507"/>
                <a:gd name="T15" fmla="*/ 33 h 5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7" h="506">
                  <a:moveTo>
                    <a:pt x="44" y="18"/>
                  </a:moveTo>
                  <a:cubicBezTo>
                    <a:pt x="44" y="18"/>
                    <a:pt x="44" y="18"/>
                    <a:pt x="44" y="18"/>
                  </a:cubicBezTo>
                  <a:cubicBezTo>
                    <a:pt x="40" y="14"/>
                    <a:pt x="0" y="0"/>
                    <a:pt x="0" y="0"/>
                  </a:cubicBezTo>
                  <a:cubicBezTo>
                    <a:pt x="0" y="0"/>
                    <a:pt x="16" y="40"/>
                    <a:pt x="19" y="44"/>
                  </a:cubicBezTo>
                  <a:cubicBezTo>
                    <a:pt x="19" y="44"/>
                    <a:pt x="19" y="44"/>
                    <a:pt x="19" y="44"/>
                  </a:cubicBezTo>
                  <a:cubicBezTo>
                    <a:pt x="483" y="506"/>
                    <a:pt x="483" y="506"/>
                    <a:pt x="483" y="506"/>
                  </a:cubicBezTo>
                  <a:cubicBezTo>
                    <a:pt x="507" y="482"/>
                    <a:pt x="507" y="482"/>
                    <a:pt x="507" y="482"/>
                  </a:cubicBezTo>
                  <a:lnTo>
                    <a:pt x="44"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105" name="Oval 70"/>
          <p:cNvSpPr>
            <a:spLocks noChangeArrowheads="1"/>
          </p:cNvSpPr>
          <p:nvPr/>
        </p:nvSpPr>
        <p:spPr bwMode="auto">
          <a:xfrm flipH="1">
            <a:off x="6089650" y="1114425"/>
            <a:ext cx="2154238" cy="2154238"/>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zh-CN">
              <a:latin typeface="+mn-lt"/>
              <a:ea typeface="+mn-ea"/>
            </a:endParaRPr>
          </a:p>
        </p:txBody>
      </p:sp>
      <p:sp>
        <p:nvSpPr>
          <p:cNvPr id="32774" name="Oval 71"/>
          <p:cNvSpPr>
            <a:spLocks noChangeArrowheads="1"/>
          </p:cNvSpPr>
          <p:nvPr/>
        </p:nvSpPr>
        <p:spPr bwMode="auto">
          <a:xfrm flipH="1">
            <a:off x="6310313" y="1335088"/>
            <a:ext cx="1714500" cy="17129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zh-CN">
              <a:ea typeface="等线" panose="02010600030101010101" pitchFamily="2" charset="-122"/>
            </a:endParaRPr>
          </a:p>
        </p:txBody>
      </p:sp>
      <p:sp>
        <p:nvSpPr>
          <p:cNvPr id="107" name="Freeform 72"/>
          <p:cNvSpPr>
            <a:spLocks noEditPoints="1"/>
          </p:cNvSpPr>
          <p:nvPr/>
        </p:nvSpPr>
        <p:spPr bwMode="auto">
          <a:xfrm flipH="1">
            <a:off x="6270625" y="1295402"/>
            <a:ext cx="1792288" cy="1793875"/>
          </a:xfrm>
          <a:custGeom>
            <a:avLst/>
            <a:gdLst>
              <a:gd name="T0" fmla="*/ 524 w 1048"/>
              <a:gd name="T1" fmla="*/ 0 h 1049"/>
              <a:gd name="T2" fmla="*/ 0 w 1048"/>
              <a:gd name="T3" fmla="*/ 525 h 1049"/>
              <a:gd name="T4" fmla="*/ 506 w 1048"/>
              <a:gd name="T5" fmla="*/ 1049 h 1049"/>
              <a:gd name="T6" fmla="*/ 524 w 1048"/>
              <a:gd name="T7" fmla="*/ 1049 h 1049"/>
              <a:gd name="T8" fmla="*/ 547 w 1048"/>
              <a:gd name="T9" fmla="*/ 1048 h 1049"/>
              <a:gd name="T10" fmla="*/ 1048 w 1048"/>
              <a:gd name="T11" fmla="*/ 525 h 1049"/>
              <a:gd name="T12" fmla="*/ 524 w 1048"/>
              <a:gd name="T13" fmla="*/ 0 h 1049"/>
              <a:gd name="T14" fmla="*/ 547 w 1048"/>
              <a:gd name="T15" fmla="*/ 1001 h 1049"/>
              <a:gd name="T16" fmla="*/ 524 w 1048"/>
              <a:gd name="T17" fmla="*/ 1002 h 1049"/>
              <a:gd name="T18" fmla="*/ 506 w 1048"/>
              <a:gd name="T19" fmla="*/ 1002 h 1049"/>
              <a:gd name="T20" fmla="*/ 47 w 1048"/>
              <a:gd name="T21" fmla="*/ 525 h 1049"/>
              <a:gd name="T22" fmla="*/ 524 w 1048"/>
              <a:gd name="T23" fmla="*/ 47 h 1049"/>
              <a:gd name="T24" fmla="*/ 1002 w 1048"/>
              <a:gd name="T25" fmla="*/ 525 h 1049"/>
              <a:gd name="T26" fmla="*/ 547 w 1048"/>
              <a:gd name="T27" fmla="*/ 100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8" h="1049">
                <a:moveTo>
                  <a:pt x="524" y="0"/>
                </a:moveTo>
                <a:cubicBezTo>
                  <a:pt x="235" y="0"/>
                  <a:pt x="0" y="235"/>
                  <a:pt x="0" y="525"/>
                </a:cubicBezTo>
                <a:cubicBezTo>
                  <a:pt x="0" y="808"/>
                  <a:pt x="225" y="1039"/>
                  <a:pt x="506" y="1049"/>
                </a:cubicBezTo>
                <a:cubicBezTo>
                  <a:pt x="512" y="1049"/>
                  <a:pt x="518" y="1049"/>
                  <a:pt x="524" y="1049"/>
                </a:cubicBezTo>
                <a:cubicBezTo>
                  <a:pt x="532" y="1049"/>
                  <a:pt x="539" y="1049"/>
                  <a:pt x="547" y="1048"/>
                </a:cubicBezTo>
                <a:cubicBezTo>
                  <a:pt x="826" y="1036"/>
                  <a:pt x="1048" y="806"/>
                  <a:pt x="1048" y="525"/>
                </a:cubicBezTo>
                <a:cubicBezTo>
                  <a:pt x="1048" y="235"/>
                  <a:pt x="813" y="0"/>
                  <a:pt x="524" y="0"/>
                </a:cubicBezTo>
                <a:moveTo>
                  <a:pt x="547" y="1001"/>
                </a:moveTo>
                <a:cubicBezTo>
                  <a:pt x="539" y="1002"/>
                  <a:pt x="532" y="1002"/>
                  <a:pt x="524" y="1002"/>
                </a:cubicBezTo>
                <a:cubicBezTo>
                  <a:pt x="518" y="1002"/>
                  <a:pt x="512" y="1002"/>
                  <a:pt x="506" y="1002"/>
                </a:cubicBezTo>
                <a:cubicBezTo>
                  <a:pt x="251" y="992"/>
                  <a:pt x="47" y="782"/>
                  <a:pt x="47" y="525"/>
                </a:cubicBezTo>
                <a:cubicBezTo>
                  <a:pt x="47" y="261"/>
                  <a:pt x="261" y="47"/>
                  <a:pt x="524" y="47"/>
                </a:cubicBezTo>
                <a:cubicBezTo>
                  <a:pt x="788" y="47"/>
                  <a:pt x="1002" y="261"/>
                  <a:pt x="1002" y="525"/>
                </a:cubicBezTo>
                <a:cubicBezTo>
                  <a:pt x="1002" y="780"/>
                  <a:pt x="800" y="989"/>
                  <a:pt x="547" y="1001"/>
                </a:cubicBez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latin typeface="+mn-lt"/>
              <a:ea typeface="+mn-ea"/>
            </a:endParaRPr>
          </a:p>
        </p:txBody>
      </p:sp>
      <p:sp>
        <p:nvSpPr>
          <p:cNvPr id="32776" name="Freeform 73"/>
          <p:cNvSpPr>
            <a:spLocks noEditPoints="1"/>
          </p:cNvSpPr>
          <p:nvPr/>
        </p:nvSpPr>
        <p:spPr bwMode="auto">
          <a:xfrm flipH="1">
            <a:off x="6472238" y="1500188"/>
            <a:ext cx="1389062" cy="1384300"/>
          </a:xfrm>
          <a:custGeom>
            <a:avLst/>
            <a:gdLst>
              <a:gd name="T0" fmla="*/ 2147483646 w 812"/>
              <a:gd name="T1" fmla="*/ 0 h 809"/>
              <a:gd name="T2" fmla="*/ 0 w 812"/>
              <a:gd name="T3" fmla="*/ 2147483646 h 809"/>
              <a:gd name="T4" fmla="*/ 2147483646 w 812"/>
              <a:gd name="T5" fmla="*/ 2147483646 h 809"/>
              <a:gd name="T6" fmla="*/ 2147483646 w 812"/>
              <a:gd name="T7" fmla="*/ 2147483646 h 809"/>
              <a:gd name="T8" fmla="*/ 2147483646 w 812"/>
              <a:gd name="T9" fmla="*/ 0 h 809"/>
              <a:gd name="T10" fmla="*/ 2147483646 w 812"/>
              <a:gd name="T11" fmla="*/ 2147483646 h 809"/>
              <a:gd name="T12" fmla="*/ 2147483646 w 812"/>
              <a:gd name="T13" fmla="*/ 2147483646 h 809"/>
              <a:gd name="T14" fmla="*/ 2147483646 w 812"/>
              <a:gd name="T15" fmla="*/ 2147483646 h 809"/>
              <a:gd name="T16" fmla="*/ 2147483646 w 812"/>
              <a:gd name="T17" fmla="*/ 2147483646 h 809"/>
              <a:gd name="T18" fmla="*/ 2147483646 w 812"/>
              <a:gd name="T19" fmla="*/ 2147483646 h 8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2" h="809">
                <a:moveTo>
                  <a:pt x="406" y="0"/>
                </a:moveTo>
                <a:cubicBezTo>
                  <a:pt x="182" y="0"/>
                  <a:pt x="0" y="182"/>
                  <a:pt x="0" y="405"/>
                </a:cubicBezTo>
                <a:cubicBezTo>
                  <a:pt x="0" y="627"/>
                  <a:pt x="182" y="809"/>
                  <a:pt x="406" y="809"/>
                </a:cubicBezTo>
                <a:cubicBezTo>
                  <a:pt x="630" y="809"/>
                  <a:pt x="812" y="627"/>
                  <a:pt x="812" y="405"/>
                </a:cubicBezTo>
                <a:cubicBezTo>
                  <a:pt x="812" y="182"/>
                  <a:pt x="630" y="0"/>
                  <a:pt x="406" y="0"/>
                </a:cubicBezTo>
                <a:moveTo>
                  <a:pt x="406" y="762"/>
                </a:moveTo>
                <a:cubicBezTo>
                  <a:pt x="208" y="762"/>
                  <a:pt x="47" y="602"/>
                  <a:pt x="47" y="405"/>
                </a:cubicBezTo>
                <a:cubicBezTo>
                  <a:pt x="47" y="207"/>
                  <a:pt x="208" y="47"/>
                  <a:pt x="406" y="47"/>
                </a:cubicBezTo>
                <a:cubicBezTo>
                  <a:pt x="604" y="47"/>
                  <a:pt x="766" y="207"/>
                  <a:pt x="766" y="405"/>
                </a:cubicBezTo>
                <a:cubicBezTo>
                  <a:pt x="766" y="602"/>
                  <a:pt x="604" y="762"/>
                  <a:pt x="406" y="762"/>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7" name="Freeform 74"/>
          <p:cNvSpPr>
            <a:spLocks noEditPoints="1"/>
          </p:cNvSpPr>
          <p:nvPr/>
        </p:nvSpPr>
        <p:spPr bwMode="auto">
          <a:xfrm flipH="1">
            <a:off x="6673850" y="1706563"/>
            <a:ext cx="985838" cy="969962"/>
          </a:xfrm>
          <a:custGeom>
            <a:avLst/>
            <a:gdLst>
              <a:gd name="T0" fmla="*/ 2147483646 w 576"/>
              <a:gd name="T1" fmla="*/ 0 h 567"/>
              <a:gd name="T2" fmla="*/ 0 w 576"/>
              <a:gd name="T3" fmla="*/ 2147483646 h 567"/>
              <a:gd name="T4" fmla="*/ 2147483646 w 576"/>
              <a:gd name="T5" fmla="*/ 2147483646 h 567"/>
              <a:gd name="T6" fmla="*/ 2147483646 w 576"/>
              <a:gd name="T7" fmla="*/ 2147483646 h 567"/>
              <a:gd name="T8" fmla="*/ 2147483646 w 576"/>
              <a:gd name="T9" fmla="*/ 0 h 567"/>
              <a:gd name="T10" fmla="*/ 2147483646 w 576"/>
              <a:gd name="T11" fmla="*/ 2147483646 h 567"/>
              <a:gd name="T12" fmla="*/ 2147483646 w 576"/>
              <a:gd name="T13" fmla="*/ 2147483646 h 567"/>
              <a:gd name="T14" fmla="*/ 2147483646 w 576"/>
              <a:gd name="T15" fmla="*/ 2147483646 h 567"/>
              <a:gd name="T16" fmla="*/ 2147483646 w 576"/>
              <a:gd name="T17" fmla="*/ 2147483646 h 567"/>
              <a:gd name="T18" fmla="*/ 2147483646 w 576"/>
              <a:gd name="T19" fmla="*/ 2147483646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 h="567">
                <a:moveTo>
                  <a:pt x="288" y="0"/>
                </a:moveTo>
                <a:cubicBezTo>
                  <a:pt x="129" y="0"/>
                  <a:pt x="0" y="127"/>
                  <a:pt x="0" y="284"/>
                </a:cubicBezTo>
                <a:cubicBezTo>
                  <a:pt x="0" y="440"/>
                  <a:pt x="129" y="567"/>
                  <a:pt x="288" y="567"/>
                </a:cubicBezTo>
                <a:cubicBezTo>
                  <a:pt x="447" y="567"/>
                  <a:pt x="576" y="440"/>
                  <a:pt x="576" y="284"/>
                </a:cubicBezTo>
                <a:cubicBezTo>
                  <a:pt x="576" y="127"/>
                  <a:pt x="447" y="0"/>
                  <a:pt x="288" y="0"/>
                </a:cubicBezTo>
                <a:moveTo>
                  <a:pt x="288" y="521"/>
                </a:moveTo>
                <a:cubicBezTo>
                  <a:pt x="155" y="521"/>
                  <a:pt x="47" y="414"/>
                  <a:pt x="47" y="284"/>
                </a:cubicBezTo>
                <a:cubicBezTo>
                  <a:pt x="47" y="153"/>
                  <a:pt x="155" y="46"/>
                  <a:pt x="288" y="46"/>
                </a:cubicBezTo>
                <a:cubicBezTo>
                  <a:pt x="421" y="46"/>
                  <a:pt x="529" y="153"/>
                  <a:pt x="529" y="284"/>
                </a:cubicBezTo>
                <a:cubicBezTo>
                  <a:pt x="529" y="414"/>
                  <a:pt x="421" y="521"/>
                  <a:pt x="288" y="521"/>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8" name="Freeform 75"/>
          <p:cNvSpPr>
            <a:spLocks noEditPoints="1"/>
          </p:cNvSpPr>
          <p:nvPr/>
        </p:nvSpPr>
        <p:spPr bwMode="auto">
          <a:xfrm flipH="1">
            <a:off x="6877054" y="1912939"/>
            <a:ext cx="581025" cy="558800"/>
          </a:xfrm>
          <a:custGeom>
            <a:avLst/>
            <a:gdLst>
              <a:gd name="T0" fmla="*/ 2147483646 w 340"/>
              <a:gd name="T1" fmla="*/ 0 h 327"/>
              <a:gd name="T2" fmla="*/ 0 w 340"/>
              <a:gd name="T3" fmla="*/ 2147483646 h 327"/>
              <a:gd name="T4" fmla="*/ 2147483646 w 340"/>
              <a:gd name="T5" fmla="*/ 2147483646 h 327"/>
              <a:gd name="T6" fmla="*/ 2147483646 w 340"/>
              <a:gd name="T7" fmla="*/ 2147483646 h 327"/>
              <a:gd name="T8" fmla="*/ 2147483646 w 340"/>
              <a:gd name="T9" fmla="*/ 0 h 327"/>
              <a:gd name="T10" fmla="*/ 2147483646 w 340"/>
              <a:gd name="T11" fmla="*/ 2147483646 h 327"/>
              <a:gd name="T12" fmla="*/ 2147483646 w 340"/>
              <a:gd name="T13" fmla="*/ 2147483646 h 327"/>
              <a:gd name="T14" fmla="*/ 2147483646 w 340"/>
              <a:gd name="T15" fmla="*/ 2147483646 h 327"/>
              <a:gd name="T16" fmla="*/ 2147483646 w 340"/>
              <a:gd name="T17" fmla="*/ 2147483646 h 327"/>
              <a:gd name="T18" fmla="*/ 2147483646 w 340"/>
              <a:gd name="T19" fmla="*/ 2147483646 h 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0" h="327">
                <a:moveTo>
                  <a:pt x="170" y="0"/>
                </a:moveTo>
                <a:cubicBezTo>
                  <a:pt x="76" y="0"/>
                  <a:pt x="0" y="73"/>
                  <a:pt x="0" y="164"/>
                </a:cubicBezTo>
                <a:cubicBezTo>
                  <a:pt x="0" y="254"/>
                  <a:pt x="76" y="327"/>
                  <a:pt x="170" y="327"/>
                </a:cubicBezTo>
                <a:cubicBezTo>
                  <a:pt x="264" y="327"/>
                  <a:pt x="340" y="254"/>
                  <a:pt x="340" y="164"/>
                </a:cubicBezTo>
                <a:cubicBezTo>
                  <a:pt x="340" y="73"/>
                  <a:pt x="264" y="0"/>
                  <a:pt x="170" y="0"/>
                </a:cubicBezTo>
                <a:moveTo>
                  <a:pt x="170" y="281"/>
                </a:moveTo>
                <a:cubicBezTo>
                  <a:pt x="102" y="281"/>
                  <a:pt x="47" y="228"/>
                  <a:pt x="47" y="164"/>
                </a:cubicBezTo>
                <a:cubicBezTo>
                  <a:pt x="47" y="99"/>
                  <a:pt x="102" y="47"/>
                  <a:pt x="170" y="47"/>
                </a:cubicBezTo>
                <a:cubicBezTo>
                  <a:pt x="238" y="47"/>
                  <a:pt x="293" y="99"/>
                  <a:pt x="293" y="164"/>
                </a:cubicBezTo>
                <a:cubicBezTo>
                  <a:pt x="293" y="228"/>
                  <a:pt x="238" y="281"/>
                  <a:pt x="170" y="281"/>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 name="Oval 76"/>
          <p:cNvSpPr>
            <a:spLocks noChangeArrowheads="1"/>
          </p:cNvSpPr>
          <p:nvPr/>
        </p:nvSpPr>
        <p:spPr bwMode="auto">
          <a:xfrm flipH="1">
            <a:off x="7054854" y="2085975"/>
            <a:ext cx="212725" cy="211138"/>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zh-CN">
              <a:latin typeface="+mn-lt"/>
              <a:ea typeface="+mn-ea"/>
            </a:endParaRPr>
          </a:p>
        </p:txBody>
      </p:sp>
      <p:grpSp>
        <p:nvGrpSpPr>
          <p:cNvPr id="5" name="组合 9"/>
          <p:cNvGrpSpPr/>
          <p:nvPr/>
        </p:nvGrpSpPr>
        <p:grpSpPr>
          <a:xfrm>
            <a:off x="6205718" y="2162172"/>
            <a:ext cx="986705" cy="986848"/>
            <a:chOff x="6598099" y="2161504"/>
            <a:chExt cx="986705" cy="986543"/>
          </a:xfrm>
          <a:solidFill>
            <a:schemeClr val="accent1"/>
          </a:solidFill>
        </p:grpSpPr>
        <p:sp>
          <p:nvSpPr>
            <p:cNvPr id="112" name="Freeform 77"/>
            <p:cNvSpPr/>
            <p:nvPr/>
          </p:nvSpPr>
          <p:spPr bwMode="auto">
            <a:xfrm flipH="1">
              <a:off x="6780891" y="2883228"/>
              <a:ext cx="141757" cy="264819"/>
            </a:xfrm>
            <a:custGeom>
              <a:avLst/>
              <a:gdLst>
                <a:gd name="T0" fmla="*/ 20 w 152"/>
                <a:gd name="T1" fmla="*/ 0 h 284"/>
                <a:gd name="T2" fmla="*/ 0 w 152"/>
                <a:gd name="T3" fmla="*/ 148 h 284"/>
                <a:gd name="T4" fmla="*/ 139 w 152"/>
                <a:gd name="T5" fmla="*/ 284 h 284"/>
                <a:gd name="T6" fmla="*/ 152 w 152"/>
                <a:gd name="T7" fmla="*/ 130 h 284"/>
                <a:gd name="T8" fmla="*/ 20 w 152"/>
                <a:gd name="T9" fmla="*/ 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4">
                  <a:moveTo>
                    <a:pt x="20" y="0"/>
                  </a:moveTo>
                  <a:lnTo>
                    <a:pt x="0" y="148"/>
                  </a:lnTo>
                  <a:lnTo>
                    <a:pt x="139" y="284"/>
                  </a:lnTo>
                  <a:lnTo>
                    <a:pt x="152" y="130"/>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3" name="Freeform 78"/>
            <p:cNvSpPr/>
            <p:nvPr/>
          </p:nvSpPr>
          <p:spPr bwMode="auto">
            <a:xfrm flipH="1">
              <a:off x="6780891" y="2883228"/>
              <a:ext cx="141757" cy="264819"/>
            </a:xfrm>
            <a:custGeom>
              <a:avLst/>
              <a:gdLst>
                <a:gd name="T0" fmla="*/ 20 w 152"/>
                <a:gd name="T1" fmla="*/ 0 h 284"/>
                <a:gd name="T2" fmla="*/ 0 w 152"/>
                <a:gd name="T3" fmla="*/ 148 h 284"/>
                <a:gd name="T4" fmla="*/ 139 w 152"/>
                <a:gd name="T5" fmla="*/ 284 h 284"/>
                <a:gd name="T6" fmla="*/ 152 w 152"/>
                <a:gd name="T7" fmla="*/ 130 h 284"/>
                <a:gd name="T8" fmla="*/ 20 w 152"/>
                <a:gd name="T9" fmla="*/ 0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284">
                  <a:moveTo>
                    <a:pt x="20" y="0"/>
                  </a:moveTo>
                  <a:lnTo>
                    <a:pt x="0" y="148"/>
                  </a:lnTo>
                  <a:lnTo>
                    <a:pt x="139" y="284"/>
                  </a:lnTo>
                  <a:lnTo>
                    <a:pt x="152" y="130"/>
                  </a:lnTo>
                  <a:lnTo>
                    <a:pt x="2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4" name="Freeform 79"/>
            <p:cNvSpPr/>
            <p:nvPr/>
          </p:nvSpPr>
          <p:spPr bwMode="auto">
            <a:xfrm flipH="1">
              <a:off x="6598099" y="2820753"/>
              <a:ext cx="264862" cy="142666"/>
            </a:xfrm>
            <a:custGeom>
              <a:avLst/>
              <a:gdLst>
                <a:gd name="T0" fmla="*/ 0 w 284"/>
                <a:gd name="T1" fmla="*/ 23 h 153"/>
                <a:gd name="T2" fmla="*/ 149 w 284"/>
                <a:gd name="T3" fmla="*/ 0 h 153"/>
                <a:gd name="T4" fmla="*/ 284 w 284"/>
                <a:gd name="T5" fmla="*/ 142 h 153"/>
                <a:gd name="T6" fmla="*/ 130 w 284"/>
                <a:gd name="T7" fmla="*/ 153 h 153"/>
                <a:gd name="T8" fmla="*/ 0 w 284"/>
                <a:gd name="T9" fmla="*/ 23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53">
                  <a:moveTo>
                    <a:pt x="0" y="23"/>
                  </a:moveTo>
                  <a:lnTo>
                    <a:pt x="149" y="0"/>
                  </a:lnTo>
                  <a:lnTo>
                    <a:pt x="284" y="142"/>
                  </a:lnTo>
                  <a:lnTo>
                    <a:pt x="130" y="153"/>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5" name="Freeform 80"/>
            <p:cNvSpPr/>
            <p:nvPr/>
          </p:nvSpPr>
          <p:spPr bwMode="auto">
            <a:xfrm flipH="1">
              <a:off x="6598099" y="2820753"/>
              <a:ext cx="264862" cy="142666"/>
            </a:xfrm>
            <a:custGeom>
              <a:avLst/>
              <a:gdLst>
                <a:gd name="T0" fmla="*/ 0 w 284"/>
                <a:gd name="T1" fmla="*/ 23 h 153"/>
                <a:gd name="T2" fmla="*/ 149 w 284"/>
                <a:gd name="T3" fmla="*/ 0 h 153"/>
                <a:gd name="T4" fmla="*/ 284 w 284"/>
                <a:gd name="T5" fmla="*/ 142 h 153"/>
                <a:gd name="T6" fmla="*/ 130 w 284"/>
                <a:gd name="T7" fmla="*/ 153 h 153"/>
                <a:gd name="T8" fmla="*/ 0 w 284"/>
                <a:gd name="T9" fmla="*/ 23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 h="153">
                  <a:moveTo>
                    <a:pt x="0" y="23"/>
                  </a:moveTo>
                  <a:lnTo>
                    <a:pt x="149" y="0"/>
                  </a:lnTo>
                  <a:lnTo>
                    <a:pt x="284" y="142"/>
                  </a:lnTo>
                  <a:lnTo>
                    <a:pt x="130" y="153"/>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6" name="Freeform 81"/>
            <p:cNvSpPr/>
            <p:nvPr/>
          </p:nvSpPr>
          <p:spPr bwMode="auto">
            <a:xfrm flipH="1">
              <a:off x="6861096" y="2918662"/>
              <a:ext cx="24248" cy="145464"/>
            </a:xfrm>
            <a:custGeom>
              <a:avLst/>
              <a:gdLst>
                <a:gd name="T0" fmla="*/ 20 w 26"/>
                <a:gd name="T1" fmla="*/ 0 h 156"/>
                <a:gd name="T2" fmla="*/ 0 w 26"/>
                <a:gd name="T3" fmla="*/ 149 h 156"/>
                <a:gd name="T4" fmla="*/ 7 w 26"/>
                <a:gd name="T5" fmla="*/ 156 h 156"/>
                <a:gd name="T6" fmla="*/ 26 w 26"/>
                <a:gd name="T7" fmla="*/ 7 h 156"/>
                <a:gd name="T8" fmla="*/ 22 w 26"/>
                <a:gd name="T9" fmla="*/ 4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9"/>
                  </a:lnTo>
                  <a:lnTo>
                    <a:pt x="7" y="156"/>
                  </a:lnTo>
                  <a:lnTo>
                    <a:pt x="26" y="7"/>
                  </a:lnTo>
                  <a:lnTo>
                    <a:pt x="22" y="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7" name="Freeform 82"/>
            <p:cNvSpPr/>
            <p:nvPr/>
          </p:nvSpPr>
          <p:spPr bwMode="auto">
            <a:xfrm flipH="1">
              <a:off x="6861096" y="2918662"/>
              <a:ext cx="24248" cy="145464"/>
            </a:xfrm>
            <a:custGeom>
              <a:avLst/>
              <a:gdLst>
                <a:gd name="T0" fmla="*/ 20 w 26"/>
                <a:gd name="T1" fmla="*/ 0 h 156"/>
                <a:gd name="T2" fmla="*/ 0 w 26"/>
                <a:gd name="T3" fmla="*/ 149 h 156"/>
                <a:gd name="T4" fmla="*/ 7 w 26"/>
                <a:gd name="T5" fmla="*/ 156 h 156"/>
                <a:gd name="T6" fmla="*/ 26 w 26"/>
                <a:gd name="T7" fmla="*/ 7 h 156"/>
                <a:gd name="T8" fmla="*/ 22 w 26"/>
                <a:gd name="T9" fmla="*/ 4 h 156"/>
                <a:gd name="T10" fmla="*/ 20 w 26"/>
                <a:gd name="T11" fmla="*/ 0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6">
                  <a:moveTo>
                    <a:pt x="20" y="0"/>
                  </a:moveTo>
                  <a:lnTo>
                    <a:pt x="0" y="149"/>
                  </a:lnTo>
                  <a:lnTo>
                    <a:pt x="7" y="156"/>
                  </a:lnTo>
                  <a:lnTo>
                    <a:pt x="26" y="7"/>
                  </a:lnTo>
                  <a:lnTo>
                    <a:pt x="22" y="4"/>
                  </a:lnTo>
                  <a:lnTo>
                    <a:pt x="2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8" name="Freeform 83"/>
            <p:cNvSpPr/>
            <p:nvPr/>
          </p:nvSpPr>
          <p:spPr bwMode="auto">
            <a:xfrm flipH="1">
              <a:off x="6837781" y="3098626"/>
              <a:ext cx="6528" cy="6527"/>
            </a:xfrm>
            <a:custGeom>
              <a:avLst/>
              <a:gdLst>
                <a:gd name="T0" fmla="*/ 0 w 7"/>
                <a:gd name="T1" fmla="*/ 0 h 7"/>
                <a:gd name="T2" fmla="*/ 0 w 7"/>
                <a:gd name="T3" fmla="*/ 0 h 7"/>
                <a:gd name="T4" fmla="*/ 7 w 7"/>
                <a:gd name="T5" fmla="*/ 7 h 7"/>
                <a:gd name="T6" fmla="*/ 7 w 7"/>
                <a:gd name="T7" fmla="*/ 7 h 7"/>
                <a:gd name="T8" fmla="*/ 0 w 7"/>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0" y="0"/>
                  </a:moveTo>
                  <a:lnTo>
                    <a:pt x="0" y="0"/>
                  </a:lnTo>
                  <a:lnTo>
                    <a:pt x="7" y="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19" name="Freeform 84"/>
            <p:cNvSpPr/>
            <p:nvPr/>
          </p:nvSpPr>
          <p:spPr bwMode="auto">
            <a:xfrm flipH="1">
              <a:off x="6837781" y="3098626"/>
              <a:ext cx="6528" cy="6527"/>
            </a:xfrm>
            <a:custGeom>
              <a:avLst/>
              <a:gdLst>
                <a:gd name="T0" fmla="*/ 0 w 7"/>
                <a:gd name="T1" fmla="*/ 0 h 7"/>
                <a:gd name="T2" fmla="*/ 0 w 7"/>
                <a:gd name="T3" fmla="*/ 0 h 7"/>
                <a:gd name="T4" fmla="*/ 7 w 7"/>
                <a:gd name="T5" fmla="*/ 7 h 7"/>
                <a:gd name="T6" fmla="*/ 7 w 7"/>
                <a:gd name="T7" fmla="*/ 7 h 7"/>
                <a:gd name="T8" fmla="*/ 0 w 7"/>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0" y="0"/>
                  </a:moveTo>
                  <a:lnTo>
                    <a:pt x="0" y="0"/>
                  </a:lnTo>
                  <a:lnTo>
                    <a:pt x="7" y="7"/>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0" name="Freeform 85"/>
            <p:cNvSpPr/>
            <p:nvPr/>
          </p:nvSpPr>
          <p:spPr bwMode="auto">
            <a:xfrm flipH="1">
              <a:off x="6820061" y="2961555"/>
              <a:ext cx="24248" cy="143599"/>
            </a:xfrm>
            <a:custGeom>
              <a:avLst/>
              <a:gdLst>
                <a:gd name="T0" fmla="*/ 20 w 26"/>
                <a:gd name="T1" fmla="*/ 0 h 154"/>
                <a:gd name="T2" fmla="*/ 0 w 26"/>
                <a:gd name="T3" fmla="*/ 147 h 154"/>
                <a:gd name="T4" fmla="*/ 7 w 26"/>
                <a:gd name="T5" fmla="*/ 154 h 154"/>
                <a:gd name="T6" fmla="*/ 26 w 26"/>
                <a:gd name="T7" fmla="*/ 5 h 154"/>
                <a:gd name="T8" fmla="*/ 24 w 26"/>
                <a:gd name="T9" fmla="*/ 2 h 154"/>
                <a:gd name="T10" fmla="*/ 20 w 26"/>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4">
                  <a:moveTo>
                    <a:pt x="20" y="0"/>
                  </a:moveTo>
                  <a:lnTo>
                    <a:pt x="0" y="147"/>
                  </a:lnTo>
                  <a:lnTo>
                    <a:pt x="7" y="154"/>
                  </a:lnTo>
                  <a:lnTo>
                    <a:pt x="26" y="5"/>
                  </a:lnTo>
                  <a:lnTo>
                    <a:pt x="24" y="2"/>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1" name="Freeform 86"/>
            <p:cNvSpPr/>
            <p:nvPr/>
          </p:nvSpPr>
          <p:spPr bwMode="auto">
            <a:xfrm flipH="1">
              <a:off x="6820061" y="2961555"/>
              <a:ext cx="24248" cy="143599"/>
            </a:xfrm>
            <a:custGeom>
              <a:avLst/>
              <a:gdLst>
                <a:gd name="T0" fmla="*/ 20 w 26"/>
                <a:gd name="T1" fmla="*/ 0 h 154"/>
                <a:gd name="T2" fmla="*/ 0 w 26"/>
                <a:gd name="T3" fmla="*/ 147 h 154"/>
                <a:gd name="T4" fmla="*/ 7 w 26"/>
                <a:gd name="T5" fmla="*/ 154 h 154"/>
                <a:gd name="T6" fmla="*/ 26 w 26"/>
                <a:gd name="T7" fmla="*/ 5 h 154"/>
                <a:gd name="T8" fmla="*/ 24 w 26"/>
                <a:gd name="T9" fmla="*/ 2 h 154"/>
                <a:gd name="T10" fmla="*/ 20 w 26"/>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54">
                  <a:moveTo>
                    <a:pt x="20" y="0"/>
                  </a:moveTo>
                  <a:lnTo>
                    <a:pt x="0" y="147"/>
                  </a:lnTo>
                  <a:lnTo>
                    <a:pt x="7" y="154"/>
                  </a:lnTo>
                  <a:lnTo>
                    <a:pt x="26" y="5"/>
                  </a:lnTo>
                  <a:lnTo>
                    <a:pt x="24" y="2"/>
                  </a:lnTo>
                  <a:lnTo>
                    <a:pt x="2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2" name="Freeform 87"/>
            <p:cNvSpPr/>
            <p:nvPr/>
          </p:nvSpPr>
          <p:spPr bwMode="auto">
            <a:xfrm flipH="1">
              <a:off x="6628875" y="2906540"/>
              <a:ext cx="12124" cy="7460"/>
            </a:xfrm>
            <a:custGeom>
              <a:avLst/>
              <a:gdLst>
                <a:gd name="T0" fmla="*/ 4 w 13"/>
                <a:gd name="T1" fmla="*/ 0 h 8"/>
                <a:gd name="T2" fmla="*/ 0 w 13"/>
                <a:gd name="T3" fmla="*/ 0 h 8"/>
                <a:gd name="T4" fmla="*/ 6 w 13"/>
                <a:gd name="T5" fmla="*/ 8 h 8"/>
                <a:gd name="T6" fmla="*/ 13 w 13"/>
                <a:gd name="T7" fmla="*/ 6 h 8"/>
                <a:gd name="T8" fmla="*/ 4 w 1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8">
                  <a:moveTo>
                    <a:pt x="4" y="0"/>
                  </a:moveTo>
                  <a:lnTo>
                    <a:pt x="0" y="0"/>
                  </a:lnTo>
                  <a:lnTo>
                    <a:pt x="6" y="8"/>
                  </a:lnTo>
                  <a:lnTo>
                    <a:pt x="13" y="6"/>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3" name="Freeform 88"/>
            <p:cNvSpPr/>
            <p:nvPr/>
          </p:nvSpPr>
          <p:spPr bwMode="auto">
            <a:xfrm flipH="1">
              <a:off x="6628875" y="2906540"/>
              <a:ext cx="12124" cy="7460"/>
            </a:xfrm>
            <a:custGeom>
              <a:avLst/>
              <a:gdLst>
                <a:gd name="T0" fmla="*/ 4 w 13"/>
                <a:gd name="T1" fmla="*/ 0 h 8"/>
                <a:gd name="T2" fmla="*/ 0 w 13"/>
                <a:gd name="T3" fmla="*/ 0 h 8"/>
                <a:gd name="T4" fmla="*/ 6 w 13"/>
                <a:gd name="T5" fmla="*/ 8 h 8"/>
                <a:gd name="T6" fmla="*/ 13 w 13"/>
                <a:gd name="T7" fmla="*/ 6 h 8"/>
                <a:gd name="T8" fmla="*/ 4 w 1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8">
                  <a:moveTo>
                    <a:pt x="4" y="0"/>
                  </a:moveTo>
                  <a:lnTo>
                    <a:pt x="0" y="0"/>
                  </a:lnTo>
                  <a:lnTo>
                    <a:pt x="6" y="8"/>
                  </a:lnTo>
                  <a:lnTo>
                    <a:pt x="13" y="6"/>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4" name="Freeform 89"/>
            <p:cNvSpPr/>
            <p:nvPr/>
          </p:nvSpPr>
          <p:spPr bwMode="auto">
            <a:xfrm flipH="1">
              <a:off x="6775296" y="2922391"/>
              <a:ext cx="7461" cy="6527"/>
            </a:xfrm>
            <a:custGeom>
              <a:avLst/>
              <a:gdLst>
                <a:gd name="T0" fmla="*/ 0 w 8"/>
                <a:gd name="T1" fmla="*/ 0 h 7"/>
                <a:gd name="T2" fmla="*/ 0 w 8"/>
                <a:gd name="T3" fmla="*/ 0 h 7"/>
                <a:gd name="T4" fmla="*/ 8 w 8"/>
                <a:gd name="T5" fmla="*/ 7 h 7"/>
                <a:gd name="T6" fmla="*/ 8 w 8"/>
                <a:gd name="T7" fmla="*/ 7 h 7"/>
                <a:gd name="T8" fmla="*/ 0 w 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0" y="0"/>
                  </a:moveTo>
                  <a:lnTo>
                    <a:pt x="0" y="0"/>
                  </a:lnTo>
                  <a:lnTo>
                    <a:pt x="8" y="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5" name="Freeform 90"/>
            <p:cNvSpPr/>
            <p:nvPr/>
          </p:nvSpPr>
          <p:spPr bwMode="auto">
            <a:xfrm flipH="1">
              <a:off x="6775296" y="2922391"/>
              <a:ext cx="7461" cy="6527"/>
            </a:xfrm>
            <a:custGeom>
              <a:avLst/>
              <a:gdLst>
                <a:gd name="T0" fmla="*/ 0 w 8"/>
                <a:gd name="T1" fmla="*/ 0 h 7"/>
                <a:gd name="T2" fmla="*/ 0 w 8"/>
                <a:gd name="T3" fmla="*/ 0 h 7"/>
                <a:gd name="T4" fmla="*/ 8 w 8"/>
                <a:gd name="T5" fmla="*/ 7 h 7"/>
                <a:gd name="T6" fmla="*/ 8 w 8"/>
                <a:gd name="T7" fmla="*/ 7 h 7"/>
                <a:gd name="T8" fmla="*/ 0 w 8"/>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0" y="0"/>
                  </a:moveTo>
                  <a:lnTo>
                    <a:pt x="0" y="0"/>
                  </a:lnTo>
                  <a:lnTo>
                    <a:pt x="8" y="7"/>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6" name="Freeform 91"/>
            <p:cNvSpPr/>
            <p:nvPr/>
          </p:nvSpPr>
          <p:spPr bwMode="auto">
            <a:xfrm flipH="1">
              <a:off x="6635403" y="2906540"/>
              <a:ext cx="147353" cy="22379"/>
            </a:xfrm>
            <a:custGeom>
              <a:avLst/>
              <a:gdLst>
                <a:gd name="T0" fmla="*/ 152 w 158"/>
                <a:gd name="T1" fmla="*/ 0 h 24"/>
                <a:gd name="T2" fmla="*/ 0 w 158"/>
                <a:gd name="T3" fmla="*/ 17 h 24"/>
                <a:gd name="T4" fmla="*/ 8 w 158"/>
                <a:gd name="T5" fmla="*/ 24 h 24"/>
                <a:gd name="T6" fmla="*/ 158 w 158"/>
                <a:gd name="T7" fmla="*/ 8 h 24"/>
                <a:gd name="T8" fmla="*/ 152 w 15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4">
                  <a:moveTo>
                    <a:pt x="152" y="0"/>
                  </a:moveTo>
                  <a:lnTo>
                    <a:pt x="0" y="17"/>
                  </a:lnTo>
                  <a:lnTo>
                    <a:pt x="8" y="24"/>
                  </a:lnTo>
                  <a:lnTo>
                    <a:pt x="158" y="8"/>
                  </a:lnTo>
                  <a:lnTo>
                    <a:pt x="15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7" name="Freeform 92"/>
            <p:cNvSpPr/>
            <p:nvPr/>
          </p:nvSpPr>
          <p:spPr bwMode="auto">
            <a:xfrm flipH="1">
              <a:off x="6635403" y="2906540"/>
              <a:ext cx="147353" cy="22379"/>
            </a:xfrm>
            <a:custGeom>
              <a:avLst/>
              <a:gdLst>
                <a:gd name="T0" fmla="*/ 152 w 158"/>
                <a:gd name="T1" fmla="*/ 0 h 24"/>
                <a:gd name="T2" fmla="*/ 0 w 158"/>
                <a:gd name="T3" fmla="*/ 17 h 24"/>
                <a:gd name="T4" fmla="*/ 8 w 158"/>
                <a:gd name="T5" fmla="*/ 24 h 24"/>
                <a:gd name="T6" fmla="*/ 158 w 158"/>
                <a:gd name="T7" fmla="*/ 8 h 24"/>
                <a:gd name="T8" fmla="*/ 152 w 15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 h="24">
                  <a:moveTo>
                    <a:pt x="152" y="0"/>
                  </a:moveTo>
                  <a:lnTo>
                    <a:pt x="0" y="17"/>
                  </a:lnTo>
                  <a:lnTo>
                    <a:pt x="8" y="24"/>
                  </a:lnTo>
                  <a:lnTo>
                    <a:pt x="158" y="8"/>
                  </a:lnTo>
                  <a:lnTo>
                    <a:pt x="15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8" name="Freeform 93"/>
            <p:cNvSpPr/>
            <p:nvPr/>
          </p:nvSpPr>
          <p:spPr bwMode="auto">
            <a:xfrm flipH="1">
              <a:off x="6676438" y="2860849"/>
              <a:ext cx="10259" cy="4662"/>
            </a:xfrm>
            <a:custGeom>
              <a:avLst/>
              <a:gdLst>
                <a:gd name="T0" fmla="*/ 4 w 11"/>
                <a:gd name="T1" fmla="*/ 0 h 5"/>
                <a:gd name="T2" fmla="*/ 0 w 11"/>
                <a:gd name="T3" fmla="*/ 0 h 5"/>
                <a:gd name="T4" fmla="*/ 5 w 11"/>
                <a:gd name="T5" fmla="*/ 5 h 5"/>
                <a:gd name="T6" fmla="*/ 11 w 11"/>
                <a:gd name="T7" fmla="*/ 5 h 5"/>
                <a:gd name="T8" fmla="*/ 4 w 1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5">
                  <a:moveTo>
                    <a:pt x="4" y="0"/>
                  </a:moveTo>
                  <a:lnTo>
                    <a:pt x="0" y="0"/>
                  </a:lnTo>
                  <a:lnTo>
                    <a:pt x="5" y="5"/>
                  </a:lnTo>
                  <a:lnTo>
                    <a:pt x="11" y="5"/>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29" name="Freeform 94"/>
            <p:cNvSpPr/>
            <p:nvPr/>
          </p:nvSpPr>
          <p:spPr bwMode="auto">
            <a:xfrm flipH="1">
              <a:off x="6676438" y="2860849"/>
              <a:ext cx="10259" cy="4662"/>
            </a:xfrm>
            <a:custGeom>
              <a:avLst/>
              <a:gdLst>
                <a:gd name="T0" fmla="*/ 4 w 11"/>
                <a:gd name="T1" fmla="*/ 0 h 5"/>
                <a:gd name="T2" fmla="*/ 0 w 11"/>
                <a:gd name="T3" fmla="*/ 0 h 5"/>
                <a:gd name="T4" fmla="*/ 5 w 11"/>
                <a:gd name="T5" fmla="*/ 5 h 5"/>
                <a:gd name="T6" fmla="*/ 11 w 11"/>
                <a:gd name="T7" fmla="*/ 5 h 5"/>
                <a:gd name="T8" fmla="*/ 4 w 1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5">
                  <a:moveTo>
                    <a:pt x="4" y="0"/>
                  </a:moveTo>
                  <a:lnTo>
                    <a:pt x="0" y="0"/>
                  </a:lnTo>
                  <a:lnTo>
                    <a:pt x="5" y="5"/>
                  </a:lnTo>
                  <a:lnTo>
                    <a:pt x="11" y="5"/>
                  </a:lnTo>
                  <a:lnTo>
                    <a:pt x="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0" name="Freeform 95"/>
            <p:cNvSpPr/>
            <p:nvPr/>
          </p:nvSpPr>
          <p:spPr bwMode="auto">
            <a:xfrm flipH="1">
              <a:off x="6682034" y="2860849"/>
              <a:ext cx="148286" cy="20514"/>
            </a:xfrm>
            <a:custGeom>
              <a:avLst/>
              <a:gdLst>
                <a:gd name="T0" fmla="*/ 154 w 159"/>
                <a:gd name="T1" fmla="*/ 0 h 22"/>
                <a:gd name="T2" fmla="*/ 0 w 159"/>
                <a:gd name="T3" fmla="*/ 14 h 22"/>
                <a:gd name="T4" fmla="*/ 7 w 159"/>
                <a:gd name="T5" fmla="*/ 22 h 22"/>
                <a:gd name="T6" fmla="*/ 159 w 159"/>
                <a:gd name="T7" fmla="*/ 5 h 22"/>
                <a:gd name="T8" fmla="*/ 154 w 15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
                  <a:moveTo>
                    <a:pt x="154" y="0"/>
                  </a:moveTo>
                  <a:lnTo>
                    <a:pt x="0" y="14"/>
                  </a:lnTo>
                  <a:lnTo>
                    <a:pt x="7" y="22"/>
                  </a:lnTo>
                  <a:lnTo>
                    <a:pt x="159" y="5"/>
                  </a:lnTo>
                  <a:lnTo>
                    <a:pt x="1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1" name="Freeform 96"/>
            <p:cNvSpPr/>
            <p:nvPr/>
          </p:nvSpPr>
          <p:spPr bwMode="auto">
            <a:xfrm flipH="1">
              <a:off x="6682034" y="2860849"/>
              <a:ext cx="148286" cy="20514"/>
            </a:xfrm>
            <a:custGeom>
              <a:avLst/>
              <a:gdLst>
                <a:gd name="T0" fmla="*/ 154 w 159"/>
                <a:gd name="T1" fmla="*/ 0 h 22"/>
                <a:gd name="T2" fmla="*/ 0 w 159"/>
                <a:gd name="T3" fmla="*/ 14 h 22"/>
                <a:gd name="T4" fmla="*/ 7 w 159"/>
                <a:gd name="T5" fmla="*/ 22 h 22"/>
                <a:gd name="T6" fmla="*/ 159 w 159"/>
                <a:gd name="T7" fmla="*/ 5 h 22"/>
                <a:gd name="T8" fmla="*/ 154 w 15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22">
                  <a:moveTo>
                    <a:pt x="154" y="0"/>
                  </a:moveTo>
                  <a:lnTo>
                    <a:pt x="0" y="14"/>
                  </a:lnTo>
                  <a:lnTo>
                    <a:pt x="7" y="22"/>
                  </a:lnTo>
                  <a:lnTo>
                    <a:pt x="159" y="5"/>
                  </a:lnTo>
                  <a:lnTo>
                    <a:pt x="154"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32" name="Freeform 97"/>
            <p:cNvSpPr/>
            <p:nvPr/>
          </p:nvSpPr>
          <p:spPr bwMode="auto">
            <a:xfrm flipH="1">
              <a:off x="6741721" y="2161504"/>
              <a:ext cx="843083" cy="842944"/>
            </a:xfrm>
            <a:custGeom>
              <a:avLst/>
              <a:gdLst>
                <a:gd name="T0" fmla="*/ 55 w 493"/>
                <a:gd name="T1" fmla="*/ 9 h 493"/>
                <a:gd name="T2" fmla="*/ 55 w 493"/>
                <a:gd name="T3" fmla="*/ 9 h 493"/>
                <a:gd name="T4" fmla="*/ 31 w 493"/>
                <a:gd name="T5" fmla="*/ 0 h 493"/>
                <a:gd name="T6" fmla="*/ 0 w 493"/>
                <a:gd name="T7" fmla="*/ 31 h 493"/>
                <a:gd name="T8" fmla="*/ 11 w 493"/>
                <a:gd name="T9" fmla="*/ 57 h 493"/>
                <a:gd name="T10" fmla="*/ 11 w 493"/>
                <a:gd name="T11" fmla="*/ 57 h 493"/>
                <a:gd name="T12" fmla="*/ 862 w 493"/>
                <a:gd name="T13" fmla="*/ 904 h 493"/>
                <a:gd name="T14" fmla="*/ 904 w 493"/>
                <a:gd name="T15" fmla="*/ 860 h 493"/>
                <a:gd name="T16" fmla="*/ 55 w 493"/>
                <a:gd name="T17" fmla="*/ 9 h 4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3" h="493">
                  <a:moveTo>
                    <a:pt x="30" y="5"/>
                  </a:moveTo>
                  <a:cubicBezTo>
                    <a:pt x="30" y="5"/>
                    <a:pt x="30" y="5"/>
                    <a:pt x="30" y="5"/>
                  </a:cubicBezTo>
                  <a:cubicBezTo>
                    <a:pt x="27" y="2"/>
                    <a:pt x="22" y="0"/>
                    <a:pt x="17" y="0"/>
                  </a:cubicBezTo>
                  <a:cubicBezTo>
                    <a:pt x="8" y="0"/>
                    <a:pt x="0" y="8"/>
                    <a:pt x="0" y="17"/>
                  </a:cubicBezTo>
                  <a:cubicBezTo>
                    <a:pt x="0" y="23"/>
                    <a:pt x="2" y="28"/>
                    <a:pt x="6" y="31"/>
                  </a:cubicBezTo>
                  <a:cubicBezTo>
                    <a:pt x="6" y="31"/>
                    <a:pt x="6" y="31"/>
                    <a:pt x="6" y="31"/>
                  </a:cubicBezTo>
                  <a:cubicBezTo>
                    <a:pt x="470" y="493"/>
                    <a:pt x="470" y="493"/>
                    <a:pt x="470" y="493"/>
                  </a:cubicBezTo>
                  <a:cubicBezTo>
                    <a:pt x="493" y="469"/>
                    <a:pt x="493" y="469"/>
                    <a:pt x="493" y="469"/>
                  </a:cubicBezTo>
                  <a:cubicBezTo>
                    <a:pt x="30" y="5"/>
                    <a:pt x="30" y="5"/>
                    <a:pt x="30"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32781" name="Freeform 98"/>
          <p:cNvSpPr/>
          <p:nvPr/>
        </p:nvSpPr>
        <p:spPr bwMode="auto">
          <a:xfrm flipH="1">
            <a:off x="7899404" y="2932113"/>
            <a:ext cx="53975" cy="53975"/>
          </a:xfrm>
          <a:custGeom>
            <a:avLst/>
            <a:gdLst>
              <a:gd name="T0" fmla="*/ 2147483646 w 32"/>
              <a:gd name="T1" fmla="*/ 0 h 32"/>
              <a:gd name="T2" fmla="*/ 0 w 32"/>
              <a:gd name="T3" fmla="*/ 2147483646 h 32"/>
              <a:gd name="T4" fmla="*/ 2147483646 w 32"/>
              <a:gd name="T5" fmla="*/ 2147483646 h 32"/>
              <a:gd name="T6" fmla="*/ 2147483646 w 32"/>
              <a:gd name="T7" fmla="*/ 2147483646 h 32"/>
              <a:gd name="T8" fmla="*/ 2147483646 w 32"/>
              <a:gd name="T9" fmla="*/ 2147483646 h 32"/>
              <a:gd name="T10" fmla="*/ 2147483646 w 32"/>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32">
                <a:moveTo>
                  <a:pt x="3" y="0"/>
                </a:moveTo>
                <a:cubicBezTo>
                  <a:pt x="0" y="3"/>
                  <a:pt x="0" y="3"/>
                  <a:pt x="0" y="3"/>
                </a:cubicBezTo>
                <a:cubicBezTo>
                  <a:pt x="4" y="8"/>
                  <a:pt x="8" y="12"/>
                  <a:pt x="13" y="17"/>
                </a:cubicBezTo>
                <a:cubicBezTo>
                  <a:pt x="18" y="22"/>
                  <a:pt x="24" y="27"/>
                  <a:pt x="29" y="32"/>
                </a:cubicBezTo>
                <a:cubicBezTo>
                  <a:pt x="32" y="29"/>
                  <a:pt x="32" y="29"/>
                  <a:pt x="32" y="29"/>
                </a:cubicBezTo>
                <a:cubicBezTo>
                  <a:pt x="22" y="20"/>
                  <a:pt x="12" y="10"/>
                  <a:pt x="3" y="0"/>
                </a:cubicBezTo>
              </a:path>
            </a:pathLst>
          </a:custGeom>
          <a:solidFill>
            <a:srgbClr val="C9C8C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2" name="Freeform 106"/>
          <p:cNvSpPr/>
          <p:nvPr/>
        </p:nvSpPr>
        <p:spPr bwMode="auto">
          <a:xfrm flipH="1">
            <a:off x="7146925" y="2179638"/>
            <a:ext cx="46038" cy="57150"/>
          </a:xfrm>
          <a:custGeom>
            <a:avLst/>
            <a:gdLst>
              <a:gd name="T0" fmla="*/ 2147483646 w 27"/>
              <a:gd name="T1" fmla="*/ 0 h 34"/>
              <a:gd name="T2" fmla="*/ 0 w 27"/>
              <a:gd name="T3" fmla="*/ 2147483646 h 34"/>
              <a:gd name="T4" fmla="*/ 0 w 27"/>
              <a:gd name="T5" fmla="*/ 2147483646 h 34"/>
              <a:gd name="T6" fmla="*/ 2147483646 w 27"/>
              <a:gd name="T7" fmla="*/ 2147483646 h 34"/>
              <a:gd name="T8" fmla="*/ 2147483646 w 27"/>
              <a:gd name="T9" fmla="*/ 2147483646 h 34"/>
              <a:gd name="T10" fmla="*/ 2147483646 w 27"/>
              <a:gd name="T11" fmla="*/ 2147483646 h 34"/>
              <a:gd name="T12" fmla="*/ 2147483646 w 27"/>
              <a:gd name="T13" fmla="*/ 2147483646 h 34"/>
              <a:gd name="T14" fmla="*/ 2147483646 w 27"/>
              <a:gd name="T15" fmla="*/ 2147483646 h 34"/>
              <a:gd name="T16" fmla="*/ 2147483646 w 27"/>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34">
                <a:moveTo>
                  <a:pt x="2" y="0"/>
                </a:moveTo>
                <a:cubicBezTo>
                  <a:pt x="0" y="2"/>
                  <a:pt x="0" y="2"/>
                  <a:pt x="0" y="2"/>
                </a:cubicBezTo>
                <a:cubicBezTo>
                  <a:pt x="0" y="3"/>
                  <a:pt x="0" y="5"/>
                  <a:pt x="0" y="7"/>
                </a:cubicBezTo>
                <a:cubicBezTo>
                  <a:pt x="0" y="13"/>
                  <a:pt x="2" y="18"/>
                  <a:pt x="6" y="21"/>
                </a:cubicBezTo>
                <a:cubicBezTo>
                  <a:pt x="6" y="21"/>
                  <a:pt x="6" y="21"/>
                  <a:pt x="6" y="21"/>
                </a:cubicBezTo>
                <a:cubicBezTo>
                  <a:pt x="19" y="34"/>
                  <a:pt x="19" y="34"/>
                  <a:pt x="19" y="34"/>
                </a:cubicBezTo>
                <a:cubicBezTo>
                  <a:pt x="27" y="25"/>
                  <a:pt x="27" y="25"/>
                  <a:pt x="27" y="25"/>
                </a:cubicBezTo>
                <a:cubicBezTo>
                  <a:pt x="15" y="15"/>
                  <a:pt x="15" y="15"/>
                  <a:pt x="15" y="15"/>
                </a:cubicBezTo>
                <a:cubicBezTo>
                  <a:pt x="2" y="0"/>
                  <a:pt x="2" y="0"/>
                  <a:pt x="2" y="0"/>
                </a:cubicBezTo>
              </a:path>
            </a:pathLst>
          </a:custGeom>
          <a:solidFill>
            <a:srgbClr val="5D483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2783" name="组合 2"/>
          <p:cNvGrpSpPr/>
          <p:nvPr/>
        </p:nvGrpSpPr>
        <p:grpSpPr bwMode="auto">
          <a:xfrm>
            <a:off x="685804" y="1530351"/>
            <a:ext cx="365125" cy="430213"/>
            <a:chOff x="685009" y="1529730"/>
            <a:chExt cx="365522" cy="430140"/>
          </a:xfrm>
        </p:grpSpPr>
        <p:sp>
          <p:nvSpPr>
            <p:cNvPr id="141" name="Flowchart: Off-page Connector 108"/>
            <p:cNvSpPr/>
            <p:nvPr/>
          </p:nvSpPr>
          <p:spPr bwMode="auto">
            <a:xfrm>
              <a:off x="704080" y="1529730"/>
              <a:ext cx="317845" cy="422203"/>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sz="1000">
                <a:solidFill>
                  <a:srgbClr val="FFFFFF"/>
                </a:solidFill>
                <a:latin typeface="Arial" panose="020B0604020202020204" pitchFamily="34" charset="0"/>
                <a:cs typeface="Arial" panose="020B0604020202020204" pitchFamily="34" charset="0"/>
              </a:endParaRPr>
            </a:p>
          </p:txBody>
        </p:sp>
        <p:sp>
          <p:nvSpPr>
            <p:cNvPr id="144" name="Oval 111"/>
            <p:cNvSpPr/>
            <p:nvPr/>
          </p:nvSpPr>
          <p:spPr bwMode="auto">
            <a:xfrm>
              <a:off x="685009" y="1540841"/>
              <a:ext cx="365522" cy="419029"/>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rgbClr val="FFFFFF"/>
                  </a:solidFill>
                  <a:latin typeface="Arial" panose="020B0604020202020204" pitchFamily="34" charset="0"/>
                  <a:cs typeface="Arial" panose="020B0604020202020204" pitchFamily="34" charset="0"/>
                </a:rPr>
                <a:t>1</a:t>
              </a:r>
              <a:endParaRPr lang="en-US" altLang="zh-CN" dirty="0">
                <a:solidFill>
                  <a:schemeClr val="bg1"/>
                </a:solidFill>
                <a:latin typeface="Arial" panose="020B0604020202020204" pitchFamily="34" charset="0"/>
                <a:cs typeface="Arial" panose="020B0604020202020204" pitchFamily="34" charset="0"/>
              </a:endParaRPr>
            </a:p>
          </p:txBody>
        </p:sp>
      </p:grpSp>
      <p:grpSp>
        <p:nvGrpSpPr>
          <p:cNvPr id="32784" name="组合 3"/>
          <p:cNvGrpSpPr/>
          <p:nvPr/>
        </p:nvGrpSpPr>
        <p:grpSpPr bwMode="auto">
          <a:xfrm>
            <a:off x="685804" y="2260602"/>
            <a:ext cx="365125" cy="454025"/>
            <a:chOff x="685009" y="2260630"/>
            <a:chExt cx="365522" cy="452581"/>
          </a:xfrm>
        </p:grpSpPr>
        <p:sp>
          <p:nvSpPr>
            <p:cNvPr id="142" name="Flowchart: Off-page Connector 109"/>
            <p:cNvSpPr/>
            <p:nvPr/>
          </p:nvSpPr>
          <p:spPr bwMode="auto">
            <a:xfrm>
              <a:off x="704080" y="2290697"/>
              <a:ext cx="317845" cy="422514"/>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sz="1000">
                <a:solidFill>
                  <a:srgbClr val="FFFFFF"/>
                </a:solidFill>
                <a:latin typeface="Arial" panose="020B0604020202020204" pitchFamily="34" charset="0"/>
                <a:cs typeface="Arial" panose="020B0604020202020204" pitchFamily="34" charset="0"/>
              </a:endParaRPr>
            </a:p>
          </p:txBody>
        </p:sp>
        <p:sp>
          <p:nvSpPr>
            <p:cNvPr id="145" name="Oval 112"/>
            <p:cNvSpPr/>
            <p:nvPr/>
          </p:nvSpPr>
          <p:spPr bwMode="auto">
            <a:xfrm>
              <a:off x="685009" y="2260630"/>
              <a:ext cx="365522" cy="41935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rgbClr val="FFFFFF"/>
                  </a:solidFill>
                  <a:latin typeface="Arial" panose="020B0604020202020204" pitchFamily="34" charset="0"/>
                  <a:cs typeface="Arial" panose="020B0604020202020204" pitchFamily="34" charset="0"/>
                </a:rPr>
                <a:t>2</a:t>
              </a:r>
              <a:endParaRPr lang="en-US" altLang="zh-CN" dirty="0">
                <a:solidFill>
                  <a:schemeClr val="bg1"/>
                </a:solidFill>
                <a:latin typeface="Arial" panose="020B0604020202020204" pitchFamily="34" charset="0"/>
                <a:cs typeface="Arial" panose="020B0604020202020204" pitchFamily="34" charset="0"/>
              </a:endParaRPr>
            </a:p>
          </p:txBody>
        </p:sp>
      </p:grpSp>
      <p:grpSp>
        <p:nvGrpSpPr>
          <p:cNvPr id="32785" name="组合 4"/>
          <p:cNvGrpSpPr/>
          <p:nvPr/>
        </p:nvGrpSpPr>
        <p:grpSpPr bwMode="auto">
          <a:xfrm>
            <a:off x="681042" y="3022600"/>
            <a:ext cx="365125" cy="450850"/>
            <a:chOff x="680246" y="3021584"/>
            <a:chExt cx="365522" cy="451246"/>
          </a:xfrm>
        </p:grpSpPr>
        <p:sp>
          <p:nvSpPr>
            <p:cNvPr id="143" name="Flowchart: Off-page Connector 110"/>
            <p:cNvSpPr/>
            <p:nvPr/>
          </p:nvSpPr>
          <p:spPr bwMode="auto">
            <a:xfrm>
              <a:off x="704084" y="3050184"/>
              <a:ext cx="317845" cy="422646"/>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sz="1000">
                <a:solidFill>
                  <a:srgbClr val="FFFFFF"/>
                </a:solidFill>
                <a:latin typeface="Arial" panose="020B0604020202020204" pitchFamily="34" charset="0"/>
                <a:cs typeface="Arial" panose="020B0604020202020204" pitchFamily="34" charset="0"/>
              </a:endParaRPr>
            </a:p>
          </p:txBody>
        </p:sp>
        <p:sp>
          <p:nvSpPr>
            <p:cNvPr id="146" name="Oval 113"/>
            <p:cNvSpPr/>
            <p:nvPr/>
          </p:nvSpPr>
          <p:spPr bwMode="auto">
            <a:xfrm>
              <a:off x="680246" y="3021584"/>
              <a:ext cx="365522" cy="419468"/>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rgbClr val="FFFFFF"/>
                  </a:solidFill>
                  <a:latin typeface="Arial" panose="020B0604020202020204" pitchFamily="34" charset="0"/>
                  <a:cs typeface="Arial" panose="020B0604020202020204" pitchFamily="34" charset="0"/>
                </a:rPr>
                <a:t>3</a:t>
              </a:r>
              <a:endParaRPr lang="en-US" altLang="zh-CN" dirty="0">
                <a:solidFill>
                  <a:schemeClr val="bg1"/>
                </a:solidFill>
                <a:latin typeface="Arial" panose="020B0604020202020204" pitchFamily="34" charset="0"/>
                <a:cs typeface="Arial" panose="020B0604020202020204" pitchFamily="34" charset="0"/>
              </a:endParaRPr>
            </a:p>
          </p:txBody>
        </p:sp>
      </p:grpSp>
      <p:sp>
        <p:nvSpPr>
          <p:cNvPr id="154" name="Rectangle 1436"/>
          <p:cNvSpPr>
            <a:spLocks noChangeArrowheads="1"/>
          </p:cNvSpPr>
          <p:nvPr/>
        </p:nvSpPr>
        <p:spPr bwMode="auto">
          <a:xfrm>
            <a:off x="1263654" y="1492250"/>
            <a:ext cx="15837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400" dirty="0"/>
              <a:t>信息（</a:t>
            </a:r>
            <a:r>
              <a:rPr lang="en-US" altLang="zh-CN" sz="1400" dirty="0"/>
              <a:t>Information</a:t>
            </a:r>
            <a:r>
              <a:rPr lang="zh-CN" altLang="zh-CN" sz="1400" dirty="0"/>
              <a:t>）</a:t>
            </a:r>
            <a:endParaRPr lang="zh-CN" altLang="zh-CN" sz="1400" b="1" dirty="0"/>
          </a:p>
        </p:txBody>
      </p:sp>
      <p:sp>
        <p:nvSpPr>
          <p:cNvPr id="155" name="Content Placeholder 2"/>
          <p:cNvSpPr txBox="1"/>
          <p:nvPr/>
        </p:nvSpPr>
        <p:spPr bwMode="auto">
          <a:xfrm>
            <a:off x="1190625" y="1649414"/>
            <a:ext cx="4119312" cy="4556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defRPr/>
            </a:pPr>
            <a:r>
              <a:rPr lang="zh-CN" altLang="zh-CN" sz="1200" dirty="0"/>
              <a:t>信息是为了满足用户决策的需要而经过加工处理的数据</a:t>
            </a:r>
            <a:r>
              <a:rPr lang="zh-CN" altLang="en-US" sz="1200" dirty="0"/>
              <a:t>。</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2" name="Rectangle 1436"/>
          <p:cNvSpPr>
            <a:spLocks noChangeArrowheads="1"/>
          </p:cNvSpPr>
          <p:nvPr/>
        </p:nvSpPr>
        <p:spPr bwMode="auto">
          <a:xfrm>
            <a:off x="1287463" y="2246313"/>
            <a:ext cx="10589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zh-CN" sz="1400" dirty="0"/>
              <a:t>数据（</a:t>
            </a:r>
            <a:r>
              <a:rPr lang="en-US" altLang="zh-CN" sz="1400" dirty="0"/>
              <a:t>Data</a:t>
            </a:r>
            <a:r>
              <a:rPr lang="zh-CN" altLang="zh-CN" sz="1400" dirty="0"/>
              <a:t>）</a:t>
            </a:r>
            <a:endParaRPr lang="zh-CN" altLang="zh-CN" sz="1400" dirty="0"/>
          </a:p>
        </p:txBody>
      </p:sp>
      <p:sp>
        <p:nvSpPr>
          <p:cNvPr id="153" name="Content Placeholder 2"/>
          <p:cNvSpPr txBox="1"/>
          <p:nvPr/>
        </p:nvSpPr>
        <p:spPr bwMode="auto">
          <a:xfrm>
            <a:off x="1214442" y="2405065"/>
            <a:ext cx="3582151" cy="4540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defRPr/>
            </a:pPr>
            <a:r>
              <a:rPr lang="zh-CN" altLang="zh-CN" sz="1200" dirty="0"/>
              <a:t>数据是指对客观事件进行记录并可以鉴别的符号。</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50" name="Rectangle 1436"/>
          <p:cNvSpPr>
            <a:spLocks noChangeArrowheads="1"/>
          </p:cNvSpPr>
          <p:nvPr/>
        </p:nvSpPr>
        <p:spPr bwMode="auto">
          <a:xfrm>
            <a:off x="1263654" y="2986088"/>
            <a:ext cx="15676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zh-CN" altLang="zh-CN" sz="1200" dirty="0"/>
              <a:t>数据库（</a:t>
            </a:r>
            <a:r>
              <a:rPr lang="en-US" altLang="zh-CN" sz="1200" dirty="0"/>
              <a:t>Data Base</a:t>
            </a:r>
            <a:r>
              <a:rPr lang="zh-CN" altLang="zh-CN" sz="1200" dirty="0"/>
              <a:t>，</a:t>
            </a:r>
            <a:r>
              <a:rPr lang="en-US" altLang="zh-CN" sz="1200" dirty="0"/>
              <a:t>DB</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1" name="Content Placeholder 2"/>
          <p:cNvSpPr txBox="1"/>
          <p:nvPr/>
        </p:nvSpPr>
        <p:spPr bwMode="auto">
          <a:xfrm>
            <a:off x="1190629" y="3143252"/>
            <a:ext cx="3870659" cy="45561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defRPr/>
            </a:pPr>
            <a:r>
              <a:rPr lang="zh-CN" altLang="zh-CN" sz="1200" dirty="0"/>
              <a:t>数据库是长期储存在计算机内、有组织的、可共享的数据集合。</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8" name="Rectangle 1436"/>
          <p:cNvSpPr>
            <a:spLocks noChangeArrowheads="1"/>
          </p:cNvSpPr>
          <p:nvPr/>
        </p:nvSpPr>
        <p:spPr bwMode="auto">
          <a:xfrm>
            <a:off x="1287463" y="3757613"/>
            <a:ext cx="10772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zh-CN" altLang="zh-CN" sz="1200" dirty="0">
                <a:latin typeface="黑体" panose="02010609060101010101" pitchFamily="49" charset="-122"/>
                <a:ea typeface="黑体" panose="02010609060101010101" pitchFamily="49" charset="-122"/>
              </a:rPr>
              <a:t>数据库管理系统</a:t>
            </a:r>
            <a:endParaRPr lang="zh-CN" altLang="en-US" sz="12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139" name="Content Placeholder 2"/>
          <p:cNvSpPr txBox="1"/>
          <p:nvPr/>
        </p:nvSpPr>
        <p:spPr bwMode="auto">
          <a:xfrm>
            <a:off x="1214440" y="3959227"/>
            <a:ext cx="7640805" cy="4095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1200" dirty="0"/>
              <a:t>数据库管理系统是位于用户与操作系统之间的管理数据库的软件。其主要功能是：数据定义功能、数据操纵功能、数据库的运行管理、数据库的建立和维护功能。常见的</a:t>
            </a:r>
            <a:r>
              <a:rPr lang="en-US" altLang="zh-CN" sz="1200" dirty="0"/>
              <a:t>DBMS</a:t>
            </a:r>
            <a:r>
              <a:rPr lang="zh-CN" altLang="zh-CN" sz="1200" dirty="0"/>
              <a:t>有</a:t>
            </a:r>
            <a:r>
              <a:rPr lang="en-US" altLang="zh-CN" sz="1200" dirty="0"/>
              <a:t>MySQL</a:t>
            </a:r>
            <a:r>
              <a:rPr lang="zh-CN" altLang="zh-CN" sz="1200" dirty="0"/>
              <a:t>、</a:t>
            </a:r>
            <a:r>
              <a:rPr lang="en-US" altLang="zh-CN" sz="1200" dirty="0"/>
              <a:t>SQL Server</a:t>
            </a:r>
            <a:r>
              <a:rPr lang="zh-CN" altLang="zh-CN" sz="1200" dirty="0"/>
              <a:t>、</a:t>
            </a:r>
            <a:r>
              <a:rPr lang="en-US" altLang="zh-CN" sz="1200" dirty="0"/>
              <a:t>Oracle</a:t>
            </a:r>
            <a:r>
              <a:rPr lang="zh-CN" altLang="zh-CN" sz="1200" dirty="0"/>
              <a:t>、</a:t>
            </a:r>
            <a:r>
              <a:rPr lang="en-US" altLang="zh-CN" sz="1200" dirty="0"/>
              <a:t>DB2</a:t>
            </a:r>
            <a:r>
              <a:rPr lang="zh-CN" altLang="zh-CN" sz="1200" dirty="0"/>
              <a:t>等。</a:t>
            </a:r>
            <a:endParaRPr lang="zh-CN" altLang="zh-CN" sz="1200" dirty="0"/>
          </a:p>
        </p:txBody>
      </p:sp>
      <p:grpSp>
        <p:nvGrpSpPr>
          <p:cNvPr id="32794" name="组合 6"/>
          <p:cNvGrpSpPr/>
          <p:nvPr/>
        </p:nvGrpSpPr>
        <p:grpSpPr bwMode="auto">
          <a:xfrm>
            <a:off x="704854" y="3844925"/>
            <a:ext cx="366713" cy="419100"/>
            <a:chOff x="704059" y="3844313"/>
            <a:chExt cx="366713" cy="419100"/>
          </a:xfrm>
        </p:grpSpPr>
        <p:sp>
          <p:nvSpPr>
            <p:cNvPr id="137" name="Flowchart: Off-page Connector 104"/>
            <p:cNvSpPr/>
            <p:nvPr/>
          </p:nvSpPr>
          <p:spPr bwMode="auto">
            <a:xfrm>
              <a:off x="727872" y="3861776"/>
              <a:ext cx="317500" cy="381000"/>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sz="1000">
                <a:solidFill>
                  <a:srgbClr val="FFFFFF"/>
                </a:solidFill>
                <a:latin typeface="Arial" panose="020B0604020202020204" pitchFamily="34" charset="0"/>
                <a:cs typeface="Arial" panose="020B0604020202020204" pitchFamily="34" charset="0"/>
              </a:endParaRPr>
            </a:p>
          </p:txBody>
        </p:sp>
        <p:sp>
          <p:nvSpPr>
            <p:cNvPr id="140" name="Oval 107"/>
            <p:cNvSpPr/>
            <p:nvPr/>
          </p:nvSpPr>
          <p:spPr bwMode="auto">
            <a:xfrm>
              <a:off x="704059" y="3844313"/>
              <a:ext cx="366713"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solidFill>
                    <a:srgbClr val="FFFFFF"/>
                  </a:solidFill>
                  <a:latin typeface="Arial" panose="020B0604020202020204" pitchFamily="34" charset="0"/>
                  <a:cs typeface="Arial" panose="020B0604020202020204" pitchFamily="34" charset="0"/>
                </a:rPr>
                <a:t>4</a:t>
              </a:r>
              <a:endParaRPr lang="en-US" altLang="zh-CN" dirty="0">
                <a:solidFill>
                  <a:schemeClr val="bg1"/>
                </a:solidFill>
                <a:latin typeface="Arial" panose="020B0604020202020204" pitchFamily="34" charset="0"/>
                <a:cs typeface="Arial" panose="020B0604020202020204" pitchFamily="34" charset="0"/>
              </a:endParaRPr>
            </a:p>
          </p:txBody>
        </p:sp>
      </p:grpSp>
      <p:sp>
        <p:nvSpPr>
          <p:cNvPr id="32795" name="文本框 132"/>
          <p:cNvSpPr txBox="1">
            <a:spLocks noChangeArrowheads="1"/>
          </p:cNvSpPr>
          <p:nvPr/>
        </p:nvSpPr>
        <p:spPr bwMode="auto">
          <a:xfrm>
            <a:off x="485775" y="222250"/>
            <a:ext cx="3367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a:t>1.1</a:t>
            </a:r>
            <a:r>
              <a:rPr lang="zh-CN" altLang="zh-CN" dirty="0"/>
              <a:t>数据库系统</a:t>
            </a:r>
            <a:endParaRPr lang="zh-CN" altLang="zh-CN" b="1" dirty="0"/>
          </a:p>
        </p:txBody>
      </p:sp>
      <p:sp>
        <p:nvSpPr>
          <p:cNvPr id="32796" name="灯片编号占位符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476B853-7943-4E26-8F7D-5A55B12B154D}" type="slidenum">
              <a:rPr lang="zh-CN" altLang="en-US">
                <a:solidFill>
                  <a:srgbClr val="898989"/>
                </a:solidFill>
                <a:ea typeface="等线" panose="02010600030101010101" pitchFamily="2" charset="-122"/>
              </a:rPr>
            </a:fld>
            <a:endParaRPr lang="zh-CN" altLang="en-US">
              <a:solidFill>
                <a:srgbClr val="898989"/>
              </a:solidFill>
              <a:ea typeface="等线" panose="02010600030101010101" pitchFamily="2" charset="-122"/>
            </a:endParaRPr>
          </a:p>
        </p:txBody>
      </p:sp>
      <p:sp>
        <p:nvSpPr>
          <p:cNvPr id="133" name="Rectangle 1436"/>
          <p:cNvSpPr>
            <a:spLocks noChangeArrowheads="1"/>
          </p:cNvSpPr>
          <p:nvPr/>
        </p:nvSpPr>
        <p:spPr bwMode="auto">
          <a:xfrm>
            <a:off x="745351" y="754313"/>
            <a:ext cx="185146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dirty="0"/>
              <a:t>1.1.1</a:t>
            </a:r>
            <a:r>
              <a:rPr lang="zh-CN" altLang="zh-CN" sz="1200" dirty="0"/>
              <a:t>数据库系统的基本概念</a:t>
            </a:r>
            <a:endParaRPr lang="zh-CN" altLang="zh-CN" sz="1200" b="1" dirty="0"/>
          </a:p>
        </p:txBody>
      </p:sp>
      <p:grpSp>
        <p:nvGrpSpPr>
          <p:cNvPr id="134" name="组合 6"/>
          <p:cNvGrpSpPr/>
          <p:nvPr/>
        </p:nvGrpSpPr>
        <p:grpSpPr bwMode="auto">
          <a:xfrm>
            <a:off x="712014" y="4550778"/>
            <a:ext cx="366713" cy="419100"/>
            <a:chOff x="704059" y="3844313"/>
            <a:chExt cx="366713" cy="419100"/>
          </a:xfrm>
        </p:grpSpPr>
        <p:sp>
          <p:nvSpPr>
            <p:cNvPr id="135" name="Flowchart: Off-page Connector 104"/>
            <p:cNvSpPr/>
            <p:nvPr/>
          </p:nvSpPr>
          <p:spPr bwMode="auto">
            <a:xfrm>
              <a:off x="727872" y="3861776"/>
              <a:ext cx="317500" cy="381000"/>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sz="1000">
                <a:solidFill>
                  <a:srgbClr val="FFFFFF"/>
                </a:solidFill>
                <a:latin typeface="Arial" panose="020B0604020202020204" pitchFamily="34" charset="0"/>
                <a:cs typeface="Arial" panose="020B0604020202020204" pitchFamily="34" charset="0"/>
              </a:endParaRPr>
            </a:p>
          </p:txBody>
        </p:sp>
        <p:sp>
          <p:nvSpPr>
            <p:cNvPr id="136" name="Oval 107"/>
            <p:cNvSpPr/>
            <p:nvPr/>
          </p:nvSpPr>
          <p:spPr bwMode="auto">
            <a:xfrm>
              <a:off x="704059" y="3844313"/>
              <a:ext cx="366713" cy="419100"/>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rgbClr val="FFFFFF"/>
                  </a:solidFill>
                  <a:latin typeface="Arial" panose="020B0604020202020204" pitchFamily="34" charset="0"/>
                  <a:cs typeface="Arial" panose="020B0604020202020204" pitchFamily="34" charset="0"/>
                </a:rPr>
                <a:t>5</a:t>
              </a:r>
              <a:endParaRPr lang="en-US" altLang="zh-CN" dirty="0">
                <a:solidFill>
                  <a:schemeClr val="bg1"/>
                </a:solidFill>
                <a:latin typeface="Arial" panose="020B0604020202020204" pitchFamily="34" charset="0"/>
                <a:cs typeface="Arial" panose="020B0604020202020204" pitchFamily="34" charset="0"/>
              </a:endParaRPr>
            </a:p>
          </p:txBody>
        </p:sp>
      </p:grpSp>
      <p:sp>
        <p:nvSpPr>
          <p:cNvPr id="147" name="Content Placeholder 2"/>
          <p:cNvSpPr txBox="1"/>
          <p:nvPr/>
        </p:nvSpPr>
        <p:spPr bwMode="auto">
          <a:xfrm>
            <a:off x="2576195" y="4586605"/>
            <a:ext cx="2733675" cy="2571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defRPr/>
            </a:pPr>
            <a:r>
              <a:rPr lang="zh-CN" altLang="zh-CN" sz="1200" dirty="0"/>
              <a:t>硬件</a:t>
            </a:r>
            <a:r>
              <a:rPr lang="zh-CN" altLang="en-US" sz="1200" dirty="0"/>
              <a:t>、软件、人员三部分。</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8" name="Rectangle 1436"/>
          <p:cNvSpPr>
            <a:spLocks noChangeArrowheads="1"/>
          </p:cNvSpPr>
          <p:nvPr/>
        </p:nvSpPr>
        <p:spPr bwMode="auto">
          <a:xfrm>
            <a:off x="1432465" y="4622698"/>
            <a:ext cx="76944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zh-CN" altLang="zh-CN" sz="1200" dirty="0"/>
              <a:t>数据库系统</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C9730D6-B572-4D6D-8939-EB6B49B08139}" type="slidenum">
              <a:rPr lang="zh-CN" altLang="en-US" smtClean="0"/>
            </a:fld>
            <a:endParaRPr lang="zh-CN" altLang="en-US"/>
          </a:p>
        </p:txBody>
      </p:sp>
      <p:grpSp>
        <p:nvGrpSpPr>
          <p:cNvPr id="9" name="组合 8"/>
          <p:cNvGrpSpPr/>
          <p:nvPr/>
        </p:nvGrpSpPr>
        <p:grpSpPr>
          <a:xfrm>
            <a:off x="833755" y="232410"/>
            <a:ext cx="2494280" cy="633730"/>
            <a:chOff x="1313" y="366"/>
            <a:chExt cx="3928" cy="998"/>
          </a:xfrm>
        </p:grpSpPr>
        <p:sp>
          <p:nvSpPr>
            <p:cNvPr id="4" name="爆炸形 1 3"/>
            <p:cNvSpPr/>
            <p:nvPr/>
          </p:nvSpPr>
          <p:spPr>
            <a:xfrm>
              <a:off x="1313" y="366"/>
              <a:ext cx="3732" cy="99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11" y="575"/>
              <a:ext cx="3731" cy="580"/>
            </a:xfrm>
            <a:prstGeom prst="rect">
              <a:avLst/>
            </a:prstGeom>
          </p:spPr>
          <p:txBody>
            <a:bodyPr wrap="square">
              <a:spAutoFit/>
            </a:bodyPr>
            <a:lstStyle/>
            <a:p>
              <a:pPr marL="609600" indent="-609600">
                <a:defRPr/>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几个重要术语解释：</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 name="矩形 4"/>
          <p:cNvSpPr/>
          <p:nvPr/>
        </p:nvSpPr>
        <p:spPr>
          <a:xfrm>
            <a:off x="762000" y="1074827"/>
            <a:ext cx="8021053" cy="1468755"/>
          </a:xfrm>
          <a:prstGeom prst="rect">
            <a:avLst/>
          </a:prstGeom>
        </p:spPr>
        <p:txBody>
          <a:bodyPr wrap="square">
            <a:spAutoFit/>
          </a:bodyPr>
          <a:lstStyle/>
          <a:p>
            <a:pPr lvl="1">
              <a:lnSpc>
                <a:spcPct val="140000"/>
              </a:lnSpc>
              <a:defRPr/>
            </a:pPr>
            <a:r>
              <a:rPr lang="zh-CN" altLang="en-US" sz="1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数据表现形式：数字、文字、图形、图像、声音等</a:t>
            </a:r>
            <a:endParaRPr lang="zh-CN" altLang="en-US" sz="1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a:lnSpc>
                <a:spcPct val="140000"/>
              </a:lnSpc>
              <a:defRPr/>
            </a:pPr>
            <a:r>
              <a:rPr lang="zh-CN" altLang="en-US" sz="16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特点：数据与其语义是不可分的。</a:t>
            </a:r>
            <a:endParaRPr lang="zh-CN" altLang="en-US" sz="1400" b="1" dirty="0">
              <a:solidFill>
                <a:schemeClr val="accent1"/>
              </a:solidFill>
              <a:effectLst>
                <a:outerShdw blurRad="38100" dist="38100" dir="2700000" algn="tl">
                  <a:srgbClr val="000000">
                    <a:alpha val="43137"/>
                  </a:srgbClr>
                </a:outerShdw>
              </a:effectLst>
            </a:endParaRPr>
          </a:p>
          <a:p>
            <a:pPr lvl="2">
              <a:lnSpc>
                <a:spcPct val="140000"/>
              </a:lnSpc>
              <a:defRPr/>
            </a:pPr>
            <a:r>
              <a:rPr lang="zh-CN" altLang="en-US"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举例：学籍档案中的一条学生记录是</a:t>
            </a:r>
            <a:r>
              <a:rPr lang="en-US" altLang="zh-CN"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a:t>
            </a:r>
            <a:r>
              <a:rPr lang="zh-CN" altLang="en-US"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王芳</a:t>
            </a:r>
            <a:r>
              <a:rPr lang="en-US" altLang="zh-CN"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a:t>
            </a:r>
            <a:r>
              <a:rPr lang="zh-CN" altLang="en-US"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女</a:t>
            </a:r>
            <a:r>
              <a:rPr lang="en-US" altLang="zh-CN"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,21,</a:t>
            </a:r>
            <a:r>
              <a:rPr lang="zh-CN" altLang="en-US"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计算机系</a:t>
            </a:r>
            <a:r>
              <a:rPr lang="en-US" altLang="zh-CN"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,2015)</a:t>
            </a:r>
            <a:endParaRPr lang="en-US" altLang="zh-CN"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endParaRPr>
          </a:p>
          <a:p>
            <a:pPr lvl="2">
              <a:lnSpc>
                <a:spcPct val="140000"/>
              </a:lnSpc>
              <a:defRPr/>
            </a:pPr>
            <a:r>
              <a:rPr lang="zh-CN" altLang="en-US"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其语义是：王芳是个女学生，年龄</a:t>
            </a:r>
            <a:r>
              <a:rPr lang="en-US" altLang="zh-CN"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21</a:t>
            </a:r>
            <a:r>
              <a:rPr lang="zh-CN" altLang="en-US"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岁</a:t>
            </a:r>
            <a:r>
              <a:rPr lang="en-US" altLang="zh-CN"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,2015</a:t>
            </a:r>
            <a:r>
              <a:rPr lang="zh-CN" altLang="en-US"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rPr>
              <a:t>年考入计算机系。</a:t>
            </a:r>
            <a:endParaRPr lang="zh-CN" altLang="en-US" sz="1600" b="1" dirty="0">
              <a:solidFill>
                <a:schemeClr val="accent6">
                  <a:lumMod val="40000"/>
                  <a:lumOff val="60000"/>
                </a:schemeClr>
              </a:solidFill>
              <a:effectLst>
                <a:outerShdw blurRad="38100" dist="38100" dir="2700000" algn="tl">
                  <a:srgbClr val="000000">
                    <a:alpha val="43137"/>
                  </a:srgbClr>
                </a:outerShdw>
              </a:effectLst>
              <a:latin typeface="楷体" panose="02010609060101010101" charset="-122"/>
              <a:ea typeface="楷体" panose="02010609060101010101" charset="-122"/>
              <a:cs typeface="楷体" panose="02010609060101010101" charset="-122"/>
            </a:endParaRPr>
          </a:p>
        </p:txBody>
      </p:sp>
      <p:sp>
        <p:nvSpPr>
          <p:cNvPr id="6" name="矩形 5"/>
          <p:cNvSpPr/>
          <p:nvPr/>
        </p:nvSpPr>
        <p:spPr>
          <a:xfrm>
            <a:off x="1253490" y="2719705"/>
            <a:ext cx="6576695" cy="730885"/>
          </a:xfrm>
          <a:prstGeom prst="rect">
            <a:avLst/>
          </a:prstGeom>
        </p:spPr>
        <p:txBody>
          <a:bodyPr wrap="square">
            <a:spAutoFit/>
          </a:bodyPr>
          <a:lstStyle/>
          <a:p>
            <a:pPr>
              <a:lnSpc>
                <a:spcPct val="130000"/>
              </a:lnSpc>
              <a:defRPr/>
            </a:pPr>
            <a:r>
              <a:rPr lang="zh-CN" altLang="en-US" sz="160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常用的数据库管理系统</a:t>
            </a:r>
            <a:r>
              <a:rPr lang="en-US" altLang="zh-CN" sz="160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(Data Base Management System</a:t>
            </a:r>
            <a:r>
              <a:rPr lang="zh-CN" altLang="en-US" sz="160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DBMS)</a:t>
            </a:r>
            <a:r>
              <a:rPr lang="zh-CN" altLang="en-US" sz="160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defRPr/>
            </a:pPr>
            <a:r>
              <a:rPr lang="en-US" altLang="zh-CN" sz="1600" dirty="0" err="1">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Sql</a:t>
            </a:r>
            <a:r>
              <a:rPr lang="en-US" altLang="zh-CN" sz="160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 server,Access,MySql,DB2,Oracle</a:t>
            </a:r>
            <a:r>
              <a:rPr lang="zh-CN" altLang="en-US" sz="160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等。</a:t>
            </a:r>
            <a:endParaRPr lang="zh-CN" altLang="en-US" sz="1600"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C9730D6-B572-4D6D-8939-EB6B49B08139}" type="slidenum">
              <a:rPr lang="zh-CN" altLang="en-US" smtClean="0"/>
            </a:fld>
            <a:endParaRPr lang="zh-CN" altLang="en-US"/>
          </a:p>
        </p:txBody>
      </p:sp>
      <p:sp>
        <p:nvSpPr>
          <p:cNvPr id="7" name="矩形 6"/>
          <p:cNvSpPr/>
          <p:nvPr/>
        </p:nvSpPr>
        <p:spPr>
          <a:xfrm>
            <a:off x="139700" y="280670"/>
            <a:ext cx="4084320" cy="1848485"/>
          </a:xfrm>
          <a:prstGeom prst="rect">
            <a:avLst/>
          </a:prstGeom>
        </p:spPr>
        <p:txBody>
          <a:bodyPr wrap="square">
            <a:spAutoFit/>
          </a:bodyPr>
          <a:lstStyle/>
          <a:p>
            <a:pPr lvl="1">
              <a:lnSpc>
                <a:spcPct val="130000"/>
              </a:lnSpc>
              <a:defRPr/>
            </a:pPr>
            <a:r>
              <a:rPr lang="zh-CN" altLang="en-US" sz="1800" b="1" dirty="0">
                <a:solidFill>
                  <a:srgbClr val="FFFF00"/>
                </a:solidFill>
                <a:effectLst>
                  <a:outerShdw blurRad="38100" dist="38100" dir="2700000" algn="tl">
                    <a:srgbClr val="000000">
                      <a:alpha val="43137"/>
                    </a:srgbClr>
                  </a:outerShdw>
                </a:effectLst>
              </a:rPr>
              <a:t>数据库系统的组成如下：</a:t>
            </a:r>
            <a:endParaRPr lang="zh-CN" altLang="en-US" sz="1800" b="1" dirty="0">
              <a:solidFill>
                <a:srgbClr val="FFFF00"/>
              </a:solidFill>
              <a:effectLst>
                <a:outerShdw blurRad="38100" dist="38100" dir="2700000" algn="tl">
                  <a:srgbClr val="000000">
                    <a:alpha val="43137"/>
                  </a:srgbClr>
                </a:outerShdw>
              </a:effectLst>
            </a:endParaRPr>
          </a:p>
          <a:p>
            <a:pPr lvl="2">
              <a:lnSpc>
                <a:spcPct val="130000"/>
              </a:lnSpc>
              <a:defRP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计算机系统</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30000"/>
              </a:lnSpc>
              <a:defRP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数据库</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30000"/>
              </a:lnSpc>
              <a:defRP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数据库管理系统</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及其开发工具</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cs typeface="微软雅黑" panose="020B0503020204020204" pitchFamily="34" charset="-122"/>
            </a:endParaRPr>
          </a:p>
          <a:p>
            <a:pPr lvl="2">
              <a:lnSpc>
                <a:spcPct val="130000"/>
              </a:lnSpc>
              <a:defRP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人员：数据库管理员（</a:t>
            </a:r>
            <a:r>
              <a:rPr lang="en-US" altLang="zh-CN" sz="1400" b="1" dirty="0">
                <a:latin typeface="微软雅黑" panose="020B0503020204020204" pitchFamily="34" charset="-122"/>
                <a:ea typeface="微软雅黑" panose="020B0503020204020204" pitchFamily="34" charset="-122"/>
                <a:cs typeface="微软雅黑" panose="020B0503020204020204" pitchFamily="34" charset="-122"/>
              </a:rPr>
              <a:t>DBA</a:t>
            </a: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a:p>
            <a:pPr lvl="3">
              <a:lnSpc>
                <a:spcPct val="130000"/>
              </a:lnSpc>
              <a:defRPr/>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rPr>
              <a:t>  终端用户</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descr="数据库系统"/>
          <p:cNvPicPr>
            <a:picLocks noChangeAspect="1"/>
          </p:cNvPicPr>
          <p:nvPr/>
        </p:nvPicPr>
        <p:blipFill>
          <a:blip r:embed="rId1"/>
          <a:stretch>
            <a:fillRect/>
          </a:stretch>
        </p:blipFill>
        <p:spPr>
          <a:xfrm>
            <a:off x="3375660" y="599440"/>
            <a:ext cx="5634355" cy="3964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C9730D6-B572-4D6D-8939-EB6B49B08139}" type="slidenum">
              <a:rPr lang="zh-CN" altLang="en-US" smtClean="0"/>
            </a:fld>
            <a:endParaRPr lang="zh-CN" altLang="en-US"/>
          </a:p>
        </p:txBody>
      </p:sp>
      <p:sp>
        <p:nvSpPr>
          <p:cNvPr id="3" name="矩形 2"/>
          <p:cNvSpPr/>
          <p:nvPr/>
        </p:nvSpPr>
        <p:spPr>
          <a:xfrm>
            <a:off x="1400175" y="1831975"/>
            <a:ext cx="6669405" cy="953135"/>
          </a:xfrm>
          <a:prstGeom prst="rect">
            <a:avLst/>
          </a:prstGeom>
        </p:spPr>
        <p:txBody>
          <a:bodyPr wrap="square">
            <a:spAutoFit/>
          </a:bodyPr>
          <a:lstStyle/>
          <a:p>
            <a:pPr lvl="0" algn="l">
              <a:buClrTx/>
              <a:buSzTx/>
              <a:buFontTx/>
              <a:defRPr/>
            </a:pPr>
            <a:r>
              <a:rPr lang="zh-CN" altLang="en-US" sz="2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在我们的生活中，哪些地方使用到了数据库？</a:t>
            </a:r>
            <a:endParaRPr lang="zh-CN" altLang="en-US" sz="28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矩形 4"/>
          <p:cNvSpPr/>
          <p:nvPr/>
        </p:nvSpPr>
        <p:spPr>
          <a:xfrm>
            <a:off x="3155950" y="3879850"/>
            <a:ext cx="5491480" cy="398780"/>
          </a:xfrm>
          <a:prstGeom prst="rect">
            <a:avLst/>
          </a:prstGeom>
        </p:spPr>
        <p:txBody>
          <a:bodyPr wrap="square">
            <a:spAutoFit/>
          </a:bodyPr>
          <a:lstStyle/>
          <a:p>
            <a:pPr>
              <a:defRPr/>
            </a:pPr>
            <a:r>
              <a:rPr lang="zh-CN" altLang="en-US" sz="2000" b="1" dirty="0">
                <a:solidFill>
                  <a:schemeClr val="tx2"/>
                </a:solidFill>
                <a:latin typeface="楷体" panose="02010609060101010101" charset="-122"/>
                <a:ea typeface="楷体" panose="02010609060101010101" charset="-122"/>
              </a:rPr>
              <a:t>自行阅读教材，找出数据库系统有哪些特点。</a:t>
            </a:r>
            <a:endParaRPr lang="en-US" altLang="zh-CN" sz="2000" b="1" dirty="0">
              <a:solidFill>
                <a:schemeClr val="tx2"/>
              </a:solidFill>
              <a:latin typeface="楷体" panose="02010609060101010101" charset="-122"/>
              <a:ea typeface="楷体" panose="02010609060101010101" charset="-122"/>
            </a:endParaRPr>
          </a:p>
        </p:txBody>
      </p:sp>
      <p:grpSp>
        <p:nvGrpSpPr>
          <p:cNvPr id="9" name="组合 8"/>
          <p:cNvGrpSpPr/>
          <p:nvPr/>
        </p:nvGrpSpPr>
        <p:grpSpPr>
          <a:xfrm>
            <a:off x="1047750" y="393700"/>
            <a:ext cx="2494915" cy="633730"/>
            <a:chOff x="1313" y="366"/>
            <a:chExt cx="3929" cy="998"/>
          </a:xfrm>
        </p:grpSpPr>
        <p:sp>
          <p:nvSpPr>
            <p:cNvPr id="6" name="爆炸形 1 5"/>
            <p:cNvSpPr/>
            <p:nvPr/>
          </p:nvSpPr>
          <p:spPr>
            <a:xfrm>
              <a:off x="1313" y="366"/>
              <a:ext cx="3732" cy="99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511" y="575"/>
              <a:ext cx="3731" cy="580"/>
            </a:xfrm>
            <a:prstGeom prst="rect">
              <a:avLst/>
            </a:prstGeom>
          </p:spPr>
          <p:txBody>
            <a:bodyPr wrap="square">
              <a:spAutoFit/>
            </a:bodyPr>
            <a:p>
              <a:pPr marL="609600" indent="-609600">
                <a:defRPr/>
              </a:pPr>
              <a:r>
                <a:rPr lang="en-US"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请同学们思考：</a:t>
              </a:r>
              <a:endPar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8"/>
          <p:cNvCxnSpPr/>
          <p:nvPr/>
        </p:nvCxnSpPr>
        <p:spPr>
          <a:xfrm flipH="1">
            <a:off x="0" y="2881313"/>
            <a:ext cx="9144000" cy="0"/>
          </a:xfrm>
          <a:prstGeom prst="line">
            <a:avLst/>
          </a:prstGeom>
          <a:noFill/>
          <a:ln w="19050" cap="flat" cmpd="sng" algn="ctr">
            <a:solidFill>
              <a:schemeClr val="tx2">
                <a:lumMod val="40000"/>
                <a:lumOff val="60000"/>
              </a:schemeClr>
            </a:solidFill>
            <a:prstDash val="sysDash"/>
          </a:ln>
          <a:effectLst/>
        </p:spPr>
      </p:cxnSp>
      <p:grpSp>
        <p:nvGrpSpPr>
          <p:cNvPr id="48131" name="Group 9"/>
          <p:cNvGrpSpPr/>
          <p:nvPr/>
        </p:nvGrpSpPr>
        <p:grpSpPr bwMode="auto">
          <a:xfrm>
            <a:off x="3336925" y="3094038"/>
            <a:ext cx="96838" cy="279400"/>
            <a:chOff x="4448446" y="4124261"/>
            <a:chExt cx="130279" cy="371441"/>
          </a:xfrm>
        </p:grpSpPr>
        <p:cxnSp>
          <p:nvCxnSpPr>
            <p:cNvPr id="8" name="Straight Connector 10"/>
            <p:cNvCxnSpPr>
              <a:stCxn id="26" idx="4"/>
              <a:endCxn id="9" idx="0"/>
            </p:cNvCxnSpPr>
            <p:nvPr/>
          </p:nvCxnSpPr>
          <p:spPr>
            <a:xfrm flipH="1">
              <a:off x="4514654" y="4124261"/>
              <a:ext cx="0" cy="240592"/>
            </a:xfrm>
            <a:prstGeom prst="line">
              <a:avLst/>
            </a:prstGeom>
            <a:noFill/>
            <a:ln w="6350" cap="flat" cmpd="sng" algn="ctr">
              <a:solidFill>
                <a:schemeClr val="bg1">
                  <a:lumMod val="75000"/>
                </a:schemeClr>
              </a:solidFill>
              <a:prstDash val="sysDash"/>
            </a:ln>
            <a:effectLst/>
          </p:spPr>
        </p:cxnSp>
        <p:sp>
          <p:nvSpPr>
            <p:cNvPr id="9" name="Oval 11"/>
            <p:cNvSpPr/>
            <p:nvPr/>
          </p:nvSpPr>
          <p:spPr>
            <a:xfrm>
              <a:off x="4448446" y="4364853"/>
              <a:ext cx="130279" cy="130849"/>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chemeClr val="bg1"/>
                </a:solidFill>
                <a:latin typeface="微软雅黑" panose="020B0503020204020204" pitchFamily="34" charset="-122"/>
                <a:ea typeface="微软雅黑" panose="020B0503020204020204" pitchFamily="34" charset="-122"/>
              </a:endParaRPr>
            </a:p>
          </p:txBody>
        </p:sp>
      </p:grpSp>
      <p:grpSp>
        <p:nvGrpSpPr>
          <p:cNvPr id="48132" name="Group 12"/>
          <p:cNvGrpSpPr/>
          <p:nvPr/>
        </p:nvGrpSpPr>
        <p:grpSpPr bwMode="auto">
          <a:xfrm>
            <a:off x="5724529" y="3094038"/>
            <a:ext cx="98425" cy="279400"/>
            <a:chOff x="7632768" y="4124261"/>
            <a:chExt cx="130279" cy="371441"/>
          </a:xfrm>
        </p:grpSpPr>
        <p:cxnSp>
          <p:nvCxnSpPr>
            <p:cNvPr id="11" name="Straight Connector 13"/>
            <p:cNvCxnSpPr>
              <a:stCxn id="32" idx="4"/>
              <a:endCxn id="12" idx="0"/>
            </p:cNvCxnSpPr>
            <p:nvPr/>
          </p:nvCxnSpPr>
          <p:spPr>
            <a:xfrm flipH="1">
              <a:off x="7697908" y="4124261"/>
              <a:ext cx="4203" cy="240592"/>
            </a:xfrm>
            <a:prstGeom prst="line">
              <a:avLst/>
            </a:prstGeom>
            <a:noFill/>
            <a:ln w="6350" cap="flat" cmpd="sng" algn="ctr">
              <a:solidFill>
                <a:schemeClr val="bg1">
                  <a:lumMod val="75000"/>
                </a:schemeClr>
              </a:solidFill>
              <a:prstDash val="sysDash"/>
            </a:ln>
            <a:effectLst/>
          </p:spPr>
        </p:cxnSp>
        <p:sp>
          <p:nvSpPr>
            <p:cNvPr id="12" name="Oval 14"/>
            <p:cNvSpPr/>
            <p:nvPr/>
          </p:nvSpPr>
          <p:spPr>
            <a:xfrm>
              <a:off x="7632768" y="4364853"/>
              <a:ext cx="130279" cy="130849"/>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chemeClr val="bg1"/>
                </a:solidFill>
                <a:latin typeface="微软雅黑" panose="020B0503020204020204" pitchFamily="34" charset="-122"/>
                <a:ea typeface="微软雅黑" panose="020B0503020204020204" pitchFamily="34" charset="-122"/>
              </a:endParaRPr>
            </a:p>
          </p:txBody>
        </p:sp>
      </p:grpSp>
      <p:grpSp>
        <p:nvGrpSpPr>
          <p:cNvPr id="48133" name="Group 15"/>
          <p:cNvGrpSpPr/>
          <p:nvPr/>
        </p:nvGrpSpPr>
        <p:grpSpPr bwMode="auto">
          <a:xfrm>
            <a:off x="2133604" y="2379663"/>
            <a:ext cx="98425" cy="277812"/>
            <a:chOff x="2845435" y="3170977"/>
            <a:chExt cx="130279" cy="370612"/>
          </a:xfrm>
        </p:grpSpPr>
        <p:cxnSp>
          <p:nvCxnSpPr>
            <p:cNvPr id="14" name="Straight Connector 16"/>
            <p:cNvCxnSpPr>
              <a:stCxn id="15" idx="4"/>
              <a:endCxn id="23" idx="0"/>
            </p:cNvCxnSpPr>
            <p:nvPr/>
          </p:nvCxnSpPr>
          <p:spPr>
            <a:xfrm flipH="1">
              <a:off x="2908473" y="3302280"/>
              <a:ext cx="2102" cy="239309"/>
            </a:xfrm>
            <a:prstGeom prst="line">
              <a:avLst/>
            </a:prstGeom>
            <a:noFill/>
            <a:ln w="6350" cap="flat" cmpd="sng" algn="ctr">
              <a:solidFill>
                <a:schemeClr val="bg1">
                  <a:lumMod val="75000"/>
                </a:schemeClr>
              </a:solidFill>
              <a:prstDash val="sysDash"/>
            </a:ln>
            <a:effectLst/>
          </p:spPr>
        </p:cxnSp>
        <p:sp>
          <p:nvSpPr>
            <p:cNvPr id="15" name="Oval 17"/>
            <p:cNvSpPr/>
            <p:nvPr/>
          </p:nvSpPr>
          <p:spPr>
            <a:xfrm>
              <a:off x="2845435" y="3170977"/>
              <a:ext cx="130279" cy="131303"/>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grpSp>
      <p:grpSp>
        <p:nvGrpSpPr>
          <p:cNvPr id="48134" name="Group 18"/>
          <p:cNvGrpSpPr/>
          <p:nvPr/>
        </p:nvGrpSpPr>
        <p:grpSpPr bwMode="auto">
          <a:xfrm>
            <a:off x="4522792" y="2376488"/>
            <a:ext cx="98425" cy="280987"/>
            <a:chOff x="6031255" y="3168150"/>
            <a:chExt cx="130279" cy="373439"/>
          </a:xfrm>
        </p:grpSpPr>
        <p:cxnSp>
          <p:nvCxnSpPr>
            <p:cNvPr id="17" name="Straight Connector 19"/>
            <p:cNvCxnSpPr>
              <a:stCxn id="18" idx="4"/>
              <a:endCxn id="29" idx="0"/>
            </p:cNvCxnSpPr>
            <p:nvPr/>
          </p:nvCxnSpPr>
          <p:spPr>
            <a:xfrm flipH="1">
              <a:off x="6094293" y="3298959"/>
              <a:ext cx="2101" cy="242630"/>
            </a:xfrm>
            <a:prstGeom prst="line">
              <a:avLst/>
            </a:prstGeom>
            <a:noFill/>
            <a:ln w="6350" cap="flat" cmpd="sng" algn="ctr">
              <a:solidFill>
                <a:schemeClr val="bg1">
                  <a:lumMod val="75000"/>
                </a:schemeClr>
              </a:solidFill>
              <a:prstDash val="sysDash"/>
            </a:ln>
            <a:effectLst/>
          </p:spPr>
        </p:cxnSp>
        <p:sp>
          <p:nvSpPr>
            <p:cNvPr id="18" name="Oval 20"/>
            <p:cNvSpPr/>
            <p:nvPr/>
          </p:nvSpPr>
          <p:spPr>
            <a:xfrm>
              <a:off x="6031255" y="3168150"/>
              <a:ext cx="130279" cy="130809"/>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grpSp>
      <p:grpSp>
        <p:nvGrpSpPr>
          <p:cNvPr id="48135" name="Group 21"/>
          <p:cNvGrpSpPr/>
          <p:nvPr/>
        </p:nvGrpSpPr>
        <p:grpSpPr bwMode="auto">
          <a:xfrm>
            <a:off x="6937375" y="2378075"/>
            <a:ext cx="98425" cy="279400"/>
            <a:chOff x="9250048" y="3170033"/>
            <a:chExt cx="130279" cy="371556"/>
          </a:xfrm>
        </p:grpSpPr>
        <p:cxnSp>
          <p:nvCxnSpPr>
            <p:cNvPr id="20" name="Straight Connector 22"/>
            <p:cNvCxnSpPr>
              <a:stCxn id="21" idx="4"/>
              <a:endCxn id="35" idx="0"/>
            </p:cNvCxnSpPr>
            <p:nvPr/>
          </p:nvCxnSpPr>
          <p:spPr>
            <a:xfrm flipH="1">
              <a:off x="9313086" y="3300922"/>
              <a:ext cx="2102" cy="240667"/>
            </a:xfrm>
            <a:prstGeom prst="line">
              <a:avLst/>
            </a:prstGeom>
            <a:noFill/>
            <a:ln w="6350" cap="flat" cmpd="sng" algn="ctr">
              <a:solidFill>
                <a:schemeClr val="bg1">
                  <a:lumMod val="75000"/>
                </a:schemeClr>
              </a:solidFill>
              <a:prstDash val="sysDash"/>
            </a:ln>
            <a:effectLst/>
          </p:spPr>
        </p:cxnSp>
        <p:sp>
          <p:nvSpPr>
            <p:cNvPr id="21" name="Oval 23"/>
            <p:cNvSpPr/>
            <p:nvPr/>
          </p:nvSpPr>
          <p:spPr>
            <a:xfrm>
              <a:off x="9250048" y="3170033"/>
              <a:ext cx="130279" cy="130889"/>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grpSp>
      <p:grpSp>
        <p:nvGrpSpPr>
          <p:cNvPr id="48136" name="Group 24"/>
          <p:cNvGrpSpPr/>
          <p:nvPr/>
        </p:nvGrpSpPr>
        <p:grpSpPr bwMode="auto">
          <a:xfrm>
            <a:off x="1963738" y="2657475"/>
            <a:ext cx="436562" cy="436563"/>
            <a:chOff x="2617810" y="3541589"/>
            <a:chExt cx="582684" cy="582672"/>
          </a:xfrm>
        </p:grpSpPr>
        <p:sp>
          <p:nvSpPr>
            <p:cNvPr id="23" name="Oval 25"/>
            <p:cNvSpPr/>
            <p:nvPr/>
          </p:nvSpPr>
          <p:spPr>
            <a:xfrm>
              <a:off x="2617810" y="3541589"/>
              <a:ext cx="582684" cy="582672"/>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sp>
          <p:nvSpPr>
            <p:cNvPr id="24" name="Oval 26"/>
            <p:cNvSpPr/>
            <p:nvPr/>
          </p:nvSpPr>
          <p:spPr>
            <a:xfrm>
              <a:off x="2717395" y="3641173"/>
              <a:ext cx="383513" cy="383503"/>
            </a:xfrm>
            <a:prstGeom prst="ellipse">
              <a:avLst/>
            </a:prstGeom>
            <a:noFill/>
            <a:ln w="88900" cap="flat" cmpd="sng" algn="ctr">
              <a:solidFill>
                <a:schemeClr val="accent1"/>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grpSp>
      <p:grpSp>
        <p:nvGrpSpPr>
          <p:cNvPr id="48137" name="Group 27"/>
          <p:cNvGrpSpPr/>
          <p:nvPr/>
        </p:nvGrpSpPr>
        <p:grpSpPr bwMode="auto">
          <a:xfrm>
            <a:off x="3167063" y="2657475"/>
            <a:ext cx="436562" cy="436563"/>
            <a:chOff x="4223080" y="3541589"/>
            <a:chExt cx="582684" cy="582672"/>
          </a:xfrm>
        </p:grpSpPr>
        <p:sp>
          <p:nvSpPr>
            <p:cNvPr id="26" name="Oval 28"/>
            <p:cNvSpPr/>
            <p:nvPr/>
          </p:nvSpPr>
          <p:spPr>
            <a:xfrm>
              <a:off x="4223080" y="3541589"/>
              <a:ext cx="582684" cy="582672"/>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sp>
          <p:nvSpPr>
            <p:cNvPr id="27" name="Oval 29"/>
            <p:cNvSpPr/>
            <p:nvPr/>
          </p:nvSpPr>
          <p:spPr>
            <a:xfrm>
              <a:off x="4322665" y="3641173"/>
              <a:ext cx="383513" cy="383503"/>
            </a:xfrm>
            <a:prstGeom prst="ellipse">
              <a:avLst/>
            </a:prstGeom>
            <a:solidFill>
              <a:srgbClr val="F4F4F4"/>
            </a:solidFill>
            <a:ln w="88900" cap="flat" cmpd="sng" algn="ctr">
              <a:solidFill>
                <a:schemeClr val="accent3"/>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grpSp>
      <p:grpSp>
        <p:nvGrpSpPr>
          <p:cNvPr id="48138" name="Group 30"/>
          <p:cNvGrpSpPr/>
          <p:nvPr/>
        </p:nvGrpSpPr>
        <p:grpSpPr bwMode="auto">
          <a:xfrm>
            <a:off x="4352929" y="2657475"/>
            <a:ext cx="436563" cy="436563"/>
            <a:chOff x="5803655" y="3541589"/>
            <a:chExt cx="582684" cy="582672"/>
          </a:xfrm>
        </p:grpSpPr>
        <p:sp>
          <p:nvSpPr>
            <p:cNvPr id="29" name="Oval 31"/>
            <p:cNvSpPr/>
            <p:nvPr/>
          </p:nvSpPr>
          <p:spPr>
            <a:xfrm>
              <a:off x="5803655" y="3541589"/>
              <a:ext cx="582684" cy="582672"/>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sp>
          <p:nvSpPr>
            <p:cNvPr id="30" name="Oval 32"/>
            <p:cNvSpPr/>
            <p:nvPr/>
          </p:nvSpPr>
          <p:spPr>
            <a:xfrm>
              <a:off x="5903242" y="3641173"/>
              <a:ext cx="383511" cy="383503"/>
            </a:xfrm>
            <a:prstGeom prst="ellipse">
              <a:avLst/>
            </a:prstGeom>
            <a:solidFill>
              <a:srgbClr val="F4F4F4"/>
            </a:solidFill>
            <a:ln w="88900" cap="flat" cmpd="sng" algn="ctr">
              <a:solidFill>
                <a:schemeClr val="accent4"/>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grpSp>
      <p:grpSp>
        <p:nvGrpSpPr>
          <p:cNvPr id="48139" name="Group 33"/>
          <p:cNvGrpSpPr/>
          <p:nvPr/>
        </p:nvGrpSpPr>
        <p:grpSpPr bwMode="auto">
          <a:xfrm>
            <a:off x="5557838" y="2657475"/>
            <a:ext cx="436562" cy="436563"/>
            <a:chOff x="7409757" y="3541589"/>
            <a:chExt cx="582684" cy="582672"/>
          </a:xfrm>
        </p:grpSpPr>
        <p:sp>
          <p:nvSpPr>
            <p:cNvPr id="32" name="Oval 34"/>
            <p:cNvSpPr/>
            <p:nvPr/>
          </p:nvSpPr>
          <p:spPr>
            <a:xfrm>
              <a:off x="7409757" y="3541589"/>
              <a:ext cx="582684" cy="582672"/>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sp>
          <p:nvSpPr>
            <p:cNvPr id="33" name="Oval 35"/>
            <p:cNvSpPr/>
            <p:nvPr/>
          </p:nvSpPr>
          <p:spPr>
            <a:xfrm>
              <a:off x="7509342" y="3641173"/>
              <a:ext cx="383513" cy="383503"/>
            </a:xfrm>
            <a:prstGeom prst="ellipse">
              <a:avLst/>
            </a:prstGeom>
            <a:solidFill>
              <a:srgbClr val="F4F4F4"/>
            </a:solidFill>
            <a:ln w="88900" cap="flat" cmpd="sng" algn="ctr">
              <a:solidFill>
                <a:schemeClr val="accent6"/>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grpSp>
      <p:grpSp>
        <p:nvGrpSpPr>
          <p:cNvPr id="48140" name="Group 36"/>
          <p:cNvGrpSpPr/>
          <p:nvPr/>
        </p:nvGrpSpPr>
        <p:grpSpPr bwMode="auto">
          <a:xfrm>
            <a:off x="6767513" y="2657475"/>
            <a:ext cx="436562" cy="436563"/>
            <a:chOff x="9022448" y="3541589"/>
            <a:chExt cx="582684" cy="582672"/>
          </a:xfrm>
        </p:grpSpPr>
        <p:sp>
          <p:nvSpPr>
            <p:cNvPr id="35" name="Oval 37"/>
            <p:cNvSpPr/>
            <p:nvPr/>
          </p:nvSpPr>
          <p:spPr>
            <a:xfrm>
              <a:off x="9022448" y="3541589"/>
              <a:ext cx="582684" cy="582672"/>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sp>
          <p:nvSpPr>
            <p:cNvPr id="36" name="Oval 38"/>
            <p:cNvSpPr/>
            <p:nvPr/>
          </p:nvSpPr>
          <p:spPr>
            <a:xfrm>
              <a:off x="9122033" y="3641173"/>
              <a:ext cx="383513" cy="383503"/>
            </a:xfrm>
            <a:prstGeom prst="ellipse">
              <a:avLst/>
            </a:prstGeom>
            <a:solidFill>
              <a:srgbClr val="F4F4F4"/>
            </a:solidFill>
            <a:ln w="88900" cap="flat" cmpd="sng" algn="ctr">
              <a:solidFill>
                <a:schemeClr val="accent2"/>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grpSp>
      <p:grpSp>
        <p:nvGrpSpPr>
          <p:cNvPr id="48141" name="Group 39"/>
          <p:cNvGrpSpPr/>
          <p:nvPr/>
        </p:nvGrpSpPr>
        <p:grpSpPr bwMode="auto">
          <a:xfrm>
            <a:off x="1547817" y="1392239"/>
            <a:ext cx="1273175" cy="917575"/>
            <a:chOff x="2064295" y="1855459"/>
            <a:chExt cx="1696282" cy="1222508"/>
          </a:xfrm>
        </p:grpSpPr>
        <p:sp>
          <p:nvSpPr>
            <p:cNvPr id="38" name="Rounded Rectangle 40"/>
            <p:cNvSpPr/>
            <p:nvPr/>
          </p:nvSpPr>
          <p:spPr>
            <a:xfrm>
              <a:off x="2064295" y="1855459"/>
              <a:ext cx="1694166" cy="1222508"/>
            </a:xfrm>
            <a:prstGeom prst="roundRect">
              <a:avLst>
                <a:gd name="adj" fmla="val 3820"/>
              </a:avLst>
            </a:prstGeom>
            <a:noFill/>
            <a:ln w="6350" cap="flat" cmpd="sng" algn="ctr">
              <a:solidFill>
                <a:schemeClr val="accent1"/>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F4F4F4"/>
                </a:solidFill>
                <a:latin typeface="微软雅黑" panose="020B0503020204020204" pitchFamily="34" charset="-122"/>
                <a:ea typeface="微软雅黑" panose="020B0503020204020204" pitchFamily="34" charset="-122"/>
              </a:endParaRPr>
            </a:p>
          </p:txBody>
        </p:sp>
        <p:sp>
          <p:nvSpPr>
            <p:cNvPr id="39" name="Round Same Side Corner Rectangle 41"/>
            <p:cNvSpPr/>
            <p:nvPr/>
          </p:nvSpPr>
          <p:spPr>
            <a:xfrm>
              <a:off x="2066409" y="1855459"/>
              <a:ext cx="1694168" cy="458969"/>
            </a:xfrm>
            <a:prstGeom prst="round2SameRect">
              <a:avLst>
                <a:gd name="adj1" fmla="val 12497"/>
                <a:gd name="adj2" fmla="val 0"/>
              </a:avLst>
            </a:prstGeom>
            <a:solidFill>
              <a:schemeClr val="accent1"/>
            </a:solidFill>
            <a:ln w="6350" cap="flat" cmpd="sng" algn="ctr">
              <a:solidFill>
                <a:schemeClr val="accent1"/>
              </a:solidFill>
              <a:prstDash val="solid"/>
            </a:ln>
            <a:effectLst/>
          </p:spPr>
          <p:txBody>
            <a:bodyPr anchor="ctr"/>
            <a:lstStyle/>
            <a:p>
              <a:pPr algn="ctr" defTabSz="342900" eaLnBrk="1" fontAlgn="auto" hangingPunct="1">
                <a:spcBef>
                  <a:spcPts val="0"/>
                </a:spcBef>
                <a:spcAft>
                  <a:spcPts val="0"/>
                </a:spcAft>
                <a:defRPr/>
              </a:pPr>
              <a:endParaRPr lang="en-US" kern="0" dirty="0">
                <a:solidFill>
                  <a:schemeClr val="bg1"/>
                </a:solidFill>
                <a:latin typeface="微软雅黑" panose="020B0503020204020204" pitchFamily="34" charset="-122"/>
                <a:ea typeface="微软雅黑" panose="020B0503020204020204" pitchFamily="34" charset="-122"/>
              </a:endParaRPr>
            </a:p>
          </p:txBody>
        </p:sp>
        <p:sp>
          <p:nvSpPr>
            <p:cNvPr id="48167" name="TextBox 42"/>
            <p:cNvSpPr txBox="1">
              <a:spLocks noChangeArrowheads="1"/>
            </p:cNvSpPr>
            <p:nvPr/>
          </p:nvSpPr>
          <p:spPr bwMode="auto">
            <a:xfrm>
              <a:off x="2075205" y="1926236"/>
              <a:ext cx="1667946" cy="36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100">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sz="1500">
                  <a:solidFill>
                    <a:schemeClr val="tx1"/>
                  </a:solidFill>
                  <a:latin typeface="Calibri" panose="020F0502020204030204" pitchFamily="34" charset="0"/>
                </a:defRPr>
              </a:lvl3pPr>
              <a:lvl4pPr marL="1600200" indent="-228600" defTabSz="457200">
                <a:defRPr sz="1300">
                  <a:solidFill>
                    <a:schemeClr val="tx1"/>
                  </a:solidFill>
                  <a:latin typeface="Calibri" panose="020F0502020204030204" pitchFamily="34" charset="0"/>
                </a:defRPr>
              </a:lvl4pPr>
              <a:lvl5pPr marL="2057400" indent="-228600" defTabSz="457200">
                <a:defRPr sz="1300">
                  <a:solidFill>
                    <a:schemeClr val="tx1"/>
                  </a:solidFill>
                  <a:latin typeface="Calibri" panose="020F0502020204030204" pitchFamily="34" charset="0"/>
                </a:defRPr>
              </a:lvl5pPr>
              <a:lvl6pPr marL="2514600" indent="-228600" defTabSz="457200" eaLnBrk="0" fontAlgn="base" hangingPunct="0">
                <a:spcAft>
                  <a:spcPct val="0"/>
                </a:spcAft>
                <a:defRPr sz="1300">
                  <a:solidFill>
                    <a:schemeClr val="tx1"/>
                  </a:solidFill>
                  <a:latin typeface="Calibri" panose="020F0502020204030204" pitchFamily="34" charset="0"/>
                </a:defRPr>
              </a:lvl6pPr>
              <a:lvl7pPr marL="2971800" indent="-228600" defTabSz="457200" eaLnBrk="0" fontAlgn="base" hangingPunct="0">
                <a:spcAft>
                  <a:spcPct val="0"/>
                </a:spcAft>
                <a:defRPr sz="1300">
                  <a:solidFill>
                    <a:schemeClr val="tx1"/>
                  </a:solidFill>
                  <a:latin typeface="Calibri" panose="020F0502020204030204" pitchFamily="34" charset="0"/>
                </a:defRPr>
              </a:lvl7pPr>
              <a:lvl8pPr marL="3429000" indent="-228600" defTabSz="457200" eaLnBrk="0" fontAlgn="base" hangingPunct="0">
                <a:spcAft>
                  <a:spcPct val="0"/>
                </a:spcAft>
                <a:defRPr sz="1300">
                  <a:solidFill>
                    <a:schemeClr val="tx1"/>
                  </a:solidFill>
                  <a:latin typeface="Calibri" panose="020F0502020204030204" pitchFamily="34" charset="0"/>
                </a:defRPr>
              </a:lvl8pPr>
              <a:lvl9pPr marL="3886200" indent="-228600" defTabSz="457200" eaLnBrk="0" fontAlgn="base" hangingPunct="0">
                <a:spcAft>
                  <a:spcPct val="0"/>
                </a:spcAft>
                <a:defRPr sz="1300">
                  <a:solidFill>
                    <a:schemeClr val="tx1"/>
                  </a:solidFill>
                  <a:latin typeface="Calibri" panose="020F0502020204030204" pitchFamily="34" charset="0"/>
                </a:defRPr>
              </a:lvl9pPr>
            </a:lstStyle>
            <a:p>
              <a:pPr algn="ctr" eaLnBrk="1" hangingPunct="1"/>
              <a:endParaRPr lang="en-US" altLang="zh-CN" sz="1200">
                <a:solidFill>
                  <a:schemeClr val="bg1"/>
                </a:solidFill>
                <a:latin typeface="微软雅黑" panose="020B0503020204020204" pitchFamily="34" charset="-122"/>
                <a:ea typeface="微软雅黑" panose="020B0503020204020204" pitchFamily="34" charset="-122"/>
              </a:endParaRPr>
            </a:p>
          </p:txBody>
        </p:sp>
        <p:sp>
          <p:nvSpPr>
            <p:cNvPr id="48168" name="TextBox 43"/>
            <p:cNvSpPr txBox="1">
              <a:spLocks noChangeArrowheads="1"/>
            </p:cNvSpPr>
            <p:nvPr/>
          </p:nvSpPr>
          <p:spPr bwMode="auto">
            <a:xfrm>
              <a:off x="2092631" y="2511129"/>
              <a:ext cx="1667946" cy="36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100">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sz="1500">
                  <a:solidFill>
                    <a:schemeClr val="tx1"/>
                  </a:solidFill>
                  <a:latin typeface="Calibri" panose="020F0502020204030204" pitchFamily="34" charset="0"/>
                </a:defRPr>
              </a:lvl3pPr>
              <a:lvl4pPr marL="1600200" indent="-228600" defTabSz="457200">
                <a:defRPr sz="1300">
                  <a:solidFill>
                    <a:schemeClr val="tx1"/>
                  </a:solidFill>
                  <a:latin typeface="Calibri" panose="020F0502020204030204" pitchFamily="34" charset="0"/>
                </a:defRPr>
              </a:lvl4pPr>
              <a:lvl5pPr marL="2057400" indent="-228600" defTabSz="457200">
                <a:defRPr sz="1300">
                  <a:solidFill>
                    <a:schemeClr val="tx1"/>
                  </a:solidFill>
                  <a:latin typeface="Calibri" panose="020F0502020204030204" pitchFamily="34" charset="0"/>
                </a:defRPr>
              </a:lvl5pPr>
              <a:lvl6pPr marL="2514600" indent="-228600" defTabSz="457200" eaLnBrk="0" fontAlgn="base" hangingPunct="0">
                <a:spcAft>
                  <a:spcPct val="0"/>
                </a:spcAft>
                <a:defRPr sz="1300">
                  <a:solidFill>
                    <a:schemeClr val="tx1"/>
                  </a:solidFill>
                  <a:latin typeface="Calibri" panose="020F0502020204030204" pitchFamily="34" charset="0"/>
                </a:defRPr>
              </a:lvl6pPr>
              <a:lvl7pPr marL="2971800" indent="-228600" defTabSz="457200" eaLnBrk="0" fontAlgn="base" hangingPunct="0">
                <a:spcAft>
                  <a:spcPct val="0"/>
                </a:spcAft>
                <a:defRPr sz="1300">
                  <a:solidFill>
                    <a:schemeClr val="tx1"/>
                  </a:solidFill>
                  <a:latin typeface="Calibri" panose="020F0502020204030204" pitchFamily="34" charset="0"/>
                </a:defRPr>
              </a:lvl7pPr>
              <a:lvl8pPr marL="3429000" indent="-228600" defTabSz="457200" eaLnBrk="0" fontAlgn="base" hangingPunct="0">
                <a:spcAft>
                  <a:spcPct val="0"/>
                </a:spcAft>
                <a:defRPr sz="1300">
                  <a:solidFill>
                    <a:schemeClr val="tx1"/>
                  </a:solidFill>
                  <a:latin typeface="Calibri" panose="020F0502020204030204" pitchFamily="34" charset="0"/>
                </a:defRPr>
              </a:lvl8pPr>
              <a:lvl9pPr marL="3886200" indent="-228600" defTabSz="457200" eaLnBrk="0" fontAlgn="base" hangingPunct="0">
                <a:spcAft>
                  <a:spcPct val="0"/>
                </a:spcAft>
                <a:defRPr sz="1300">
                  <a:solidFill>
                    <a:schemeClr val="tx1"/>
                  </a:solidFill>
                  <a:latin typeface="Calibri" panose="020F0502020204030204" pitchFamily="34" charset="0"/>
                </a:defRPr>
              </a:lvl9pPr>
            </a:lstStyle>
            <a:p>
              <a:pPr algn="ctr" eaLnBrk="1" hangingPunct="1"/>
              <a:endParaRPr lang="zh-CN" altLang="en-US" sz="1200" b="1" dirty="0">
                <a:solidFill>
                  <a:schemeClr val="accent1"/>
                </a:solidFill>
                <a:latin typeface="微软雅黑" panose="020B0503020204020204" pitchFamily="34" charset="-122"/>
                <a:ea typeface="微软雅黑" panose="020B0503020204020204" pitchFamily="34" charset="-122"/>
                <a:cs typeface="Clear Sans"/>
              </a:endParaRPr>
            </a:p>
          </p:txBody>
        </p:sp>
      </p:grpSp>
      <p:grpSp>
        <p:nvGrpSpPr>
          <p:cNvPr id="48142" name="Group 44"/>
          <p:cNvGrpSpPr/>
          <p:nvPr/>
        </p:nvGrpSpPr>
        <p:grpSpPr bwMode="auto">
          <a:xfrm>
            <a:off x="3853180" y="1390650"/>
            <a:ext cx="1393825" cy="919480"/>
            <a:chOff x="5250115" y="1852631"/>
            <a:chExt cx="1745566" cy="1225335"/>
          </a:xfrm>
        </p:grpSpPr>
        <p:sp>
          <p:nvSpPr>
            <p:cNvPr id="43" name="Rounded Rectangle 45"/>
            <p:cNvSpPr/>
            <p:nvPr/>
          </p:nvSpPr>
          <p:spPr>
            <a:xfrm>
              <a:off x="5250115" y="1852631"/>
              <a:ext cx="1694786" cy="1225335"/>
            </a:xfrm>
            <a:prstGeom prst="roundRect">
              <a:avLst>
                <a:gd name="adj" fmla="val 3820"/>
              </a:avLst>
            </a:prstGeom>
            <a:noFill/>
            <a:ln w="6350" cap="flat" cmpd="sng" algn="ctr">
              <a:solidFill>
                <a:schemeClr val="accent4"/>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F4F4F4"/>
                </a:solidFill>
                <a:latin typeface="微软雅黑" panose="020B0503020204020204" pitchFamily="34" charset="-122"/>
                <a:ea typeface="微软雅黑" panose="020B0503020204020204" pitchFamily="34" charset="-122"/>
              </a:endParaRPr>
            </a:p>
          </p:txBody>
        </p:sp>
        <p:sp>
          <p:nvSpPr>
            <p:cNvPr id="44" name="Round Same Side Corner Rectangle 46"/>
            <p:cNvSpPr/>
            <p:nvPr/>
          </p:nvSpPr>
          <p:spPr>
            <a:xfrm>
              <a:off x="5252232" y="1852631"/>
              <a:ext cx="1694785" cy="457120"/>
            </a:xfrm>
            <a:prstGeom prst="round2SameRect">
              <a:avLst>
                <a:gd name="adj1" fmla="val 12497"/>
                <a:gd name="adj2" fmla="val 0"/>
              </a:avLst>
            </a:prstGeom>
            <a:solidFill>
              <a:schemeClr val="accent4"/>
            </a:solidFill>
            <a:ln w="6350" cap="flat" cmpd="sng" algn="ctr">
              <a:solidFill>
                <a:schemeClr val="accent4"/>
              </a:solidFill>
              <a:prstDash val="solid"/>
            </a:ln>
            <a:effectLst/>
          </p:spPr>
          <p:txBody>
            <a:bodyPr anchor="ctr"/>
            <a:lstStyle/>
            <a:p>
              <a:pPr algn="ctr" defTabSz="342900" eaLnBrk="1" fontAlgn="auto" hangingPunct="1">
                <a:spcBef>
                  <a:spcPts val="0"/>
                </a:spcBef>
                <a:spcAft>
                  <a:spcPts val="0"/>
                </a:spcAft>
                <a:defRPr/>
              </a:pPr>
              <a:endParaRPr lang="en-US" kern="0" dirty="0">
                <a:solidFill>
                  <a:schemeClr val="bg1"/>
                </a:solidFill>
                <a:latin typeface="微软雅黑" panose="020B0503020204020204" pitchFamily="34" charset="-122"/>
                <a:ea typeface="微软雅黑" panose="020B0503020204020204" pitchFamily="34" charset="-122"/>
              </a:endParaRPr>
            </a:p>
          </p:txBody>
        </p:sp>
        <p:sp>
          <p:nvSpPr>
            <p:cNvPr id="48163" name="TextBox 47"/>
            <p:cNvSpPr txBox="1">
              <a:spLocks noChangeArrowheads="1"/>
            </p:cNvSpPr>
            <p:nvPr/>
          </p:nvSpPr>
          <p:spPr bwMode="auto">
            <a:xfrm>
              <a:off x="5327735" y="1898642"/>
              <a:ext cx="1667946" cy="36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100">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sz="1500">
                  <a:solidFill>
                    <a:schemeClr val="tx1"/>
                  </a:solidFill>
                  <a:latin typeface="Calibri" panose="020F0502020204030204" pitchFamily="34" charset="0"/>
                </a:defRPr>
              </a:lvl3pPr>
              <a:lvl4pPr marL="1600200" indent="-228600" defTabSz="457200">
                <a:defRPr sz="1300">
                  <a:solidFill>
                    <a:schemeClr val="tx1"/>
                  </a:solidFill>
                  <a:latin typeface="Calibri" panose="020F0502020204030204" pitchFamily="34" charset="0"/>
                </a:defRPr>
              </a:lvl4pPr>
              <a:lvl5pPr marL="2057400" indent="-228600" defTabSz="457200">
                <a:defRPr sz="1300">
                  <a:solidFill>
                    <a:schemeClr val="tx1"/>
                  </a:solidFill>
                  <a:latin typeface="Calibri" panose="020F0502020204030204" pitchFamily="34" charset="0"/>
                </a:defRPr>
              </a:lvl5pPr>
              <a:lvl6pPr marL="2514600" indent="-228600" defTabSz="457200" eaLnBrk="0" fontAlgn="base" hangingPunct="0">
                <a:spcAft>
                  <a:spcPct val="0"/>
                </a:spcAft>
                <a:defRPr sz="1300">
                  <a:solidFill>
                    <a:schemeClr val="tx1"/>
                  </a:solidFill>
                  <a:latin typeface="Calibri" panose="020F0502020204030204" pitchFamily="34" charset="0"/>
                </a:defRPr>
              </a:lvl6pPr>
              <a:lvl7pPr marL="2971800" indent="-228600" defTabSz="457200" eaLnBrk="0" fontAlgn="base" hangingPunct="0">
                <a:spcAft>
                  <a:spcPct val="0"/>
                </a:spcAft>
                <a:defRPr sz="1300">
                  <a:solidFill>
                    <a:schemeClr val="tx1"/>
                  </a:solidFill>
                  <a:latin typeface="Calibri" panose="020F0502020204030204" pitchFamily="34" charset="0"/>
                </a:defRPr>
              </a:lvl7pPr>
              <a:lvl8pPr marL="3429000" indent="-228600" defTabSz="457200" eaLnBrk="0" fontAlgn="base" hangingPunct="0">
                <a:spcAft>
                  <a:spcPct val="0"/>
                </a:spcAft>
                <a:defRPr sz="1300">
                  <a:solidFill>
                    <a:schemeClr val="tx1"/>
                  </a:solidFill>
                  <a:latin typeface="Calibri" panose="020F0502020204030204" pitchFamily="34" charset="0"/>
                </a:defRPr>
              </a:lvl8pPr>
              <a:lvl9pPr marL="3886200" indent="-228600" defTabSz="457200" eaLnBrk="0" fontAlgn="base" hangingPunct="0">
                <a:spcAft>
                  <a:spcPct val="0"/>
                </a:spcAft>
                <a:defRPr sz="1300">
                  <a:solidFill>
                    <a:schemeClr val="tx1"/>
                  </a:solidFill>
                  <a:latin typeface="Calibri" panose="020F0502020204030204" pitchFamily="34" charset="0"/>
                </a:defRPr>
              </a:lvl9pPr>
            </a:lstStyle>
            <a:p>
              <a:pPr algn="ctr" eaLnBrk="1" hangingPunct="1"/>
              <a:endParaRPr lang="en-US" altLang="zh-CN" sz="1200">
                <a:solidFill>
                  <a:schemeClr val="bg1"/>
                </a:solidFill>
                <a:latin typeface="微软雅黑" panose="020B0503020204020204" pitchFamily="34" charset="-122"/>
                <a:ea typeface="微软雅黑" panose="020B0503020204020204" pitchFamily="34" charset="-122"/>
              </a:endParaRPr>
            </a:p>
          </p:txBody>
        </p:sp>
        <p:sp>
          <p:nvSpPr>
            <p:cNvPr id="46" name="TextBox 48"/>
            <p:cNvSpPr txBox="1"/>
            <p:nvPr/>
          </p:nvSpPr>
          <p:spPr>
            <a:xfrm>
              <a:off x="5275505" y="2510799"/>
              <a:ext cx="1667279" cy="369267"/>
            </a:xfrm>
            <a:prstGeom prst="rect">
              <a:avLst/>
            </a:prstGeom>
            <a:noFill/>
          </p:spPr>
          <p:txBody>
            <a:bodyPr>
              <a:spAutoFit/>
            </a:bodyPr>
            <a:lstStyle/>
            <a:p>
              <a:pPr algn="ctr" eaLnBrk="1" fontAlgn="auto" hangingPunct="1">
                <a:spcBef>
                  <a:spcPts val="0"/>
                </a:spcBef>
                <a:spcAft>
                  <a:spcPts val="0"/>
                </a:spcAft>
                <a:defRPr/>
              </a:pPr>
              <a:endParaRPr lang="en-US" altLang="zh-CN" sz="1200" b="1" dirty="0">
                <a:solidFill>
                  <a:schemeClr val="accent4"/>
                </a:solidFill>
                <a:latin typeface="微软雅黑" panose="020B0503020204020204" pitchFamily="34" charset="-122"/>
                <a:ea typeface="微软雅黑" panose="020B0503020204020204" pitchFamily="34" charset="-122"/>
                <a:cs typeface="Clear Sans" panose="020B0503030202020304" pitchFamily="34" charset="0"/>
              </a:endParaRPr>
            </a:p>
          </p:txBody>
        </p:sp>
      </p:grpSp>
      <p:grpSp>
        <p:nvGrpSpPr>
          <p:cNvPr id="48143" name="Group 49"/>
          <p:cNvGrpSpPr/>
          <p:nvPr/>
        </p:nvGrpSpPr>
        <p:grpSpPr bwMode="auto">
          <a:xfrm>
            <a:off x="6351592" y="1392239"/>
            <a:ext cx="1271587" cy="917575"/>
            <a:chOff x="8468908" y="1854515"/>
            <a:chExt cx="1696244" cy="1223452"/>
          </a:xfrm>
        </p:grpSpPr>
        <p:sp>
          <p:nvSpPr>
            <p:cNvPr id="48" name="Rounded Rectangle 50"/>
            <p:cNvSpPr/>
            <p:nvPr/>
          </p:nvSpPr>
          <p:spPr>
            <a:xfrm>
              <a:off x="8468908" y="1854515"/>
              <a:ext cx="1694127" cy="1223452"/>
            </a:xfrm>
            <a:prstGeom prst="roundRect">
              <a:avLst>
                <a:gd name="adj" fmla="val 3820"/>
              </a:avLst>
            </a:prstGeom>
            <a:noFill/>
            <a:ln w="6350" cap="flat" cmpd="sng" algn="ctr">
              <a:solidFill>
                <a:schemeClr val="accent2"/>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F4F4F4"/>
                </a:solidFill>
                <a:latin typeface="微软雅黑" panose="020B0503020204020204" pitchFamily="34" charset="-122"/>
                <a:ea typeface="微软雅黑" panose="020B0503020204020204" pitchFamily="34" charset="-122"/>
              </a:endParaRPr>
            </a:p>
          </p:txBody>
        </p:sp>
        <p:sp>
          <p:nvSpPr>
            <p:cNvPr id="49" name="Round Same Side Corner Rectangle 51"/>
            <p:cNvSpPr/>
            <p:nvPr/>
          </p:nvSpPr>
          <p:spPr>
            <a:xfrm>
              <a:off x="8471025" y="1854515"/>
              <a:ext cx="1694127" cy="457207"/>
            </a:xfrm>
            <a:prstGeom prst="round2SameRect">
              <a:avLst>
                <a:gd name="adj1" fmla="val 12497"/>
                <a:gd name="adj2" fmla="val 0"/>
              </a:avLst>
            </a:prstGeom>
            <a:solidFill>
              <a:schemeClr val="accent2"/>
            </a:solidFill>
            <a:ln w="6350" cap="flat" cmpd="sng" algn="ctr">
              <a:solidFill>
                <a:schemeClr val="accent2"/>
              </a:solidFill>
              <a:prstDash val="solid"/>
            </a:ln>
            <a:effectLst/>
          </p:spPr>
          <p:txBody>
            <a:bodyPr anchor="ctr"/>
            <a:lstStyle/>
            <a:p>
              <a:pPr algn="ctr" defTabSz="342900" eaLnBrk="1" fontAlgn="auto" hangingPunct="1">
                <a:spcBef>
                  <a:spcPts val="0"/>
                </a:spcBef>
                <a:spcAft>
                  <a:spcPts val="0"/>
                </a:spcAft>
                <a:defRPr/>
              </a:pPr>
              <a:endParaRPr lang="en-US" kern="0" dirty="0">
                <a:solidFill>
                  <a:schemeClr val="bg1"/>
                </a:solidFill>
                <a:latin typeface="微软雅黑" panose="020B0503020204020204" pitchFamily="34" charset="-122"/>
                <a:ea typeface="微软雅黑" panose="020B0503020204020204" pitchFamily="34" charset="-122"/>
              </a:endParaRPr>
            </a:p>
          </p:txBody>
        </p:sp>
        <p:sp>
          <p:nvSpPr>
            <p:cNvPr id="48159" name="TextBox 52"/>
            <p:cNvSpPr txBox="1">
              <a:spLocks noChangeArrowheads="1"/>
            </p:cNvSpPr>
            <p:nvPr/>
          </p:nvSpPr>
          <p:spPr bwMode="auto">
            <a:xfrm>
              <a:off x="8471025" y="1908648"/>
              <a:ext cx="1667945" cy="36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100">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sz="1500">
                  <a:solidFill>
                    <a:schemeClr val="tx1"/>
                  </a:solidFill>
                  <a:latin typeface="Calibri" panose="020F0502020204030204" pitchFamily="34" charset="0"/>
                </a:defRPr>
              </a:lvl3pPr>
              <a:lvl4pPr marL="1600200" indent="-228600" defTabSz="457200">
                <a:defRPr sz="1300">
                  <a:solidFill>
                    <a:schemeClr val="tx1"/>
                  </a:solidFill>
                  <a:latin typeface="Calibri" panose="020F0502020204030204" pitchFamily="34" charset="0"/>
                </a:defRPr>
              </a:lvl4pPr>
              <a:lvl5pPr marL="2057400" indent="-228600" defTabSz="457200">
                <a:defRPr sz="1300">
                  <a:solidFill>
                    <a:schemeClr val="tx1"/>
                  </a:solidFill>
                  <a:latin typeface="Calibri" panose="020F0502020204030204" pitchFamily="34" charset="0"/>
                </a:defRPr>
              </a:lvl5pPr>
              <a:lvl6pPr marL="2514600" indent="-228600" defTabSz="457200" eaLnBrk="0" fontAlgn="base" hangingPunct="0">
                <a:spcAft>
                  <a:spcPct val="0"/>
                </a:spcAft>
                <a:defRPr sz="1300">
                  <a:solidFill>
                    <a:schemeClr val="tx1"/>
                  </a:solidFill>
                  <a:latin typeface="Calibri" panose="020F0502020204030204" pitchFamily="34" charset="0"/>
                </a:defRPr>
              </a:lvl6pPr>
              <a:lvl7pPr marL="2971800" indent="-228600" defTabSz="457200" eaLnBrk="0" fontAlgn="base" hangingPunct="0">
                <a:spcAft>
                  <a:spcPct val="0"/>
                </a:spcAft>
                <a:defRPr sz="1300">
                  <a:solidFill>
                    <a:schemeClr val="tx1"/>
                  </a:solidFill>
                  <a:latin typeface="Calibri" panose="020F0502020204030204" pitchFamily="34" charset="0"/>
                </a:defRPr>
              </a:lvl7pPr>
              <a:lvl8pPr marL="3429000" indent="-228600" defTabSz="457200" eaLnBrk="0" fontAlgn="base" hangingPunct="0">
                <a:spcAft>
                  <a:spcPct val="0"/>
                </a:spcAft>
                <a:defRPr sz="1300">
                  <a:solidFill>
                    <a:schemeClr val="tx1"/>
                  </a:solidFill>
                  <a:latin typeface="Calibri" panose="020F0502020204030204" pitchFamily="34" charset="0"/>
                </a:defRPr>
              </a:lvl8pPr>
              <a:lvl9pPr marL="3886200" indent="-228600" defTabSz="457200" eaLnBrk="0" fontAlgn="base" hangingPunct="0">
                <a:spcAft>
                  <a:spcPct val="0"/>
                </a:spcAft>
                <a:defRPr sz="1300">
                  <a:solidFill>
                    <a:schemeClr val="tx1"/>
                  </a:solidFill>
                  <a:latin typeface="Calibri" panose="020F0502020204030204" pitchFamily="34" charset="0"/>
                </a:defRPr>
              </a:lvl9pPr>
            </a:lstStyle>
            <a:p>
              <a:pPr algn="ctr" eaLnBrk="1" hangingPunct="1"/>
              <a:endParaRPr lang="en-US" altLang="zh-CN" sz="1200">
                <a:solidFill>
                  <a:schemeClr val="bg1"/>
                </a:solidFill>
                <a:latin typeface="微软雅黑" panose="020B0503020204020204" pitchFamily="34" charset="-122"/>
                <a:ea typeface="微软雅黑" panose="020B0503020204020204" pitchFamily="34" charset="-122"/>
              </a:endParaRPr>
            </a:p>
          </p:txBody>
        </p:sp>
        <p:sp>
          <p:nvSpPr>
            <p:cNvPr id="48160" name="TextBox 53"/>
            <p:cNvSpPr txBox="1">
              <a:spLocks noChangeArrowheads="1"/>
            </p:cNvSpPr>
            <p:nvPr/>
          </p:nvSpPr>
          <p:spPr bwMode="auto">
            <a:xfrm>
              <a:off x="8478183" y="2510602"/>
              <a:ext cx="1667945" cy="36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100">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sz="1500">
                  <a:solidFill>
                    <a:schemeClr val="tx1"/>
                  </a:solidFill>
                  <a:latin typeface="Calibri" panose="020F0502020204030204" pitchFamily="34" charset="0"/>
                </a:defRPr>
              </a:lvl3pPr>
              <a:lvl4pPr marL="1600200" indent="-228600" defTabSz="457200">
                <a:defRPr sz="1300">
                  <a:solidFill>
                    <a:schemeClr val="tx1"/>
                  </a:solidFill>
                  <a:latin typeface="Calibri" panose="020F0502020204030204" pitchFamily="34" charset="0"/>
                </a:defRPr>
              </a:lvl4pPr>
              <a:lvl5pPr marL="2057400" indent="-228600" defTabSz="457200">
                <a:defRPr sz="1300">
                  <a:solidFill>
                    <a:schemeClr val="tx1"/>
                  </a:solidFill>
                  <a:latin typeface="Calibri" panose="020F0502020204030204" pitchFamily="34" charset="0"/>
                </a:defRPr>
              </a:lvl5pPr>
              <a:lvl6pPr marL="2514600" indent="-228600" defTabSz="457200" eaLnBrk="0" fontAlgn="base" hangingPunct="0">
                <a:spcAft>
                  <a:spcPct val="0"/>
                </a:spcAft>
                <a:defRPr sz="1300">
                  <a:solidFill>
                    <a:schemeClr val="tx1"/>
                  </a:solidFill>
                  <a:latin typeface="Calibri" panose="020F0502020204030204" pitchFamily="34" charset="0"/>
                </a:defRPr>
              </a:lvl6pPr>
              <a:lvl7pPr marL="2971800" indent="-228600" defTabSz="457200" eaLnBrk="0" fontAlgn="base" hangingPunct="0">
                <a:spcAft>
                  <a:spcPct val="0"/>
                </a:spcAft>
                <a:defRPr sz="1300">
                  <a:solidFill>
                    <a:schemeClr val="tx1"/>
                  </a:solidFill>
                  <a:latin typeface="Calibri" panose="020F0502020204030204" pitchFamily="34" charset="0"/>
                </a:defRPr>
              </a:lvl7pPr>
              <a:lvl8pPr marL="3429000" indent="-228600" defTabSz="457200" eaLnBrk="0" fontAlgn="base" hangingPunct="0">
                <a:spcAft>
                  <a:spcPct val="0"/>
                </a:spcAft>
                <a:defRPr sz="1300">
                  <a:solidFill>
                    <a:schemeClr val="tx1"/>
                  </a:solidFill>
                  <a:latin typeface="Calibri" panose="020F0502020204030204" pitchFamily="34" charset="0"/>
                </a:defRPr>
              </a:lvl8pPr>
              <a:lvl9pPr marL="3886200" indent="-228600" defTabSz="457200" eaLnBrk="0" fontAlgn="base" hangingPunct="0">
                <a:spcAft>
                  <a:spcPct val="0"/>
                </a:spcAft>
                <a:defRPr sz="1300">
                  <a:solidFill>
                    <a:schemeClr val="tx1"/>
                  </a:solidFill>
                  <a:latin typeface="Calibri" panose="020F0502020204030204" pitchFamily="34" charset="0"/>
                </a:defRPr>
              </a:lvl9pPr>
            </a:lstStyle>
            <a:p>
              <a:pPr algn="ctr" eaLnBrk="1" hangingPunct="1"/>
              <a:endParaRPr lang="en-US" altLang="zh-CN" sz="1200" b="1" dirty="0">
                <a:solidFill>
                  <a:schemeClr val="accent2"/>
                </a:solidFill>
                <a:latin typeface="微软雅黑" panose="020B0503020204020204" pitchFamily="34" charset="-122"/>
                <a:ea typeface="微软雅黑" panose="020B0503020204020204" pitchFamily="34" charset="-122"/>
                <a:cs typeface="Clear Sans"/>
              </a:endParaRPr>
            </a:p>
          </p:txBody>
        </p:sp>
      </p:grpSp>
      <p:grpSp>
        <p:nvGrpSpPr>
          <p:cNvPr id="48152" name="Group 55"/>
          <p:cNvGrpSpPr/>
          <p:nvPr/>
        </p:nvGrpSpPr>
        <p:grpSpPr bwMode="auto">
          <a:xfrm>
            <a:off x="5138741" y="3419477"/>
            <a:ext cx="1271587" cy="938213"/>
            <a:chOff x="6851628" y="4430096"/>
            <a:chExt cx="1696282" cy="1252015"/>
          </a:xfrm>
        </p:grpSpPr>
        <p:sp>
          <p:nvSpPr>
            <p:cNvPr id="55" name="Rounded Rectangle 57"/>
            <p:cNvSpPr/>
            <p:nvPr/>
          </p:nvSpPr>
          <p:spPr>
            <a:xfrm>
              <a:off x="6851628" y="4430096"/>
              <a:ext cx="1694165" cy="1252015"/>
            </a:xfrm>
            <a:prstGeom prst="roundRect">
              <a:avLst>
                <a:gd name="adj" fmla="val 3820"/>
              </a:avLst>
            </a:prstGeom>
            <a:noFill/>
            <a:ln w="6350" cap="flat" cmpd="sng" algn="ctr">
              <a:solidFill>
                <a:schemeClr val="accent6"/>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F4F4F4"/>
                </a:solidFill>
                <a:latin typeface="微软雅黑" panose="020B0503020204020204" pitchFamily="34" charset="-122"/>
                <a:ea typeface="微软雅黑" panose="020B0503020204020204" pitchFamily="34" charset="-122"/>
              </a:endParaRPr>
            </a:p>
          </p:txBody>
        </p:sp>
        <p:sp>
          <p:nvSpPr>
            <p:cNvPr id="56" name="Round Same Side Corner Rectangle 58"/>
            <p:cNvSpPr/>
            <p:nvPr/>
          </p:nvSpPr>
          <p:spPr>
            <a:xfrm>
              <a:off x="6853745" y="4430096"/>
              <a:ext cx="1694165" cy="457589"/>
            </a:xfrm>
            <a:prstGeom prst="round2SameRect">
              <a:avLst>
                <a:gd name="adj1" fmla="val 12497"/>
                <a:gd name="adj2" fmla="val 0"/>
              </a:avLst>
            </a:prstGeom>
            <a:solidFill>
              <a:schemeClr val="accent6"/>
            </a:solidFill>
            <a:ln w="6350" cap="flat" cmpd="sng" algn="ctr">
              <a:solidFill>
                <a:schemeClr val="accent6"/>
              </a:solidFill>
              <a:prstDash val="solid"/>
            </a:ln>
            <a:effectLst/>
          </p:spPr>
          <p:txBody>
            <a:bodyPr anchor="ctr"/>
            <a:lstStyle/>
            <a:p>
              <a:pPr algn="ctr" defTabSz="342900" eaLnBrk="1" fontAlgn="auto" hangingPunct="1">
                <a:spcBef>
                  <a:spcPts val="0"/>
                </a:spcBef>
                <a:spcAft>
                  <a:spcPts val="0"/>
                </a:spcAft>
                <a:defRPr/>
              </a:pPr>
              <a:endParaRPr lang="en-US" kern="0" dirty="0">
                <a:solidFill>
                  <a:schemeClr val="bg1"/>
                </a:solidFill>
                <a:latin typeface="微软雅黑" panose="020B0503020204020204" pitchFamily="34" charset="-122"/>
                <a:ea typeface="微软雅黑" panose="020B0503020204020204" pitchFamily="34" charset="-122"/>
              </a:endParaRPr>
            </a:p>
          </p:txBody>
        </p:sp>
        <p:sp>
          <p:nvSpPr>
            <p:cNvPr id="48156" name="TextBox 59"/>
            <p:cNvSpPr txBox="1">
              <a:spLocks noChangeArrowheads="1"/>
            </p:cNvSpPr>
            <p:nvPr/>
          </p:nvSpPr>
          <p:spPr bwMode="auto">
            <a:xfrm>
              <a:off x="6862539" y="4500874"/>
              <a:ext cx="1667945" cy="36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100">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sz="1500">
                  <a:solidFill>
                    <a:schemeClr val="tx1"/>
                  </a:solidFill>
                  <a:latin typeface="Calibri" panose="020F0502020204030204" pitchFamily="34" charset="0"/>
                </a:defRPr>
              </a:lvl3pPr>
              <a:lvl4pPr marL="1600200" indent="-228600" defTabSz="457200">
                <a:defRPr sz="1300">
                  <a:solidFill>
                    <a:schemeClr val="tx1"/>
                  </a:solidFill>
                  <a:latin typeface="Calibri" panose="020F0502020204030204" pitchFamily="34" charset="0"/>
                </a:defRPr>
              </a:lvl4pPr>
              <a:lvl5pPr marL="2057400" indent="-228600" defTabSz="457200">
                <a:defRPr sz="1300">
                  <a:solidFill>
                    <a:schemeClr val="tx1"/>
                  </a:solidFill>
                  <a:latin typeface="Calibri" panose="020F0502020204030204" pitchFamily="34" charset="0"/>
                </a:defRPr>
              </a:lvl5pPr>
              <a:lvl6pPr marL="2514600" indent="-228600" defTabSz="457200" eaLnBrk="0" fontAlgn="base" hangingPunct="0">
                <a:spcAft>
                  <a:spcPct val="0"/>
                </a:spcAft>
                <a:defRPr sz="1300">
                  <a:solidFill>
                    <a:schemeClr val="tx1"/>
                  </a:solidFill>
                  <a:latin typeface="Calibri" panose="020F0502020204030204" pitchFamily="34" charset="0"/>
                </a:defRPr>
              </a:lvl6pPr>
              <a:lvl7pPr marL="2971800" indent="-228600" defTabSz="457200" eaLnBrk="0" fontAlgn="base" hangingPunct="0">
                <a:spcAft>
                  <a:spcPct val="0"/>
                </a:spcAft>
                <a:defRPr sz="1300">
                  <a:solidFill>
                    <a:schemeClr val="tx1"/>
                  </a:solidFill>
                  <a:latin typeface="Calibri" panose="020F0502020204030204" pitchFamily="34" charset="0"/>
                </a:defRPr>
              </a:lvl7pPr>
              <a:lvl8pPr marL="3429000" indent="-228600" defTabSz="457200" eaLnBrk="0" fontAlgn="base" hangingPunct="0">
                <a:spcAft>
                  <a:spcPct val="0"/>
                </a:spcAft>
                <a:defRPr sz="1300">
                  <a:solidFill>
                    <a:schemeClr val="tx1"/>
                  </a:solidFill>
                  <a:latin typeface="Calibri" panose="020F0502020204030204" pitchFamily="34" charset="0"/>
                </a:defRPr>
              </a:lvl8pPr>
              <a:lvl9pPr marL="3886200" indent="-228600" defTabSz="457200" eaLnBrk="0" fontAlgn="base" hangingPunct="0">
                <a:spcAft>
                  <a:spcPct val="0"/>
                </a:spcAft>
                <a:defRPr sz="1300">
                  <a:solidFill>
                    <a:schemeClr val="tx1"/>
                  </a:solidFill>
                  <a:latin typeface="Calibri" panose="020F0502020204030204" pitchFamily="34" charset="0"/>
                </a:defRPr>
              </a:lvl9pPr>
            </a:lstStyle>
            <a:p>
              <a:pPr algn="ctr" eaLnBrk="1" hangingPunct="1"/>
              <a:endParaRPr lang="en-US" altLang="zh-CN" sz="1200">
                <a:solidFill>
                  <a:schemeClr val="bg1"/>
                </a:solidFill>
                <a:latin typeface="微软雅黑" panose="020B0503020204020204" pitchFamily="34" charset="-122"/>
                <a:ea typeface="微软雅黑" panose="020B0503020204020204" pitchFamily="34" charset="-122"/>
              </a:endParaRPr>
            </a:p>
          </p:txBody>
        </p:sp>
      </p:grpSp>
      <p:grpSp>
        <p:nvGrpSpPr>
          <p:cNvPr id="48145" name="Group 60"/>
          <p:cNvGrpSpPr/>
          <p:nvPr/>
        </p:nvGrpSpPr>
        <p:grpSpPr bwMode="auto">
          <a:xfrm>
            <a:off x="2751142" y="3419476"/>
            <a:ext cx="1277937" cy="941388"/>
            <a:chOff x="3667306" y="4557097"/>
            <a:chExt cx="1704793" cy="1255080"/>
          </a:xfrm>
        </p:grpSpPr>
        <p:grpSp>
          <p:nvGrpSpPr>
            <p:cNvPr id="48147" name="Group 61"/>
            <p:cNvGrpSpPr/>
            <p:nvPr/>
          </p:nvGrpSpPr>
          <p:grpSpPr bwMode="auto">
            <a:xfrm>
              <a:off x="3667306" y="4557097"/>
              <a:ext cx="1696322" cy="1255080"/>
              <a:chOff x="3667306" y="4430097"/>
              <a:chExt cx="1696322" cy="1255080"/>
            </a:xfrm>
          </p:grpSpPr>
          <p:sp>
            <p:nvSpPr>
              <p:cNvPr id="61" name="Rounded Rectangle 63"/>
              <p:cNvSpPr/>
              <p:nvPr/>
            </p:nvSpPr>
            <p:spPr>
              <a:xfrm>
                <a:off x="3667306" y="4430097"/>
                <a:ext cx="1694205" cy="1255080"/>
              </a:xfrm>
              <a:prstGeom prst="roundRect">
                <a:avLst>
                  <a:gd name="adj" fmla="val 3820"/>
                </a:avLst>
              </a:prstGeom>
              <a:noFill/>
              <a:ln w="6350" cap="flat" cmpd="sng" algn="ctr">
                <a:solidFill>
                  <a:schemeClr val="accent3"/>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F4F4F4"/>
                  </a:solidFill>
                  <a:latin typeface="微软雅黑" panose="020B0503020204020204" pitchFamily="34" charset="-122"/>
                  <a:ea typeface="微软雅黑" panose="020B0503020204020204" pitchFamily="34" charset="-122"/>
                </a:endParaRPr>
              </a:p>
            </p:txBody>
          </p:sp>
          <p:sp>
            <p:nvSpPr>
              <p:cNvPr id="62" name="Round Same Side Corner Rectangle 64"/>
              <p:cNvSpPr/>
              <p:nvPr/>
            </p:nvSpPr>
            <p:spPr>
              <a:xfrm>
                <a:off x="3669423" y="4430097"/>
                <a:ext cx="1694205" cy="457162"/>
              </a:xfrm>
              <a:prstGeom prst="round2SameRect">
                <a:avLst>
                  <a:gd name="adj1" fmla="val 12497"/>
                  <a:gd name="adj2" fmla="val 0"/>
                </a:avLst>
              </a:prstGeom>
              <a:solidFill>
                <a:schemeClr val="accent3"/>
              </a:solidFill>
              <a:ln w="6350" cap="flat" cmpd="sng" algn="ctr">
                <a:solidFill>
                  <a:schemeClr val="accent3"/>
                </a:solidFill>
                <a:prstDash val="solid"/>
              </a:ln>
              <a:effectLst/>
            </p:spPr>
            <p:txBody>
              <a:bodyPr anchor="ctr"/>
              <a:lstStyle/>
              <a:p>
                <a:pPr algn="ctr" defTabSz="342900" eaLnBrk="1" fontAlgn="auto" hangingPunct="1">
                  <a:spcBef>
                    <a:spcPts val="0"/>
                  </a:spcBef>
                  <a:spcAft>
                    <a:spcPts val="0"/>
                  </a:spcAft>
                  <a:defRPr/>
                </a:pPr>
                <a:endParaRPr lang="en-US" kern="0" dirty="0">
                  <a:solidFill>
                    <a:schemeClr val="bg1"/>
                  </a:solidFill>
                  <a:latin typeface="微软雅黑" panose="020B0503020204020204" pitchFamily="34" charset="-122"/>
                  <a:ea typeface="微软雅黑" panose="020B0503020204020204" pitchFamily="34" charset="-122"/>
                </a:endParaRPr>
              </a:p>
            </p:txBody>
          </p:sp>
          <p:sp>
            <p:nvSpPr>
              <p:cNvPr id="48151" name="TextBox 65"/>
              <p:cNvSpPr txBox="1">
                <a:spLocks noChangeArrowheads="1"/>
              </p:cNvSpPr>
              <p:nvPr/>
            </p:nvSpPr>
            <p:spPr bwMode="auto">
              <a:xfrm>
                <a:off x="3678217" y="4500874"/>
                <a:ext cx="1667946" cy="36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100">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sz="1500">
                    <a:solidFill>
                      <a:schemeClr val="tx1"/>
                    </a:solidFill>
                    <a:latin typeface="Calibri" panose="020F0502020204030204" pitchFamily="34" charset="0"/>
                  </a:defRPr>
                </a:lvl3pPr>
                <a:lvl4pPr marL="1600200" indent="-228600" defTabSz="457200">
                  <a:defRPr sz="1300">
                    <a:solidFill>
                      <a:schemeClr val="tx1"/>
                    </a:solidFill>
                    <a:latin typeface="Calibri" panose="020F0502020204030204" pitchFamily="34" charset="0"/>
                  </a:defRPr>
                </a:lvl4pPr>
                <a:lvl5pPr marL="2057400" indent="-228600" defTabSz="457200">
                  <a:defRPr sz="1300">
                    <a:solidFill>
                      <a:schemeClr val="tx1"/>
                    </a:solidFill>
                    <a:latin typeface="Calibri" panose="020F0502020204030204" pitchFamily="34" charset="0"/>
                  </a:defRPr>
                </a:lvl5pPr>
                <a:lvl6pPr marL="2514600" indent="-228600" defTabSz="457200" eaLnBrk="0" fontAlgn="base" hangingPunct="0">
                  <a:spcAft>
                    <a:spcPct val="0"/>
                  </a:spcAft>
                  <a:defRPr sz="1300">
                    <a:solidFill>
                      <a:schemeClr val="tx1"/>
                    </a:solidFill>
                    <a:latin typeface="Calibri" panose="020F0502020204030204" pitchFamily="34" charset="0"/>
                  </a:defRPr>
                </a:lvl6pPr>
                <a:lvl7pPr marL="2971800" indent="-228600" defTabSz="457200" eaLnBrk="0" fontAlgn="base" hangingPunct="0">
                  <a:spcAft>
                    <a:spcPct val="0"/>
                  </a:spcAft>
                  <a:defRPr sz="1300">
                    <a:solidFill>
                      <a:schemeClr val="tx1"/>
                    </a:solidFill>
                    <a:latin typeface="Calibri" panose="020F0502020204030204" pitchFamily="34" charset="0"/>
                  </a:defRPr>
                </a:lvl7pPr>
                <a:lvl8pPr marL="3429000" indent="-228600" defTabSz="457200" eaLnBrk="0" fontAlgn="base" hangingPunct="0">
                  <a:spcAft>
                    <a:spcPct val="0"/>
                  </a:spcAft>
                  <a:defRPr sz="1300">
                    <a:solidFill>
                      <a:schemeClr val="tx1"/>
                    </a:solidFill>
                    <a:latin typeface="Calibri" panose="020F0502020204030204" pitchFamily="34" charset="0"/>
                  </a:defRPr>
                </a:lvl8pPr>
                <a:lvl9pPr marL="3886200" indent="-228600" defTabSz="457200" eaLnBrk="0" fontAlgn="base" hangingPunct="0">
                  <a:spcAft>
                    <a:spcPct val="0"/>
                  </a:spcAft>
                  <a:defRPr sz="1300">
                    <a:solidFill>
                      <a:schemeClr val="tx1"/>
                    </a:solidFill>
                    <a:latin typeface="Calibri" panose="020F0502020204030204" pitchFamily="34" charset="0"/>
                  </a:defRPr>
                </a:lvl9pPr>
              </a:lstStyle>
              <a:p>
                <a:pPr algn="ctr" eaLnBrk="1" hangingPunct="1"/>
                <a:endParaRPr lang="en-US" altLang="zh-CN" sz="1200">
                  <a:solidFill>
                    <a:schemeClr val="bg1"/>
                  </a:solidFill>
                  <a:latin typeface="微软雅黑" panose="020B0503020204020204" pitchFamily="34" charset="-122"/>
                  <a:ea typeface="微软雅黑" panose="020B0503020204020204" pitchFamily="34" charset="-122"/>
                </a:endParaRPr>
              </a:p>
            </p:txBody>
          </p:sp>
        </p:grpSp>
        <p:sp>
          <p:nvSpPr>
            <p:cNvPr id="60" name="TextBox 62"/>
            <p:cNvSpPr txBox="1"/>
            <p:nvPr/>
          </p:nvSpPr>
          <p:spPr>
            <a:xfrm>
              <a:off x="3677894" y="5253423"/>
              <a:ext cx="1694205" cy="369301"/>
            </a:xfrm>
            <a:prstGeom prst="rect">
              <a:avLst/>
            </a:prstGeom>
            <a:noFill/>
          </p:spPr>
          <p:txBody>
            <a:bodyPr>
              <a:spAutoFit/>
            </a:bodyPr>
            <a:lstStyle/>
            <a:p>
              <a:pPr algn="ctr" eaLnBrk="1" fontAlgn="auto" hangingPunct="1">
                <a:spcBef>
                  <a:spcPts val="0"/>
                </a:spcBef>
                <a:spcAft>
                  <a:spcPts val="0"/>
                </a:spcAft>
                <a:defRPr/>
              </a:pPr>
              <a:r>
                <a:rPr lang="zh-CN" altLang="en-US" sz="1200" b="1" dirty="0">
                  <a:solidFill>
                    <a:schemeClr val="accent3"/>
                  </a:solidFill>
                  <a:latin typeface="微软雅黑" panose="020B0503020204020204" pitchFamily="34" charset="-122"/>
                  <a:ea typeface="微软雅黑" panose="020B0503020204020204" pitchFamily="34" charset="-122"/>
                  <a:cs typeface="Clear Sans" panose="020B0503030202020304" pitchFamily="34" charset="0"/>
                </a:rPr>
                <a:t> </a:t>
              </a:r>
              <a:endParaRPr lang="en-US" altLang="zh-CN" sz="1200" b="1" dirty="0">
                <a:solidFill>
                  <a:schemeClr val="accent3"/>
                </a:solidFill>
                <a:latin typeface="微软雅黑" panose="020B0503020204020204" pitchFamily="34" charset="-122"/>
                <a:ea typeface="微软雅黑" panose="020B0503020204020204" pitchFamily="34" charset="-122"/>
                <a:cs typeface="Clear Sans" panose="020B0503030202020304" pitchFamily="34" charset="0"/>
              </a:endParaRPr>
            </a:p>
          </p:txBody>
        </p:sp>
      </p:grpSp>
      <p:sp>
        <p:nvSpPr>
          <p:cNvPr id="48146" name="文本框 62"/>
          <p:cNvSpPr txBox="1">
            <a:spLocks noChangeArrowheads="1"/>
          </p:cNvSpPr>
          <p:nvPr/>
        </p:nvSpPr>
        <p:spPr bwMode="auto">
          <a:xfrm>
            <a:off x="485775" y="222250"/>
            <a:ext cx="3367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a:t>1.1.2 </a:t>
            </a:r>
            <a:r>
              <a:rPr lang="zh-CN" altLang="zh-CN" dirty="0"/>
              <a:t>数据库系统的特点</a:t>
            </a:r>
            <a:endParaRPr lang="zh-CN" altLang="zh-CN" b="1" dirty="0"/>
          </a:p>
        </p:txBody>
      </p:sp>
      <p:grpSp>
        <p:nvGrpSpPr>
          <p:cNvPr id="63" name="Group 39"/>
          <p:cNvGrpSpPr/>
          <p:nvPr/>
        </p:nvGrpSpPr>
        <p:grpSpPr bwMode="auto">
          <a:xfrm>
            <a:off x="765175" y="3424555"/>
            <a:ext cx="1416050" cy="917575"/>
            <a:chOff x="2064295" y="1855459"/>
            <a:chExt cx="1696282" cy="1222508"/>
          </a:xfrm>
        </p:grpSpPr>
        <p:sp>
          <p:nvSpPr>
            <p:cNvPr id="64" name="Rounded Rectangle 40"/>
            <p:cNvSpPr/>
            <p:nvPr/>
          </p:nvSpPr>
          <p:spPr>
            <a:xfrm>
              <a:off x="2064295" y="1855459"/>
              <a:ext cx="1694166" cy="1222508"/>
            </a:xfrm>
            <a:prstGeom prst="roundRect">
              <a:avLst>
                <a:gd name="adj" fmla="val 3820"/>
              </a:avLst>
            </a:prstGeom>
            <a:noFill/>
            <a:ln w="6350" cap="flat" cmpd="sng" algn="ctr">
              <a:solidFill>
                <a:schemeClr val="accent1"/>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F4F4F4"/>
                </a:solidFill>
                <a:latin typeface="微软雅黑" panose="020B0503020204020204" pitchFamily="34" charset="-122"/>
                <a:ea typeface="微软雅黑" panose="020B0503020204020204" pitchFamily="34" charset="-122"/>
              </a:endParaRPr>
            </a:p>
          </p:txBody>
        </p:sp>
        <p:sp>
          <p:nvSpPr>
            <p:cNvPr id="65" name="Round Same Side Corner Rectangle 41"/>
            <p:cNvSpPr/>
            <p:nvPr/>
          </p:nvSpPr>
          <p:spPr>
            <a:xfrm>
              <a:off x="2066409" y="1855459"/>
              <a:ext cx="1694168" cy="458969"/>
            </a:xfrm>
            <a:prstGeom prst="round2SameRect">
              <a:avLst>
                <a:gd name="adj1" fmla="val 12497"/>
                <a:gd name="adj2" fmla="val 0"/>
              </a:avLst>
            </a:prstGeom>
            <a:solidFill>
              <a:schemeClr val="accent1"/>
            </a:solidFill>
            <a:ln w="6350" cap="flat" cmpd="sng" algn="ctr">
              <a:solidFill>
                <a:schemeClr val="accent1"/>
              </a:solidFill>
              <a:prstDash val="solid"/>
            </a:ln>
            <a:effectLst/>
          </p:spPr>
          <p:txBody>
            <a:bodyPr anchor="ctr"/>
            <a:lstStyle/>
            <a:p>
              <a:pPr algn="ctr" defTabSz="342900" eaLnBrk="1" fontAlgn="auto" hangingPunct="1">
                <a:spcBef>
                  <a:spcPts val="0"/>
                </a:spcBef>
                <a:spcAft>
                  <a:spcPts val="0"/>
                </a:spcAft>
                <a:defRPr/>
              </a:pPr>
              <a:endParaRPr lang="en-US" kern="0" dirty="0">
                <a:solidFill>
                  <a:schemeClr val="bg1"/>
                </a:solidFill>
                <a:latin typeface="微软雅黑" panose="020B0503020204020204" pitchFamily="34" charset="-122"/>
                <a:ea typeface="微软雅黑" panose="020B0503020204020204" pitchFamily="34" charset="-122"/>
              </a:endParaRPr>
            </a:p>
          </p:txBody>
        </p:sp>
        <p:sp>
          <p:nvSpPr>
            <p:cNvPr id="66" name="TextBox 42"/>
            <p:cNvSpPr txBox="1">
              <a:spLocks noChangeArrowheads="1"/>
            </p:cNvSpPr>
            <p:nvPr/>
          </p:nvSpPr>
          <p:spPr bwMode="auto">
            <a:xfrm>
              <a:off x="2075205" y="1926236"/>
              <a:ext cx="1667946" cy="369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100">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sz="1500">
                  <a:solidFill>
                    <a:schemeClr val="tx1"/>
                  </a:solidFill>
                  <a:latin typeface="Calibri" panose="020F0502020204030204" pitchFamily="34" charset="0"/>
                </a:defRPr>
              </a:lvl3pPr>
              <a:lvl4pPr marL="1600200" indent="-228600" defTabSz="457200">
                <a:defRPr sz="1300">
                  <a:solidFill>
                    <a:schemeClr val="tx1"/>
                  </a:solidFill>
                  <a:latin typeface="Calibri" panose="020F0502020204030204" pitchFamily="34" charset="0"/>
                </a:defRPr>
              </a:lvl4pPr>
              <a:lvl5pPr marL="2057400" indent="-228600" defTabSz="457200">
                <a:defRPr sz="1300">
                  <a:solidFill>
                    <a:schemeClr val="tx1"/>
                  </a:solidFill>
                  <a:latin typeface="Calibri" panose="020F0502020204030204" pitchFamily="34" charset="0"/>
                </a:defRPr>
              </a:lvl5pPr>
              <a:lvl6pPr marL="2514600" indent="-228600" defTabSz="457200" eaLnBrk="0" fontAlgn="base" hangingPunct="0">
                <a:spcAft>
                  <a:spcPct val="0"/>
                </a:spcAft>
                <a:defRPr sz="1300">
                  <a:solidFill>
                    <a:schemeClr val="tx1"/>
                  </a:solidFill>
                  <a:latin typeface="Calibri" panose="020F0502020204030204" pitchFamily="34" charset="0"/>
                </a:defRPr>
              </a:lvl6pPr>
              <a:lvl7pPr marL="2971800" indent="-228600" defTabSz="457200" eaLnBrk="0" fontAlgn="base" hangingPunct="0">
                <a:spcAft>
                  <a:spcPct val="0"/>
                </a:spcAft>
                <a:defRPr sz="1300">
                  <a:solidFill>
                    <a:schemeClr val="tx1"/>
                  </a:solidFill>
                  <a:latin typeface="Calibri" panose="020F0502020204030204" pitchFamily="34" charset="0"/>
                </a:defRPr>
              </a:lvl7pPr>
              <a:lvl8pPr marL="3429000" indent="-228600" defTabSz="457200" eaLnBrk="0" fontAlgn="base" hangingPunct="0">
                <a:spcAft>
                  <a:spcPct val="0"/>
                </a:spcAft>
                <a:defRPr sz="1300">
                  <a:solidFill>
                    <a:schemeClr val="tx1"/>
                  </a:solidFill>
                  <a:latin typeface="Calibri" panose="020F0502020204030204" pitchFamily="34" charset="0"/>
                </a:defRPr>
              </a:lvl8pPr>
              <a:lvl9pPr marL="3886200" indent="-228600" defTabSz="457200" eaLnBrk="0" fontAlgn="base" hangingPunct="0">
                <a:spcAft>
                  <a:spcPct val="0"/>
                </a:spcAft>
                <a:defRPr sz="1300">
                  <a:solidFill>
                    <a:schemeClr val="tx1"/>
                  </a:solidFill>
                  <a:latin typeface="Calibri" panose="020F0502020204030204" pitchFamily="34" charset="0"/>
                </a:defRPr>
              </a:lvl9pPr>
            </a:lstStyle>
            <a:p>
              <a:pPr algn="ctr" eaLnBrk="1" hangingPunct="1"/>
              <a:endParaRPr lang="en-US" altLang="zh-CN" sz="1200">
                <a:solidFill>
                  <a:schemeClr val="bg1"/>
                </a:solidFill>
                <a:latin typeface="微软雅黑" panose="020B0503020204020204" pitchFamily="34" charset="-122"/>
                <a:ea typeface="微软雅黑" panose="020B0503020204020204" pitchFamily="34" charset="-122"/>
              </a:endParaRPr>
            </a:p>
          </p:txBody>
        </p:sp>
      </p:grpSp>
      <p:grpSp>
        <p:nvGrpSpPr>
          <p:cNvPr id="68" name="Group 24"/>
          <p:cNvGrpSpPr/>
          <p:nvPr/>
        </p:nvGrpSpPr>
        <p:grpSpPr bwMode="auto">
          <a:xfrm>
            <a:off x="698752" y="2663032"/>
            <a:ext cx="436562" cy="436563"/>
            <a:chOff x="2617810" y="3541589"/>
            <a:chExt cx="582684" cy="582672"/>
          </a:xfrm>
        </p:grpSpPr>
        <p:sp>
          <p:nvSpPr>
            <p:cNvPr id="69" name="Oval 25"/>
            <p:cNvSpPr/>
            <p:nvPr/>
          </p:nvSpPr>
          <p:spPr>
            <a:xfrm>
              <a:off x="2617810" y="3541589"/>
              <a:ext cx="582684" cy="582672"/>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sp>
          <p:nvSpPr>
            <p:cNvPr id="70" name="Oval 26"/>
            <p:cNvSpPr/>
            <p:nvPr/>
          </p:nvSpPr>
          <p:spPr>
            <a:xfrm>
              <a:off x="2717395" y="3641173"/>
              <a:ext cx="383513" cy="383503"/>
            </a:xfrm>
            <a:prstGeom prst="ellipse">
              <a:avLst/>
            </a:prstGeom>
            <a:noFill/>
            <a:ln w="88900" cap="flat" cmpd="sng" algn="ctr">
              <a:solidFill>
                <a:schemeClr val="accent1"/>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grpSp>
      <p:grpSp>
        <p:nvGrpSpPr>
          <p:cNvPr id="71" name="Group 33"/>
          <p:cNvGrpSpPr/>
          <p:nvPr/>
        </p:nvGrpSpPr>
        <p:grpSpPr bwMode="auto">
          <a:xfrm>
            <a:off x="7779669" y="2663032"/>
            <a:ext cx="436562" cy="436563"/>
            <a:chOff x="7409757" y="3541589"/>
            <a:chExt cx="582684" cy="582672"/>
          </a:xfrm>
        </p:grpSpPr>
        <p:sp>
          <p:nvSpPr>
            <p:cNvPr id="72" name="Oval 34"/>
            <p:cNvSpPr/>
            <p:nvPr/>
          </p:nvSpPr>
          <p:spPr>
            <a:xfrm>
              <a:off x="7409757" y="3541589"/>
              <a:ext cx="582684" cy="582672"/>
            </a:xfrm>
            <a:prstGeom prst="ellipse">
              <a:avLst/>
            </a:prstGeom>
            <a:solidFill>
              <a:srgbClr val="F4F4F4"/>
            </a:solidFill>
            <a:ln w="6350" cap="flat" cmpd="sng" algn="ctr">
              <a:solidFill>
                <a:schemeClr val="bg1">
                  <a:lumMod val="75000"/>
                </a:schemeClr>
              </a:solidFill>
              <a:prstDash val="sysDash"/>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sp>
          <p:nvSpPr>
            <p:cNvPr id="73" name="Oval 35"/>
            <p:cNvSpPr/>
            <p:nvPr/>
          </p:nvSpPr>
          <p:spPr>
            <a:xfrm>
              <a:off x="7509342" y="3641173"/>
              <a:ext cx="383513" cy="383503"/>
            </a:xfrm>
            <a:prstGeom prst="ellipse">
              <a:avLst/>
            </a:prstGeom>
            <a:solidFill>
              <a:srgbClr val="F4F4F4"/>
            </a:solidFill>
            <a:ln w="88900" cap="flat" cmpd="sng" algn="ctr">
              <a:solidFill>
                <a:schemeClr val="accent6"/>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070707"/>
                </a:solidFill>
                <a:latin typeface="微软雅黑" panose="020B0503020204020204" pitchFamily="34" charset="-122"/>
                <a:ea typeface="微软雅黑" panose="020B0503020204020204" pitchFamily="34" charset="-122"/>
              </a:endParaRPr>
            </a:p>
          </p:txBody>
        </p:sp>
      </p:grpSp>
      <p:grpSp>
        <p:nvGrpSpPr>
          <p:cNvPr id="74" name="Group 49"/>
          <p:cNvGrpSpPr/>
          <p:nvPr/>
        </p:nvGrpSpPr>
        <p:grpSpPr bwMode="auto">
          <a:xfrm>
            <a:off x="7143879" y="3437182"/>
            <a:ext cx="1271587" cy="917575"/>
            <a:chOff x="8468908" y="1854515"/>
            <a:chExt cx="1696244" cy="1223452"/>
          </a:xfrm>
        </p:grpSpPr>
        <p:sp>
          <p:nvSpPr>
            <p:cNvPr id="75" name="Rounded Rectangle 50"/>
            <p:cNvSpPr/>
            <p:nvPr/>
          </p:nvSpPr>
          <p:spPr>
            <a:xfrm>
              <a:off x="8468908" y="1854515"/>
              <a:ext cx="1694127" cy="1223452"/>
            </a:xfrm>
            <a:prstGeom prst="roundRect">
              <a:avLst>
                <a:gd name="adj" fmla="val 3820"/>
              </a:avLst>
            </a:prstGeom>
            <a:noFill/>
            <a:ln w="6350" cap="flat" cmpd="sng" algn="ctr">
              <a:solidFill>
                <a:schemeClr val="accent2"/>
              </a:solidFill>
              <a:prstDash val="solid"/>
            </a:ln>
            <a:effectLst/>
          </p:spPr>
          <p:txBody>
            <a:bodyPr anchor="ctr"/>
            <a:lstStyle/>
            <a:p>
              <a:pPr algn="ctr" defTabSz="342900" eaLnBrk="1" fontAlgn="auto" hangingPunct="1">
                <a:spcBef>
                  <a:spcPts val="0"/>
                </a:spcBef>
                <a:spcAft>
                  <a:spcPts val="0"/>
                </a:spcAft>
                <a:defRPr/>
              </a:pPr>
              <a:endParaRPr lang="en-US" kern="0" dirty="0">
                <a:solidFill>
                  <a:srgbClr val="F4F4F4"/>
                </a:solidFill>
                <a:latin typeface="微软雅黑" panose="020B0503020204020204" pitchFamily="34" charset="-122"/>
                <a:ea typeface="微软雅黑" panose="020B0503020204020204" pitchFamily="34" charset="-122"/>
              </a:endParaRPr>
            </a:p>
          </p:txBody>
        </p:sp>
        <p:sp>
          <p:nvSpPr>
            <p:cNvPr id="76" name="Round Same Side Corner Rectangle 51"/>
            <p:cNvSpPr/>
            <p:nvPr/>
          </p:nvSpPr>
          <p:spPr>
            <a:xfrm>
              <a:off x="8471025" y="1854515"/>
              <a:ext cx="1694127" cy="457207"/>
            </a:xfrm>
            <a:prstGeom prst="round2SameRect">
              <a:avLst>
                <a:gd name="adj1" fmla="val 12497"/>
                <a:gd name="adj2" fmla="val 0"/>
              </a:avLst>
            </a:prstGeom>
            <a:solidFill>
              <a:schemeClr val="accent2"/>
            </a:solidFill>
            <a:ln w="6350" cap="flat" cmpd="sng" algn="ctr">
              <a:solidFill>
                <a:schemeClr val="accent2"/>
              </a:solidFill>
              <a:prstDash val="solid"/>
            </a:ln>
            <a:effectLst/>
          </p:spPr>
          <p:txBody>
            <a:bodyPr anchor="ctr"/>
            <a:lstStyle/>
            <a:p>
              <a:pPr algn="ctr" defTabSz="342900" eaLnBrk="1" fontAlgn="auto" hangingPunct="1">
                <a:spcBef>
                  <a:spcPts val="0"/>
                </a:spcBef>
                <a:spcAft>
                  <a:spcPts val="0"/>
                </a:spcAft>
                <a:defRPr/>
              </a:pPr>
              <a:endParaRPr lang="en-US" kern="0" dirty="0">
                <a:solidFill>
                  <a:schemeClr val="bg1"/>
                </a:solidFill>
                <a:latin typeface="微软雅黑" panose="020B0503020204020204" pitchFamily="34" charset="-122"/>
                <a:ea typeface="微软雅黑" panose="020B0503020204020204" pitchFamily="34" charset="-122"/>
              </a:endParaRPr>
            </a:p>
          </p:txBody>
        </p:sp>
        <p:sp>
          <p:nvSpPr>
            <p:cNvPr id="77" name="TextBox 52"/>
            <p:cNvSpPr txBox="1">
              <a:spLocks noChangeArrowheads="1"/>
            </p:cNvSpPr>
            <p:nvPr/>
          </p:nvSpPr>
          <p:spPr bwMode="auto">
            <a:xfrm>
              <a:off x="8471025" y="1908648"/>
              <a:ext cx="1667945" cy="36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100">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sz="1500">
                  <a:solidFill>
                    <a:schemeClr val="tx1"/>
                  </a:solidFill>
                  <a:latin typeface="Calibri" panose="020F0502020204030204" pitchFamily="34" charset="0"/>
                </a:defRPr>
              </a:lvl3pPr>
              <a:lvl4pPr marL="1600200" indent="-228600" defTabSz="457200">
                <a:defRPr sz="1300">
                  <a:solidFill>
                    <a:schemeClr val="tx1"/>
                  </a:solidFill>
                  <a:latin typeface="Calibri" panose="020F0502020204030204" pitchFamily="34" charset="0"/>
                </a:defRPr>
              </a:lvl4pPr>
              <a:lvl5pPr marL="2057400" indent="-228600" defTabSz="457200">
                <a:defRPr sz="1300">
                  <a:solidFill>
                    <a:schemeClr val="tx1"/>
                  </a:solidFill>
                  <a:latin typeface="Calibri" panose="020F0502020204030204" pitchFamily="34" charset="0"/>
                </a:defRPr>
              </a:lvl5pPr>
              <a:lvl6pPr marL="2514600" indent="-228600" defTabSz="457200" eaLnBrk="0" fontAlgn="base" hangingPunct="0">
                <a:spcAft>
                  <a:spcPct val="0"/>
                </a:spcAft>
                <a:defRPr sz="1300">
                  <a:solidFill>
                    <a:schemeClr val="tx1"/>
                  </a:solidFill>
                  <a:latin typeface="Calibri" panose="020F0502020204030204" pitchFamily="34" charset="0"/>
                </a:defRPr>
              </a:lvl6pPr>
              <a:lvl7pPr marL="2971800" indent="-228600" defTabSz="457200" eaLnBrk="0" fontAlgn="base" hangingPunct="0">
                <a:spcAft>
                  <a:spcPct val="0"/>
                </a:spcAft>
                <a:defRPr sz="1300">
                  <a:solidFill>
                    <a:schemeClr val="tx1"/>
                  </a:solidFill>
                  <a:latin typeface="Calibri" panose="020F0502020204030204" pitchFamily="34" charset="0"/>
                </a:defRPr>
              </a:lvl7pPr>
              <a:lvl8pPr marL="3429000" indent="-228600" defTabSz="457200" eaLnBrk="0" fontAlgn="base" hangingPunct="0">
                <a:spcAft>
                  <a:spcPct val="0"/>
                </a:spcAft>
                <a:defRPr sz="1300">
                  <a:solidFill>
                    <a:schemeClr val="tx1"/>
                  </a:solidFill>
                  <a:latin typeface="Calibri" panose="020F0502020204030204" pitchFamily="34" charset="0"/>
                </a:defRPr>
              </a:lvl8pPr>
              <a:lvl9pPr marL="3886200" indent="-228600" defTabSz="457200" eaLnBrk="0" fontAlgn="base" hangingPunct="0">
                <a:spcAft>
                  <a:spcPct val="0"/>
                </a:spcAft>
                <a:defRPr sz="1300">
                  <a:solidFill>
                    <a:schemeClr val="tx1"/>
                  </a:solidFill>
                  <a:latin typeface="Calibri" panose="020F0502020204030204" pitchFamily="34" charset="0"/>
                </a:defRPr>
              </a:lvl9pPr>
            </a:lstStyle>
            <a:p>
              <a:pPr algn="ctr" eaLnBrk="1" hangingPunct="1"/>
              <a:endParaRPr lang="en-US" altLang="zh-CN" sz="1200">
                <a:solidFill>
                  <a:schemeClr val="bg1"/>
                </a:solidFill>
                <a:latin typeface="微软雅黑" panose="020B0503020204020204" pitchFamily="34" charset="-122"/>
                <a:ea typeface="微软雅黑" panose="020B0503020204020204" pitchFamily="34" charset="-122"/>
              </a:endParaRPr>
            </a:p>
          </p:txBody>
        </p:sp>
        <p:sp>
          <p:nvSpPr>
            <p:cNvPr id="78" name="TextBox 53"/>
            <p:cNvSpPr txBox="1">
              <a:spLocks noChangeArrowheads="1"/>
            </p:cNvSpPr>
            <p:nvPr/>
          </p:nvSpPr>
          <p:spPr bwMode="auto">
            <a:xfrm>
              <a:off x="8478183" y="2510602"/>
              <a:ext cx="1667945" cy="36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100">
                  <a:solidFill>
                    <a:schemeClr val="tx1"/>
                  </a:solidFill>
                  <a:latin typeface="Calibri" panose="020F0502020204030204" pitchFamily="34" charset="0"/>
                </a:defRPr>
              </a:lvl1pPr>
              <a:lvl2pPr marL="742950" indent="-285750" defTabSz="457200">
                <a:defRPr>
                  <a:solidFill>
                    <a:schemeClr val="tx1"/>
                  </a:solidFill>
                  <a:latin typeface="Calibri" panose="020F0502020204030204" pitchFamily="34" charset="0"/>
                </a:defRPr>
              </a:lvl2pPr>
              <a:lvl3pPr marL="1143000" indent="-228600" defTabSz="457200">
                <a:defRPr sz="1500">
                  <a:solidFill>
                    <a:schemeClr val="tx1"/>
                  </a:solidFill>
                  <a:latin typeface="Calibri" panose="020F0502020204030204" pitchFamily="34" charset="0"/>
                </a:defRPr>
              </a:lvl3pPr>
              <a:lvl4pPr marL="1600200" indent="-228600" defTabSz="457200">
                <a:defRPr sz="1300">
                  <a:solidFill>
                    <a:schemeClr val="tx1"/>
                  </a:solidFill>
                  <a:latin typeface="Calibri" panose="020F0502020204030204" pitchFamily="34" charset="0"/>
                </a:defRPr>
              </a:lvl4pPr>
              <a:lvl5pPr marL="2057400" indent="-228600" defTabSz="457200">
                <a:defRPr sz="1300">
                  <a:solidFill>
                    <a:schemeClr val="tx1"/>
                  </a:solidFill>
                  <a:latin typeface="Calibri" panose="020F0502020204030204" pitchFamily="34" charset="0"/>
                </a:defRPr>
              </a:lvl5pPr>
              <a:lvl6pPr marL="2514600" indent="-228600" defTabSz="457200" eaLnBrk="0" fontAlgn="base" hangingPunct="0">
                <a:spcAft>
                  <a:spcPct val="0"/>
                </a:spcAft>
                <a:defRPr sz="1300">
                  <a:solidFill>
                    <a:schemeClr val="tx1"/>
                  </a:solidFill>
                  <a:latin typeface="Calibri" panose="020F0502020204030204" pitchFamily="34" charset="0"/>
                </a:defRPr>
              </a:lvl6pPr>
              <a:lvl7pPr marL="2971800" indent="-228600" defTabSz="457200" eaLnBrk="0" fontAlgn="base" hangingPunct="0">
                <a:spcAft>
                  <a:spcPct val="0"/>
                </a:spcAft>
                <a:defRPr sz="1300">
                  <a:solidFill>
                    <a:schemeClr val="tx1"/>
                  </a:solidFill>
                  <a:latin typeface="Calibri" panose="020F0502020204030204" pitchFamily="34" charset="0"/>
                </a:defRPr>
              </a:lvl7pPr>
              <a:lvl8pPr marL="3429000" indent="-228600" defTabSz="457200" eaLnBrk="0" fontAlgn="base" hangingPunct="0">
                <a:spcAft>
                  <a:spcPct val="0"/>
                </a:spcAft>
                <a:defRPr sz="1300">
                  <a:solidFill>
                    <a:schemeClr val="tx1"/>
                  </a:solidFill>
                  <a:latin typeface="Calibri" panose="020F0502020204030204" pitchFamily="34" charset="0"/>
                </a:defRPr>
              </a:lvl8pPr>
              <a:lvl9pPr marL="3886200" indent="-228600" defTabSz="457200" eaLnBrk="0" fontAlgn="base" hangingPunct="0">
                <a:spcAft>
                  <a:spcPct val="0"/>
                </a:spcAft>
                <a:defRPr sz="1300">
                  <a:solidFill>
                    <a:schemeClr val="tx1"/>
                  </a:solidFill>
                  <a:latin typeface="Calibri" panose="020F0502020204030204" pitchFamily="34" charset="0"/>
                </a:defRPr>
              </a:lvl9pPr>
            </a:lstStyle>
            <a:p>
              <a:pPr algn="ctr" eaLnBrk="1" hangingPunct="1"/>
              <a:endParaRPr lang="en-US" altLang="zh-CN" sz="1200" b="1" dirty="0">
                <a:solidFill>
                  <a:schemeClr val="accent2"/>
                </a:solidFill>
                <a:latin typeface="微软雅黑" panose="020B0503020204020204" pitchFamily="34" charset="-122"/>
                <a:ea typeface="微软雅黑" panose="020B0503020204020204" pitchFamily="34" charset="-122"/>
                <a:cs typeface="Clear Sans"/>
              </a:endParaRPr>
            </a:p>
          </p:txBody>
        </p:sp>
      </p:grpSp>
      <p:sp>
        <p:nvSpPr>
          <p:cNvPr id="2" name="矩形 1"/>
          <p:cNvSpPr/>
          <p:nvPr/>
        </p:nvSpPr>
        <p:spPr>
          <a:xfrm>
            <a:off x="1549430" y="1852908"/>
            <a:ext cx="1261884" cy="307777"/>
          </a:xfrm>
          <a:prstGeom prst="rect">
            <a:avLst/>
          </a:prstGeom>
        </p:spPr>
        <p:txBody>
          <a:bodyPr wrap="none">
            <a:spAutoFit/>
          </a:bodyPr>
          <a:lstStyle/>
          <a:p>
            <a:r>
              <a:rPr lang="zh-CN" altLang="zh-CN" sz="1400" dirty="0"/>
              <a:t>实现数据共享</a:t>
            </a:r>
            <a:endParaRPr lang="zh-CN" altLang="zh-CN" sz="1400" dirty="0"/>
          </a:p>
        </p:txBody>
      </p:sp>
      <p:sp>
        <p:nvSpPr>
          <p:cNvPr id="3" name="矩形 2"/>
          <p:cNvSpPr/>
          <p:nvPr/>
        </p:nvSpPr>
        <p:spPr>
          <a:xfrm>
            <a:off x="3792220" y="1838325"/>
            <a:ext cx="1485265" cy="737235"/>
          </a:xfrm>
          <a:prstGeom prst="rect">
            <a:avLst/>
          </a:prstGeom>
        </p:spPr>
        <p:txBody>
          <a:bodyPr wrap="square">
            <a:spAutoFit/>
          </a:bodyPr>
          <a:lstStyle/>
          <a:p>
            <a:pPr algn="ctr"/>
            <a:r>
              <a:rPr lang="zh-CN" altLang="zh-CN" sz="1400" dirty="0"/>
              <a:t>减少数据冗</a:t>
            </a:r>
            <a:r>
              <a:rPr lang="zh-CN" altLang="zh-CN" sz="1400" dirty="0">
                <a:sym typeface="+mn-ea"/>
              </a:rPr>
              <a:t>余度</a:t>
            </a:r>
            <a:endParaRPr lang="zh-CN" altLang="en-US" sz="1400" dirty="0"/>
          </a:p>
          <a:p>
            <a:pPr algn="ctr"/>
            <a:endParaRPr lang="en-US" altLang="zh-CN" sz="1400" dirty="0"/>
          </a:p>
          <a:p>
            <a:pPr algn="ctr"/>
            <a:endParaRPr lang="zh-CN" altLang="en-US" sz="1400" dirty="0"/>
          </a:p>
        </p:txBody>
      </p:sp>
      <p:sp>
        <p:nvSpPr>
          <p:cNvPr id="4" name="矩形 3"/>
          <p:cNvSpPr/>
          <p:nvPr/>
        </p:nvSpPr>
        <p:spPr>
          <a:xfrm>
            <a:off x="6364605" y="1839595"/>
            <a:ext cx="1256665" cy="306705"/>
          </a:xfrm>
          <a:prstGeom prst="rect">
            <a:avLst/>
          </a:prstGeom>
        </p:spPr>
        <p:txBody>
          <a:bodyPr wrap="square">
            <a:spAutoFit/>
          </a:bodyPr>
          <a:lstStyle/>
          <a:p>
            <a:pPr algn="ctr"/>
            <a:r>
              <a:rPr lang="zh-CN" altLang="zh-CN" sz="1400" dirty="0"/>
              <a:t>数据独立性</a:t>
            </a:r>
            <a:endParaRPr lang="zh-CN" altLang="zh-CN" sz="1400" dirty="0"/>
          </a:p>
        </p:txBody>
      </p:sp>
      <p:sp>
        <p:nvSpPr>
          <p:cNvPr id="5" name="矩形 4"/>
          <p:cNvSpPr/>
          <p:nvPr/>
        </p:nvSpPr>
        <p:spPr>
          <a:xfrm>
            <a:off x="746760" y="3846830"/>
            <a:ext cx="1560830" cy="306705"/>
          </a:xfrm>
          <a:prstGeom prst="rect">
            <a:avLst/>
          </a:prstGeom>
        </p:spPr>
        <p:txBody>
          <a:bodyPr wrap="square">
            <a:spAutoFit/>
          </a:bodyPr>
          <a:lstStyle/>
          <a:p>
            <a:r>
              <a:rPr lang="zh-CN" altLang="zh-CN" sz="1400" dirty="0"/>
              <a:t>数据的集</a:t>
            </a:r>
            <a:r>
              <a:rPr lang="zh-CN" altLang="zh-CN" sz="1400" dirty="0">
                <a:sym typeface="+mn-ea"/>
              </a:rPr>
              <a:t>中控制</a:t>
            </a:r>
            <a:endParaRPr lang="zh-CN" altLang="en-US" sz="1400" dirty="0"/>
          </a:p>
        </p:txBody>
      </p:sp>
      <p:sp>
        <p:nvSpPr>
          <p:cNvPr id="7" name="矩形 6"/>
          <p:cNvSpPr/>
          <p:nvPr/>
        </p:nvSpPr>
        <p:spPr>
          <a:xfrm>
            <a:off x="2764155" y="3846830"/>
            <a:ext cx="1264285" cy="306705"/>
          </a:xfrm>
          <a:prstGeom prst="rect">
            <a:avLst/>
          </a:prstGeom>
        </p:spPr>
        <p:txBody>
          <a:bodyPr wrap="square">
            <a:spAutoFit/>
          </a:bodyPr>
          <a:lstStyle/>
          <a:p>
            <a:pPr algn="ctr"/>
            <a:r>
              <a:rPr lang="zh-CN" altLang="zh-CN" sz="1400" dirty="0"/>
              <a:t>数据一致性</a:t>
            </a:r>
            <a:endParaRPr lang="zh-CN" altLang="en-US" sz="1400" dirty="0"/>
          </a:p>
        </p:txBody>
      </p:sp>
      <p:sp>
        <p:nvSpPr>
          <p:cNvPr id="10" name="矩形 9"/>
          <p:cNvSpPr/>
          <p:nvPr/>
        </p:nvSpPr>
        <p:spPr>
          <a:xfrm>
            <a:off x="5138420" y="3846830"/>
            <a:ext cx="1272540" cy="306705"/>
          </a:xfrm>
          <a:prstGeom prst="rect">
            <a:avLst/>
          </a:prstGeom>
        </p:spPr>
        <p:txBody>
          <a:bodyPr wrap="square">
            <a:spAutoFit/>
          </a:bodyPr>
          <a:lstStyle/>
          <a:p>
            <a:pPr algn="ctr"/>
            <a:r>
              <a:rPr lang="zh-CN" altLang="zh-CN" sz="1400" dirty="0"/>
              <a:t>数据安全性</a:t>
            </a:r>
            <a:endParaRPr lang="zh-CN" altLang="en-US" sz="1400" dirty="0"/>
          </a:p>
        </p:txBody>
      </p:sp>
      <p:sp>
        <p:nvSpPr>
          <p:cNvPr id="13" name="矩形 12"/>
          <p:cNvSpPr/>
          <p:nvPr/>
        </p:nvSpPr>
        <p:spPr>
          <a:xfrm>
            <a:off x="7154103" y="3846780"/>
            <a:ext cx="1261884" cy="307777"/>
          </a:xfrm>
          <a:prstGeom prst="rect">
            <a:avLst/>
          </a:prstGeom>
        </p:spPr>
        <p:txBody>
          <a:bodyPr wrap="none">
            <a:spAutoFit/>
          </a:bodyPr>
          <a:lstStyle/>
          <a:p>
            <a:r>
              <a:rPr lang="zh-CN" altLang="zh-CN" sz="1400" dirty="0"/>
              <a:t>故障恢复保障</a:t>
            </a:r>
            <a:endParaRPr lang="zh-CN"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C9730D6-B572-4D6D-8939-EB6B49B08139}" type="slidenum">
              <a:rPr lang="zh-CN" altLang="en-US" smtClean="0"/>
            </a:fld>
            <a:endParaRPr lang="zh-CN" altLang="en-US"/>
          </a:p>
        </p:txBody>
      </p:sp>
      <p:sp>
        <p:nvSpPr>
          <p:cNvPr id="3" name="矩形 2"/>
          <p:cNvSpPr/>
          <p:nvPr/>
        </p:nvSpPr>
        <p:spPr>
          <a:xfrm>
            <a:off x="879268" y="614430"/>
            <a:ext cx="2973891" cy="369332"/>
          </a:xfrm>
          <a:prstGeom prst="rect">
            <a:avLst/>
          </a:prstGeom>
        </p:spPr>
        <p:txBody>
          <a:bodyPr wrap="none">
            <a:spAutoFit/>
          </a:bodyPr>
          <a:lstStyle/>
          <a:p>
            <a:pPr marL="609600" indent="-609600">
              <a:defRPr/>
            </a:pPr>
            <a:r>
              <a:rPr kumimoji="1" lang="zh-CN" altLang="en-US" b="1" dirty="0"/>
              <a:t>应用程序与数据的对应关系</a:t>
            </a:r>
            <a:endParaRPr kumimoji="1" lang="zh-CN" altLang="en-US" b="1" dirty="0"/>
          </a:p>
        </p:txBody>
      </p:sp>
      <p:pic>
        <p:nvPicPr>
          <p:cNvPr id="942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7110" y="1505585"/>
            <a:ext cx="4590415" cy="2566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p="http://schemas.openxmlformats.org/presentationml/2006/main">
  <p:tag name="MH" val="20160427150712"/>
  <p:tag name="MH_LIBRARY" val="CONTENTS"/>
  <p:tag name="MH_TYPE" val="ENTRY"/>
  <p:tag name="ID" val="545818"/>
  <p:tag name="MH_ORDER" val="1"/>
</p:tagLst>
</file>

<file path=ppt/tags/tag2.xml><?xml version="1.0" encoding="utf-8"?>
<p:tagLst xmlns:p="http://schemas.openxmlformats.org/presentationml/2006/main">
  <p:tag name="MH" val="20160427150712"/>
  <p:tag name="MH_LIBRARY" val="CONTENTS"/>
  <p:tag name="MH_TYPE" val="ENTRY"/>
  <p:tag name="ID" val="545818"/>
  <p:tag name="MH_ORDER" val="3"/>
</p:tagLst>
</file>

<file path=ppt/tags/tag3.xml><?xml version="1.0" encoding="utf-8"?>
<p:tagLst xmlns:p="http://schemas.openxmlformats.org/presentationml/2006/main">
  <p:tag name="MH" val="20160427150712"/>
  <p:tag name="MH_LIBRARY" val="CONTENTS"/>
  <p:tag name="MH_TYPE" val="ENTRY"/>
  <p:tag name="ID" val="545818"/>
  <p:tag name="MH_ORDER" val="4"/>
</p:tagLst>
</file>

<file path=ppt/tags/tag4.xml><?xml version="1.0" encoding="utf-8"?>
<p:tagLst xmlns:p="http://schemas.openxmlformats.org/presentationml/2006/main">
  <p:tag name="MH" val="20160427150712"/>
  <p:tag name="MH_LIBRARY" val="CONTENTS"/>
  <p:tag name="MH_TYPE" val="ENTRY"/>
  <p:tag name="ID" val="545818"/>
  <p:tag name="MH_ORDER" val="3"/>
</p:tagLst>
</file>

<file path=ppt/tags/tag5.xml><?xml version="1.0" encoding="utf-8"?>
<p:tagLst xmlns:p="http://schemas.openxmlformats.org/presentationml/2006/main">
  <p:tag name="KSO_WM_UNIT_PRESET_TEXT_INDEX" val="0"/>
  <p:tag name="KSO_WM_UNIT_PRESET_TEXT_LEN" val="0"/>
  <p:tag name="KSO_WM_UNIT_NOCLEAR" val="0"/>
  <p:tag name="KSO_WM_UNIT_VALUE" val="3924"/>
  <p:tag name="KSO_WM_UNIT_HIGHLIGHT" val="0"/>
  <p:tag name="KSO_WM_UNIT_COMPATIBLE" val="0"/>
  <p:tag name="KSO_WM_UNIT_DIAGRAM_ISNUMVISUAL" val="0"/>
  <p:tag name="KSO_WM_UNIT_DIAGRAM_ISREFERUNIT" val="0"/>
  <p:tag name="KSO_WM_UNIT_TYPE" val="f"/>
  <p:tag name="KSO_WM_UNIT_INDEX" val="1"/>
  <p:tag name="KSO_WM_UNIT_ID" val="MultOutline0_4*f*1"/>
  <p:tag name="KSO_WM_TEMPLATE_CATEGORY" val="MultOutline"/>
  <p:tag name="KSO_WM_TEMPLATE_INDEX" val="0"/>
  <p:tag name="KSO_WM_UNIT_LAYERLEVEL" val="1"/>
  <p:tag name="KSO_WM_TAG_VERSION" val="1.0"/>
  <p:tag name="KSO_WM_BEAUTIFY_FLAG" val="#wm#"/>
  <p:tag name="KSO_WM_UNIT_TEXTBOXSTYLE_GUID" val="{cbdf97c0-94c8-4c94-aeca-f01426eb7a04}"/>
  <p:tag name="KSO_WM_UNIT_TEXTBOXSTYLE_INDEX" val="15"/>
  <p:tag name="KSO_WM_UNIT_TEXTBOXSTYLE_TYPE" val="MultOutlin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1883</Words>
  <Application>WPS 演示</Application>
  <PresentationFormat>自定义</PresentationFormat>
  <Paragraphs>284</Paragraphs>
  <Slides>22</Slides>
  <Notes>7</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22</vt:i4>
      </vt:variant>
    </vt:vector>
  </HeadingPairs>
  <TitlesOfParts>
    <vt:vector size="48" baseType="lpstr">
      <vt:lpstr>Arial</vt:lpstr>
      <vt:lpstr>宋体</vt:lpstr>
      <vt:lpstr>Wingdings</vt:lpstr>
      <vt:lpstr>Calibri</vt:lpstr>
      <vt:lpstr>Wingdings 3</vt:lpstr>
      <vt:lpstr>Verdana</vt:lpstr>
      <vt:lpstr>Wingdings 2</vt:lpstr>
      <vt:lpstr>Times New Roman</vt:lpstr>
      <vt:lpstr>黑体</vt:lpstr>
      <vt:lpstr>等线</vt:lpstr>
      <vt:lpstr>微软雅黑</vt:lpstr>
      <vt:lpstr>Clear Sans Light</vt:lpstr>
      <vt:lpstr>Segoe Print</vt:lpstr>
      <vt:lpstr>楷体</vt:lpstr>
      <vt:lpstr>Clear Sans</vt:lpstr>
      <vt:lpstr>Clear Sans</vt:lpstr>
      <vt:lpstr>NumberOnly</vt:lpstr>
      <vt:lpstr>Lucida Sans Unicode</vt:lpstr>
      <vt:lpstr>Arial Unicode MS</vt:lpstr>
      <vt:lpstr>Symbol</vt:lpstr>
      <vt:lpstr>Wingdings</vt:lpstr>
      <vt:lpstr>STIXGeneral-Bold</vt:lpstr>
      <vt:lpstr>Arial Black</vt:lpstr>
      <vt:lpstr>Comic Sans MS</vt:lpstr>
      <vt:lpstr>聚合</vt:lpstr>
      <vt:lpstr>1_聚合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1.2.2E-R图的绘制</vt:lpstr>
      <vt:lpstr>二、E-R概念模型 	 4. E-R图的绘制</vt:lpstr>
      <vt:lpstr>PowerPoint 演示文稿</vt:lpstr>
      <vt:lpstr>E-R图的绘制步骤</vt:lpstr>
      <vt:lpstr>PowerPoint 演示文稿</vt:lpstr>
      <vt:lpstr>可简化为：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creator>www.33ppt.com</dc:creator>
  <cp:lastModifiedBy>剑光血影2</cp:lastModifiedBy>
  <cp:revision>52</cp:revision>
  <dcterms:created xsi:type="dcterms:W3CDTF">2017-06-22T09:46:00Z</dcterms:created>
  <dcterms:modified xsi:type="dcterms:W3CDTF">2020-02-26T02:14:37Z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