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6" r:id="rId3"/>
  </p:sldMasterIdLst>
  <p:notesMasterIdLst>
    <p:notesMasterId r:id="rId5"/>
  </p:notesMasterIdLst>
  <p:handoutMasterIdLst>
    <p:handoutMasterId r:id="rId18"/>
  </p:handoutMasterIdLst>
  <p:sldIdLst>
    <p:sldId id="257" r:id="rId4"/>
    <p:sldId id="390" r:id="rId6"/>
    <p:sldId id="429" r:id="rId7"/>
    <p:sldId id="428" r:id="rId8"/>
    <p:sldId id="427" r:id="rId9"/>
    <p:sldId id="425" r:id="rId10"/>
    <p:sldId id="412" r:id="rId11"/>
    <p:sldId id="430" r:id="rId12"/>
    <p:sldId id="431" r:id="rId13"/>
    <p:sldId id="432" r:id="rId14"/>
    <p:sldId id="423" r:id="rId15"/>
    <p:sldId id="424" r:id="rId16"/>
    <p:sldId id="336" r:id="rId17"/>
  </p:sldIdLst>
  <p:sldSz cx="9144000" cy="5145405"/>
  <p:notesSz cx="6858000" cy="9144000"/>
  <p:defaultTextStyle>
    <a:defPPr>
      <a:defRPr lang="en-US"/>
    </a:defPPr>
    <a:lvl1pPr marL="0" lvl="0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lvl="1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lvl="2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lvl="3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lvl="4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lvl="5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lvl="6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lvl="7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lvl="8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EC6114"/>
    <a:srgbClr val="1BBB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8584"/>
    <p:restoredTop sz="94660"/>
  </p:normalViewPr>
  <p:slideViewPr>
    <p:cSldViewPr snapToGrid="0" showGuides="1">
      <p:cViewPr>
        <p:scale>
          <a:sx n="68" d="100"/>
          <a:sy n="68" d="100"/>
        </p:scale>
        <p:origin x="-84" y="-7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54" d="100"/>
        <a:sy n="54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9D7A7D8-6B67-4C71-83FC-DF05D6F3480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DC2F87-3003-4E2E-945A-F233F7C385B7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>
              <a:ea typeface="等线" panose="02010600030101010101" pitchFamily="2" charset="-122"/>
            </a:endParaRPr>
          </a:p>
        </p:txBody>
      </p:sp>
      <p:sp>
        <p:nvSpPr>
          <p:cNvPr id="4198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>
              <a:ea typeface="等线" panose="02010600030101010101" pitchFamily="2" charset="-122"/>
            </a:endParaRPr>
          </a:p>
        </p:txBody>
      </p:sp>
      <p:sp>
        <p:nvSpPr>
          <p:cNvPr id="5222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2032"/>
            <a:ext cx="6858000" cy="179125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702363"/>
            <a:ext cx="6858000" cy="124220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710EAFB-C362-4B1D-88BB-38373C966B59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advClick="0" advTm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31775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710EAFB-C362-4B1D-88BB-38373C966B59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710EAFB-C362-4B1D-88BB-38373C966B59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advClick="0" advTm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31775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2"/>
          </p:nvPr>
        </p:nvSpPr>
        <p:spPr>
          <a:xfrm>
            <a:off x="628650" y="4768850"/>
            <a:ext cx="20574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709333E-46AB-44BA-AD79-E0ED5949600D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8850"/>
            <a:ext cx="30861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8850"/>
            <a:ext cx="205740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None/>
            </a:pPr>
            <a:fld id="{9A0DB2DC-4C9A-4742-B13C-FB6460FD3503}" type="slidenum">
              <a:rPr lang="zh-CN" altLang="en-US" dirty="0">
                <a:ea typeface="等线" panose="02010600030101010101" pitchFamily="2" charset="-122"/>
              </a:rPr>
            </a:fld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31775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798"/>
            <a:ext cx="4629150" cy="3656347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2"/>
          </p:nvPr>
        </p:nvSpPr>
        <p:spPr>
          <a:xfrm>
            <a:off x="628650" y="4768850"/>
            <a:ext cx="20574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923D453-3D1C-4EA9-BD8C-8DDFA689FC23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8850"/>
            <a:ext cx="30861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8850"/>
            <a:ext cx="205740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None/>
            </a:pPr>
            <a:fld id="{9A0DB2DC-4C9A-4742-B13C-FB6460FD3503}" type="slidenum">
              <a:rPr lang="zh-CN" altLang="en-US" dirty="0">
                <a:ea typeface="等线" panose="02010600030101010101" pitchFamily="2" charset="-122"/>
              </a:rPr>
            </a:fld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31775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8850"/>
            <a:ext cx="20574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34465A0-B870-4ED5-8BBE-F2E1B29187A8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8850"/>
            <a:ext cx="30861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8850"/>
            <a:ext cx="205740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None/>
            </a:pPr>
            <a:fld id="{9A0DB2DC-4C9A-4742-B13C-FB6460FD3503}" type="slidenum">
              <a:rPr lang="zh-CN" altLang="en-US" dirty="0">
                <a:ea typeface="等线" panose="02010600030101010101" pitchFamily="2" charset="-122"/>
              </a:rPr>
            </a:fld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928"/>
            <a:ext cx="1971675" cy="436022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273928"/>
            <a:ext cx="5800725" cy="43602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710EAFB-C362-4B1D-88BB-38373C966B59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advClick="0" advTm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31775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710EAFB-C362-4B1D-88BB-38373C966B59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3 New Produc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31775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710EAFB-C362-4B1D-88BB-38373C966B59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31775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710EAFB-C362-4B1D-88BB-38373C966B59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31775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710EAFB-C362-4B1D-88BB-38373C966B59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710EAFB-C362-4B1D-88BB-38373C966B59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advClick="0" advTm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31775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710EAFB-C362-4B1D-88BB-38373C966B59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31775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710EAFB-C362-4B1D-88BB-38373C966B59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31775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1"/>
          <p:cNvSpPr>
            <a:spLocks noGrp="1"/>
          </p:cNvSpPr>
          <p:nvPr>
            <p:ph type="dt" sz="half" idx="2"/>
          </p:nvPr>
        </p:nvSpPr>
        <p:spPr>
          <a:xfrm>
            <a:off x="628650" y="4768850"/>
            <a:ext cx="20574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A56A404-4D23-470F-AA93-0C6CC26955F6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页脚占位符 2"/>
          <p:cNvSpPr>
            <a:spLocks noGrp="1"/>
          </p:cNvSpPr>
          <p:nvPr>
            <p:ph type="ftr" sz="quarter" idx="3"/>
          </p:nvPr>
        </p:nvSpPr>
        <p:spPr>
          <a:xfrm>
            <a:off x="3028950" y="4768850"/>
            <a:ext cx="30861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457950" y="4768850"/>
            <a:ext cx="205740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None/>
            </a:pPr>
            <a:fld id="{9A0DB2DC-4C9A-4742-B13C-FB6460FD3503}" type="slidenum">
              <a:rPr lang="zh-CN" altLang="en-US" dirty="0">
                <a:ea typeface="等线" panose="02010600030101010101" pitchFamily="2" charset="-122"/>
              </a:rPr>
            </a:fld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31775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8" name="日期占位符 2"/>
          <p:cNvSpPr>
            <a:spLocks noGrp="1"/>
          </p:cNvSpPr>
          <p:nvPr>
            <p:ph type="dt" sz="half" idx="2"/>
          </p:nvPr>
        </p:nvSpPr>
        <p:spPr>
          <a:xfrm>
            <a:off x="628650" y="4768850"/>
            <a:ext cx="20574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C82AC4B-65BC-4291-8D01-A71D56D01F7B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页脚占位符 3"/>
          <p:cNvSpPr>
            <a:spLocks noGrp="1"/>
          </p:cNvSpPr>
          <p:nvPr>
            <p:ph type="ftr" sz="quarter" idx="3"/>
          </p:nvPr>
        </p:nvSpPr>
        <p:spPr>
          <a:xfrm>
            <a:off x="3028950" y="4768850"/>
            <a:ext cx="30861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457950" y="4768850"/>
            <a:ext cx="205740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None/>
            </a:pPr>
            <a:fld id="{9A0DB2DC-4C9A-4742-B13C-FB6460FD3503}" type="slidenum">
              <a:rPr lang="zh-CN" altLang="en-US" dirty="0">
                <a:ea typeface="等线" panose="02010600030101010101" pitchFamily="2" charset="-122"/>
              </a:rPr>
            </a:fld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31775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8" name="日期占位符 2"/>
          <p:cNvSpPr>
            <a:spLocks noGrp="1"/>
          </p:cNvSpPr>
          <p:nvPr>
            <p:ph type="dt" sz="half" idx="2"/>
          </p:nvPr>
        </p:nvSpPr>
        <p:spPr>
          <a:xfrm>
            <a:off x="628650" y="4768850"/>
            <a:ext cx="20574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63F6DF2-8BC3-4624-A137-099B63EB0B15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页脚占位符 3"/>
          <p:cNvSpPr>
            <a:spLocks noGrp="1"/>
          </p:cNvSpPr>
          <p:nvPr>
            <p:ph type="ftr" sz="quarter" idx="3"/>
          </p:nvPr>
        </p:nvSpPr>
        <p:spPr>
          <a:xfrm>
            <a:off x="3028950" y="4768850"/>
            <a:ext cx="30861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457950" y="4768850"/>
            <a:ext cx="205740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None/>
            </a:pPr>
            <a:fld id="{9A0DB2DC-4C9A-4742-B13C-FB6460FD3503}" type="slidenum">
              <a:rPr lang="zh-CN" altLang="en-US" dirty="0">
                <a:ea typeface="等线" panose="02010600030101010101" pitchFamily="2" charset="-122"/>
              </a:rPr>
            </a:fld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31775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8" name="日期占位符 2"/>
          <p:cNvSpPr>
            <a:spLocks noGrp="1"/>
          </p:cNvSpPr>
          <p:nvPr>
            <p:ph type="dt" sz="half" idx="2"/>
          </p:nvPr>
        </p:nvSpPr>
        <p:spPr>
          <a:xfrm>
            <a:off x="628650" y="4768850"/>
            <a:ext cx="20574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78FFF64-7010-4A4D-8219-6F65ABE33A33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页脚占位符 3"/>
          <p:cNvSpPr>
            <a:spLocks noGrp="1"/>
          </p:cNvSpPr>
          <p:nvPr>
            <p:ph type="ftr" sz="quarter" idx="3"/>
          </p:nvPr>
        </p:nvSpPr>
        <p:spPr>
          <a:xfrm>
            <a:off x="3028950" y="4768850"/>
            <a:ext cx="30861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457950" y="4768850"/>
            <a:ext cx="205740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None/>
            </a:pPr>
            <a:fld id="{9A0DB2DC-4C9A-4742-B13C-FB6460FD3503}" type="slidenum">
              <a:rPr lang="zh-CN" altLang="en-US" dirty="0">
                <a:ea typeface="等线" panose="02010600030101010101" pitchFamily="2" charset="-122"/>
              </a:rPr>
            </a:fld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31775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8" name="日期占位符 2"/>
          <p:cNvSpPr>
            <a:spLocks noGrp="1"/>
          </p:cNvSpPr>
          <p:nvPr>
            <p:ph type="dt" sz="half" idx="2"/>
          </p:nvPr>
        </p:nvSpPr>
        <p:spPr>
          <a:xfrm>
            <a:off x="628650" y="4768850"/>
            <a:ext cx="20574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541E1D-4C0D-4FEE-B37E-3CAE530332C2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页脚占位符 3"/>
          <p:cNvSpPr>
            <a:spLocks noGrp="1"/>
          </p:cNvSpPr>
          <p:nvPr>
            <p:ph type="ftr" sz="quarter" idx="3"/>
          </p:nvPr>
        </p:nvSpPr>
        <p:spPr>
          <a:xfrm>
            <a:off x="3028950" y="4768850"/>
            <a:ext cx="30861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457950" y="4768850"/>
            <a:ext cx="205740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None/>
            </a:pPr>
            <a:fld id="{9A0DB2DC-4C9A-4742-B13C-FB6460FD3503}" type="slidenum">
              <a:rPr lang="zh-CN" altLang="en-US" dirty="0">
                <a:ea typeface="等线" panose="02010600030101010101" pitchFamily="2" charset="-122"/>
              </a:rPr>
            </a:fld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31775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8" name="日期占位符 2"/>
          <p:cNvSpPr>
            <a:spLocks noGrp="1"/>
          </p:cNvSpPr>
          <p:nvPr>
            <p:ph type="dt" sz="half" idx="2"/>
          </p:nvPr>
        </p:nvSpPr>
        <p:spPr>
          <a:xfrm>
            <a:off x="628650" y="4768850"/>
            <a:ext cx="20574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0EBAB30-A4D7-4052-BF40-803385C395DD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页脚占位符 3"/>
          <p:cNvSpPr>
            <a:spLocks noGrp="1"/>
          </p:cNvSpPr>
          <p:nvPr>
            <p:ph type="ftr" sz="quarter" idx="3"/>
          </p:nvPr>
        </p:nvSpPr>
        <p:spPr>
          <a:xfrm>
            <a:off x="3028950" y="4768850"/>
            <a:ext cx="30861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457950" y="4768850"/>
            <a:ext cx="205740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None/>
            </a:pPr>
            <a:fld id="{9A0DB2DC-4C9A-4742-B13C-FB6460FD3503}" type="slidenum">
              <a:rPr lang="zh-CN" altLang="en-US" dirty="0">
                <a:ea typeface="等线" panose="02010600030101010101" pitchFamily="2" charset="-122"/>
              </a:rPr>
            </a:fld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2032"/>
            <a:ext cx="6858000" cy="179125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702363"/>
            <a:ext cx="6858000" cy="124220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710EAFB-C362-4B1D-88BB-38373C966B59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advClick="0" advTm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710EAFB-C362-4B1D-88BB-38373C966B59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advClick="0" advTm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021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443160"/>
            <a:ext cx="7886700" cy="112548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710EAFB-C362-4B1D-88BB-38373C966B59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advClick="0" advTm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021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443160"/>
            <a:ext cx="7886700" cy="112548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710EAFB-C362-4B1D-88BB-38373C966B59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advClick="0" advTm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31775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369642"/>
            <a:ext cx="3886200" cy="3264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369642"/>
            <a:ext cx="3886200" cy="3264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2"/>
          </p:nvPr>
        </p:nvSpPr>
        <p:spPr>
          <a:xfrm>
            <a:off x="628650" y="4768850"/>
            <a:ext cx="20574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6B50BB-E344-4B3C-A799-CCDB379AFAC6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8850"/>
            <a:ext cx="30861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8850"/>
            <a:ext cx="205740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None/>
            </a:pPr>
            <a:fld id="{9A0DB2DC-4C9A-4742-B13C-FB6460FD3503}" type="slidenum">
              <a:rPr lang="zh-CN" altLang="en-US" dirty="0">
                <a:ea typeface="等线" panose="02010600030101010101" pitchFamily="2" charset="-122"/>
              </a:rPr>
            </a:fld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31775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929"/>
            <a:ext cx="7886700" cy="99447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261261"/>
            <a:ext cx="3868340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1879386"/>
            <a:ext cx="3868340" cy="276429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61261"/>
            <a:ext cx="3887391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1879386"/>
            <a:ext cx="3887391" cy="276429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2"/>
          </p:nvPr>
        </p:nvSpPr>
        <p:spPr>
          <a:xfrm>
            <a:off x="628650" y="4768850"/>
            <a:ext cx="20574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3301501-3AE8-41AF-AEC4-C89829CEEE3D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3028950" y="4768850"/>
            <a:ext cx="30861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6457950" y="4768850"/>
            <a:ext cx="205740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None/>
            </a:pPr>
            <a:fld id="{9A0DB2DC-4C9A-4742-B13C-FB6460FD3503}" type="slidenum">
              <a:rPr lang="zh-CN" altLang="en-US" dirty="0">
                <a:ea typeface="等线" panose="02010600030101010101" pitchFamily="2" charset="-122"/>
              </a:rPr>
            </a:fld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31775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8850"/>
            <a:ext cx="20574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1EB8E68-1B46-43E3-B926-46AB0119AFF2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8850"/>
            <a:ext cx="30861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8850"/>
            <a:ext cx="205740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None/>
            </a:pPr>
            <a:fld id="{9A0DB2DC-4C9A-4742-B13C-FB6460FD3503}" type="slidenum">
              <a:rPr lang="zh-CN" altLang="en-US" dirty="0">
                <a:ea typeface="等线" panose="02010600030101010101" pitchFamily="2" charset="-122"/>
              </a:rPr>
            </a:fld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710EAFB-C362-4B1D-88BB-38373C966B59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advClick="0" advTm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31775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1"/>
          <p:cNvSpPr>
            <a:spLocks noGrp="1"/>
          </p:cNvSpPr>
          <p:nvPr>
            <p:ph type="dt" sz="half" idx="2"/>
          </p:nvPr>
        </p:nvSpPr>
        <p:spPr>
          <a:xfrm>
            <a:off x="628650" y="4768850"/>
            <a:ext cx="20574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8184132-D213-48B1-8943-AFD77867A0E8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页脚占位符 2"/>
          <p:cNvSpPr>
            <a:spLocks noGrp="1"/>
          </p:cNvSpPr>
          <p:nvPr>
            <p:ph type="ftr" sz="quarter" idx="3"/>
          </p:nvPr>
        </p:nvSpPr>
        <p:spPr>
          <a:xfrm>
            <a:off x="3028950" y="4768850"/>
            <a:ext cx="30861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457950" y="4768850"/>
            <a:ext cx="205740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None/>
            </a:pPr>
            <a:fld id="{9A0DB2DC-4C9A-4742-B13C-FB6460FD3503}" type="slidenum">
              <a:rPr lang="zh-CN" altLang="en-US" dirty="0">
                <a:ea typeface="等线" panose="02010600030101010101" pitchFamily="2" charset="-122"/>
              </a:rPr>
            </a:fld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31775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1"/>
          <p:cNvSpPr>
            <a:spLocks noGrp="1"/>
          </p:cNvSpPr>
          <p:nvPr>
            <p:ph type="dt" sz="half" idx="2"/>
          </p:nvPr>
        </p:nvSpPr>
        <p:spPr>
          <a:xfrm>
            <a:off x="628650" y="4768850"/>
            <a:ext cx="20574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4825163-C311-4660-AAD7-79208421AA2E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页脚占位符 2"/>
          <p:cNvSpPr>
            <a:spLocks noGrp="1"/>
          </p:cNvSpPr>
          <p:nvPr>
            <p:ph type="ftr" sz="quarter" idx="3"/>
          </p:nvPr>
        </p:nvSpPr>
        <p:spPr>
          <a:xfrm>
            <a:off x="3028950" y="4768850"/>
            <a:ext cx="30861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457950" y="4768850"/>
            <a:ext cx="205740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None/>
            </a:pPr>
            <a:fld id="{9A0DB2DC-4C9A-4742-B13C-FB6460FD3503}" type="slidenum">
              <a:rPr lang="zh-CN" altLang="en-US" dirty="0">
                <a:ea typeface="等线" panose="02010600030101010101" pitchFamily="2" charset="-122"/>
              </a:rPr>
            </a:fld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31775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710EAFB-C362-4B1D-88BB-38373C966B59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710EAFB-C362-4B1D-88BB-38373C966B59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advClick="0" advTm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31775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2"/>
          </p:nvPr>
        </p:nvSpPr>
        <p:spPr>
          <a:xfrm>
            <a:off x="628650" y="4768850"/>
            <a:ext cx="20574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709333E-46AB-44BA-AD79-E0ED5949600D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8850"/>
            <a:ext cx="30861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8850"/>
            <a:ext cx="205740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None/>
            </a:pPr>
            <a:fld id="{9A0DB2DC-4C9A-4742-B13C-FB6460FD3503}" type="slidenum">
              <a:rPr lang="zh-CN" altLang="en-US" dirty="0">
                <a:ea typeface="等线" panose="02010600030101010101" pitchFamily="2" charset="-122"/>
              </a:rPr>
            </a:fld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31775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369642"/>
            <a:ext cx="3886200" cy="3264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369642"/>
            <a:ext cx="3886200" cy="3264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2"/>
          </p:nvPr>
        </p:nvSpPr>
        <p:spPr>
          <a:xfrm>
            <a:off x="628650" y="4768850"/>
            <a:ext cx="20574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6B50BB-E344-4B3C-A799-CCDB379AFAC6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8850"/>
            <a:ext cx="30861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8850"/>
            <a:ext cx="205740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None/>
            </a:pPr>
            <a:fld id="{9A0DB2DC-4C9A-4742-B13C-FB6460FD3503}" type="slidenum">
              <a:rPr lang="zh-CN" altLang="en-US" dirty="0">
                <a:ea typeface="等线" panose="02010600030101010101" pitchFamily="2" charset="-122"/>
              </a:rPr>
            </a:fld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31775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798"/>
            <a:ext cx="4629150" cy="3656347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2"/>
          </p:nvPr>
        </p:nvSpPr>
        <p:spPr>
          <a:xfrm>
            <a:off x="628650" y="4768850"/>
            <a:ext cx="20574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923D453-3D1C-4EA9-BD8C-8DDFA689FC23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8850"/>
            <a:ext cx="30861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8850"/>
            <a:ext cx="205740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None/>
            </a:pPr>
            <a:fld id="{9A0DB2DC-4C9A-4742-B13C-FB6460FD3503}" type="slidenum">
              <a:rPr lang="zh-CN" altLang="en-US" dirty="0">
                <a:ea typeface="等线" panose="02010600030101010101" pitchFamily="2" charset="-122"/>
              </a:rPr>
            </a:fld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31775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8850"/>
            <a:ext cx="20574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34465A0-B870-4ED5-8BBE-F2E1B29187A8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8850"/>
            <a:ext cx="30861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8850"/>
            <a:ext cx="205740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None/>
            </a:pPr>
            <a:fld id="{9A0DB2DC-4C9A-4742-B13C-FB6460FD3503}" type="slidenum">
              <a:rPr lang="zh-CN" altLang="en-US" dirty="0">
                <a:ea typeface="等线" panose="02010600030101010101" pitchFamily="2" charset="-122"/>
              </a:rPr>
            </a:fld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928"/>
            <a:ext cx="1971675" cy="436022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273928"/>
            <a:ext cx="5800725" cy="43602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710EAFB-C362-4B1D-88BB-38373C966B59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advClick="0" advTm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31775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710EAFB-C362-4B1D-88BB-38373C966B59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3 New Produc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31775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710EAFB-C362-4B1D-88BB-38373C966B59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31775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710EAFB-C362-4B1D-88BB-38373C966B59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31775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710EAFB-C362-4B1D-88BB-38373C966B59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31775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710EAFB-C362-4B1D-88BB-38373C966B59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31775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710EAFB-C362-4B1D-88BB-38373C966B59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31775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1"/>
          <p:cNvSpPr>
            <a:spLocks noGrp="1"/>
          </p:cNvSpPr>
          <p:nvPr>
            <p:ph type="dt" sz="half" idx="2"/>
          </p:nvPr>
        </p:nvSpPr>
        <p:spPr>
          <a:xfrm>
            <a:off x="628650" y="4768850"/>
            <a:ext cx="20574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A56A404-4D23-470F-AA93-0C6CC26955F6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页脚占位符 2"/>
          <p:cNvSpPr>
            <a:spLocks noGrp="1"/>
          </p:cNvSpPr>
          <p:nvPr>
            <p:ph type="ftr" sz="quarter" idx="3"/>
          </p:nvPr>
        </p:nvSpPr>
        <p:spPr>
          <a:xfrm>
            <a:off x="3028950" y="4768850"/>
            <a:ext cx="30861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457950" y="4768850"/>
            <a:ext cx="205740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None/>
            </a:pPr>
            <a:fld id="{9A0DB2DC-4C9A-4742-B13C-FB6460FD3503}" type="slidenum">
              <a:rPr lang="zh-CN" altLang="en-US" dirty="0">
                <a:ea typeface="等线" panose="02010600030101010101" pitchFamily="2" charset="-122"/>
              </a:rPr>
            </a:fld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31775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929"/>
            <a:ext cx="7886700" cy="99447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261261"/>
            <a:ext cx="3868340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1879386"/>
            <a:ext cx="3868340" cy="276429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61261"/>
            <a:ext cx="3887391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1879386"/>
            <a:ext cx="3887391" cy="276429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2"/>
          </p:nvPr>
        </p:nvSpPr>
        <p:spPr>
          <a:xfrm>
            <a:off x="628650" y="4768850"/>
            <a:ext cx="20574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3301501-3AE8-41AF-AEC4-C89829CEEE3D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3028950" y="4768850"/>
            <a:ext cx="30861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6457950" y="4768850"/>
            <a:ext cx="205740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None/>
            </a:pPr>
            <a:fld id="{9A0DB2DC-4C9A-4742-B13C-FB6460FD3503}" type="slidenum">
              <a:rPr lang="zh-CN" altLang="en-US" dirty="0">
                <a:ea typeface="等线" panose="02010600030101010101" pitchFamily="2" charset="-122"/>
              </a:rPr>
            </a:fld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31775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8" name="日期占位符 2"/>
          <p:cNvSpPr>
            <a:spLocks noGrp="1"/>
          </p:cNvSpPr>
          <p:nvPr>
            <p:ph type="dt" sz="half" idx="2"/>
          </p:nvPr>
        </p:nvSpPr>
        <p:spPr>
          <a:xfrm>
            <a:off x="628650" y="4768850"/>
            <a:ext cx="20574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C82AC4B-65BC-4291-8D01-A71D56D01F7B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页脚占位符 3"/>
          <p:cNvSpPr>
            <a:spLocks noGrp="1"/>
          </p:cNvSpPr>
          <p:nvPr>
            <p:ph type="ftr" sz="quarter" idx="3"/>
          </p:nvPr>
        </p:nvSpPr>
        <p:spPr>
          <a:xfrm>
            <a:off x="3028950" y="4768850"/>
            <a:ext cx="30861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457950" y="4768850"/>
            <a:ext cx="205740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None/>
            </a:pPr>
            <a:fld id="{9A0DB2DC-4C9A-4742-B13C-FB6460FD3503}" type="slidenum">
              <a:rPr lang="zh-CN" altLang="en-US" dirty="0">
                <a:ea typeface="等线" panose="02010600030101010101" pitchFamily="2" charset="-122"/>
              </a:rPr>
            </a:fld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31775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8" name="日期占位符 2"/>
          <p:cNvSpPr>
            <a:spLocks noGrp="1"/>
          </p:cNvSpPr>
          <p:nvPr>
            <p:ph type="dt" sz="half" idx="2"/>
          </p:nvPr>
        </p:nvSpPr>
        <p:spPr>
          <a:xfrm>
            <a:off x="628650" y="4768850"/>
            <a:ext cx="20574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63F6DF2-8BC3-4624-A137-099B63EB0B15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页脚占位符 3"/>
          <p:cNvSpPr>
            <a:spLocks noGrp="1"/>
          </p:cNvSpPr>
          <p:nvPr>
            <p:ph type="ftr" sz="quarter" idx="3"/>
          </p:nvPr>
        </p:nvSpPr>
        <p:spPr>
          <a:xfrm>
            <a:off x="3028950" y="4768850"/>
            <a:ext cx="30861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457950" y="4768850"/>
            <a:ext cx="205740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None/>
            </a:pPr>
            <a:fld id="{9A0DB2DC-4C9A-4742-B13C-FB6460FD3503}" type="slidenum">
              <a:rPr lang="zh-CN" altLang="en-US" dirty="0">
                <a:ea typeface="等线" panose="02010600030101010101" pitchFamily="2" charset="-122"/>
              </a:rPr>
            </a:fld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31775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8" name="日期占位符 2"/>
          <p:cNvSpPr>
            <a:spLocks noGrp="1"/>
          </p:cNvSpPr>
          <p:nvPr>
            <p:ph type="dt" sz="half" idx="2"/>
          </p:nvPr>
        </p:nvSpPr>
        <p:spPr>
          <a:xfrm>
            <a:off x="628650" y="4768850"/>
            <a:ext cx="20574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78FFF64-7010-4A4D-8219-6F65ABE33A33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页脚占位符 3"/>
          <p:cNvSpPr>
            <a:spLocks noGrp="1"/>
          </p:cNvSpPr>
          <p:nvPr>
            <p:ph type="ftr" sz="quarter" idx="3"/>
          </p:nvPr>
        </p:nvSpPr>
        <p:spPr>
          <a:xfrm>
            <a:off x="3028950" y="4768850"/>
            <a:ext cx="30861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457950" y="4768850"/>
            <a:ext cx="205740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None/>
            </a:pPr>
            <a:fld id="{9A0DB2DC-4C9A-4742-B13C-FB6460FD3503}" type="slidenum">
              <a:rPr lang="zh-CN" altLang="en-US" dirty="0">
                <a:ea typeface="等线" panose="02010600030101010101" pitchFamily="2" charset="-122"/>
              </a:rPr>
            </a:fld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31775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8" name="日期占位符 2"/>
          <p:cNvSpPr>
            <a:spLocks noGrp="1"/>
          </p:cNvSpPr>
          <p:nvPr>
            <p:ph type="dt" sz="half" idx="2"/>
          </p:nvPr>
        </p:nvSpPr>
        <p:spPr>
          <a:xfrm>
            <a:off x="628650" y="4768850"/>
            <a:ext cx="20574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541E1D-4C0D-4FEE-B37E-3CAE530332C2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页脚占位符 3"/>
          <p:cNvSpPr>
            <a:spLocks noGrp="1"/>
          </p:cNvSpPr>
          <p:nvPr>
            <p:ph type="ftr" sz="quarter" idx="3"/>
          </p:nvPr>
        </p:nvSpPr>
        <p:spPr>
          <a:xfrm>
            <a:off x="3028950" y="4768850"/>
            <a:ext cx="30861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457950" y="4768850"/>
            <a:ext cx="205740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None/>
            </a:pPr>
            <a:fld id="{9A0DB2DC-4C9A-4742-B13C-FB6460FD3503}" type="slidenum">
              <a:rPr lang="zh-CN" altLang="en-US" dirty="0">
                <a:ea typeface="等线" panose="02010600030101010101" pitchFamily="2" charset="-122"/>
              </a:rPr>
            </a:fld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31775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8" name="日期占位符 2"/>
          <p:cNvSpPr>
            <a:spLocks noGrp="1"/>
          </p:cNvSpPr>
          <p:nvPr>
            <p:ph type="dt" sz="half" idx="2"/>
          </p:nvPr>
        </p:nvSpPr>
        <p:spPr>
          <a:xfrm>
            <a:off x="628650" y="4768850"/>
            <a:ext cx="20574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0EBAB30-A4D7-4052-BF40-803385C395DD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页脚占位符 3"/>
          <p:cNvSpPr>
            <a:spLocks noGrp="1"/>
          </p:cNvSpPr>
          <p:nvPr>
            <p:ph type="ftr" sz="quarter" idx="3"/>
          </p:nvPr>
        </p:nvSpPr>
        <p:spPr>
          <a:xfrm>
            <a:off x="3028950" y="4768850"/>
            <a:ext cx="30861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457950" y="4768850"/>
            <a:ext cx="205740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None/>
            </a:pPr>
            <a:fld id="{9A0DB2DC-4C9A-4742-B13C-FB6460FD3503}" type="slidenum">
              <a:rPr lang="zh-CN" altLang="en-US" dirty="0">
                <a:ea typeface="等线" panose="02010600030101010101" pitchFamily="2" charset="-122"/>
              </a:rPr>
            </a:fld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31775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8850"/>
            <a:ext cx="20574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1EB8E68-1B46-43E3-B926-46AB0119AFF2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8850"/>
            <a:ext cx="30861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8850"/>
            <a:ext cx="205740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None/>
            </a:pPr>
            <a:fld id="{9A0DB2DC-4C9A-4742-B13C-FB6460FD3503}" type="slidenum">
              <a:rPr lang="zh-CN" altLang="en-US" dirty="0">
                <a:ea typeface="等线" panose="02010600030101010101" pitchFamily="2" charset="-122"/>
              </a:rPr>
            </a:fld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710EAFB-C362-4B1D-88BB-38373C966B59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advClick="0" advTm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31775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1"/>
          <p:cNvSpPr>
            <a:spLocks noGrp="1"/>
          </p:cNvSpPr>
          <p:nvPr>
            <p:ph type="dt" sz="half" idx="2"/>
          </p:nvPr>
        </p:nvSpPr>
        <p:spPr>
          <a:xfrm>
            <a:off x="628650" y="4768850"/>
            <a:ext cx="20574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8184132-D213-48B1-8943-AFD77867A0E8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页脚占位符 2"/>
          <p:cNvSpPr>
            <a:spLocks noGrp="1"/>
          </p:cNvSpPr>
          <p:nvPr>
            <p:ph type="ftr" sz="quarter" idx="3"/>
          </p:nvPr>
        </p:nvSpPr>
        <p:spPr>
          <a:xfrm>
            <a:off x="3028950" y="4768850"/>
            <a:ext cx="30861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457950" y="4768850"/>
            <a:ext cx="205740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None/>
            </a:pPr>
            <a:fld id="{9A0DB2DC-4C9A-4742-B13C-FB6460FD3503}" type="slidenum">
              <a:rPr lang="zh-CN" altLang="en-US" dirty="0">
                <a:ea typeface="等线" panose="02010600030101010101" pitchFamily="2" charset="-122"/>
              </a:rPr>
            </a:fld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31775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1"/>
          <p:cNvSpPr>
            <a:spLocks noGrp="1"/>
          </p:cNvSpPr>
          <p:nvPr>
            <p:ph type="dt" sz="half" idx="2"/>
          </p:nvPr>
        </p:nvSpPr>
        <p:spPr>
          <a:xfrm>
            <a:off x="628650" y="4768850"/>
            <a:ext cx="20574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4825163-C311-4660-AAD7-79208421AA2E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页脚占位符 2"/>
          <p:cNvSpPr>
            <a:spLocks noGrp="1"/>
          </p:cNvSpPr>
          <p:nvPr>
            <p:ph type="ftr" sz="quarter" idx="3"/>
          </p:nvPr>
        </p:nvSpPr>
        <p:spPr>
          <a:xfrm>
            <a:off x="3028950" y="4768850"/>
            <a:ext cx="30861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457950" y="4768850"/>
            <a:ext cx="205740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None/>
            </a:pPr>
            <a:fld id="{9A0DB2DC-4C9A-4742-B13C-FB6460FD3503}" type="slidenum">
              <a:rPr lang="zh-CN" altLang="en-US" dirty="0">
                <a:ea typeface="等线" panose="02010600030101010101" pitchFamily="2" charset="-122"/>
              </a:rPr>
            </a:fld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6.xml"/><Relationship Id="rId8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1.xml"/><Relationship Id="rId3" Type="http://schemas.openxmlformats.org/officeDocument/2006/relationships/slideLayout" Target="../slideLayouts/slideLayout30.xml"/><Relationship Id="rId28" Type="http://schemas.openxmlformats.org/officeDocument/2006/relationships/theme" Target="../theme/theme2.xml"/><Relationship Id="rId27" Type="http://schemas.openxmlformats.org/officeDocument/2006/relationships/slideLayout" Target="../slideLayouts/slideLayout54.xml"/><Relationship Id="rId26" Type="http://schemas.openxmlformats.org/officeDocument/2006/relationships/slideLayout" Target="../slideLayouts/slideLayout53.xml"/><Relationship Id="rId25" Type="http://schemas.openxmlformats.org/officeDocument/2006/relationships/slideLayout" Target="../slideLayouts/slideLayout52.xml"/><Relationship Id="rId24" Type="http://schemas.openxmlformats.org/officeDocument/2006/relationships/slideLayout" Target="../slideLayouts/slideLayout51.xml"/><Relationship Id="rId23" Type="http://schemas.openxmlformats.org/officeDocument/2006/relationships/slideLayout" Target="../slideLayouts/slideLayout50.xml"/><Relationship Id="rId22" Type="http://schemas.openxmlformats.org/officeDocument/2006/relationships/slideLayout" Target="../slideLayouts/slideLayout49.xml"/><Relationship Id="rId21" Type="http://schemas.openxmlformats.org/officeDocument/2006/relationships/slideLayout" Target="../slideLayouts/slideLayout48.xml"/><Relationship Id="rId20" Type="http://schemas.openxmlformats.org/officeDocument/2006/relationships/slideLayout" Target="../slideLayouts/slideLayout47.xml"/><Relationship Id="rId2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44.xml"/><Relationship Id="rId16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7.xml"/><Relationship Id="rId1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39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8850"/>
            <a:ext cx="20574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710EAFB-C362-4B1D-88BB-38373C966B59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8850"/>
            <a:ext cx="30861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8850"/>
            <a:ext cx="205740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>
                <a:solidFill>
                  <a:srgbClr val="898989"/>
                </a:solidFill>
                <a:ea typeface="等线" panose="02010600030101010101" pitchFamily="2" charset="-122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transition advClick="0" advTm="0"/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39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8850"/>
            <a:ext cx="20574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710EAFB-C362-4B1D-88BB-38373C966B59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8850"/>
            <a:ext cx="30861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8850"/>
            <a:ext cx="205740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>
                <a:solidFill>
                  <a:srgbClr val="898989"/>
                </a:solidFill>
                <a:ea typeface="等线" panose="02010600030101010101" pitchFamily="2" charset="-122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4" r:id="rId18"/>
    <p:sldLayoutId id="2147483695" r:id="rId19"/>
    <p:sldLayoutId id="2147483696" r:id="rId20"/>
    <p:sldLayoutId id="2147483697" r:id="rId21"/>
    <p:sldLayoutId id="2147483698" r:id="rId22"/>
    <p:sldLayoutId id="2147483699" r:id="rId23"/>
    <p:sldLayoutId id="2147483700" r:id="rId24"/>
    <p:sldLayoutId id="2147483701" r:id="rId25"/>
    <p:sldLayoutId id="2147483702" r:id="rId26"/>
    <p:sldLayoutId id="2147483703" r:id="rId27"/>
  </p:sldLayoutIdLst>
  <p:transition advClick="0" advTm="0"/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slide" Target="slide13.xml"/><Relationship Id="rId3" Type="http://schemas.openxmlformats.org/officeDocument/2006/relationships/tags" Target="../tags/tag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3554" name="月亮门 moon gate">
            <a:hlinkClick r:id="" action="ppaction://media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50875" y="1293813"/>
            <a:ext cx="573088" cy="609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3641725" y="1903413"/>
            <a:ext cx="5094288" cy="1545590"/>
          </a:xfrm>
          <a:prstGeom prst="rect">
            <a:avLst/>
          </a:prstGeom>
          <a:noFill/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lear Sans Light" pitchFamily="34" charset="0"/>
              </a:rPr>
              <a:t>第五章  数据查询</a:t>
            </a:r>
            <a:endParaRPr kumimoji="0" lang="en-US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lear Sans Light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lear Sans Light" pitchFamily="34" charset="0"/>
              </a:rPr>
              <a:t>(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lear Sans Light" pitchFamily="34" charset="0"/>
              </a:rPr>
              <a:t>练习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lear Sans Light" pitchFamily="34" charset="0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lear Sans Light" pitchFamily="34" charset="0"/>
              </a:rPr>
              <a:t>)</a:t>
            </a:r>
            <a:endParaRPr kumimoji="0" lang="id-ID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lear Sans Light" pitchFamily="34" charset="0"/>
            </a:endParaRPr>
          </a:p>
        </p:txBody>
      </p:sp>
      <p:pic>
        <p:nvPicPr>
          <p:cNvPr id="23556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6062" y="477838"/>
            <a:ext cx="4360862" cy="4359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MH_Entry_1"/>
          <p:cNvSpPr txBox="1"/>
          <p:nvPr>
            <p:custDataLst>
              <p:tags r:id="rId3"/>
            </p:custDataLst>
          </p:nvPr>
        </p:nvSpPr>
        <p:spPr>
          <a:xfrm>
            <a:off x="4114800" y="477838"/>
            <a:ext cx="5029200" cy="55563"/>
          </a:xfrm>
          <a:custGeom>
            <a:avLst/>
            <a:gdLst>
              <a:gd name="connsiteX0" fmla="*/ 0 w 2773194"/>
              <a:gd name="connsiteY0" fmla="*/ 0 h 253350"/>
              <a:gd name="connsiteX1" fmla="*/ 2508325 w 2773194"/>
              <a:gd name="connsiteY1" fmla="*/ 0 h 253350"/>
              <a:gd name="connsiteX2" fmla="*/ 2773194 w 2773194"/>
              <a:gd name="connsiteY2" fmla="*/ 253350 h 253350"/>
              <a:gd name="connsiteX3" fmla="*/ 0 w 2773194"/>
              <a:gd name="connsiteY3" fmla="*/ 253350 h 25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3194" h="253350">
                <a:moveTo>
                  <a:pt x="0" y="0"/>
                </a:moveTo>
                <a:lnTo>
                  <a:pt x="2508325" y="0"/>
                </a:lnTo>
                <a:lnTo>
                  <a:pt x="2773194" y="253350"/>
                </a:lnTo>
                <a:lnTo>
                  <a:pt x="0" y="253350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lIns="54000" tIns="0" rIns="216000" bIns="0" anchor="ctr">
            <a:normAutofit fontScale="25000" lnSpcReduction="20000"/>
          </a:bodyPr>
          <a:lstStyle/>
          <a:p>
            <a:pPr marR="0" algn="ctr"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kumimoji="0" lang="en-US" altLang="zh-CN" sz="1600" b="1" kern="1200" cap="none" spc="0" normalizeH="0" baseline="0" noProof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3558" name="MH_Entry_3">
            <a:hlinkClick r:id="rId4" action="ppaction://hlinksldjump"/>
          </p:cNvPr>
          <p:cNvSpPr/>
          <p:nvPr>
            <p:custDataLst>
              <p:tags r:id="rId5"/>
            </p:custDataLst>
          </p:nvPr>
        </p:nvSpPr>
        <p:spPr>
          <a:xfrm>
            <a:off x="4114800" y="660400"/>
            <a:ext cx="5029200" cy="55563"/>
          </a:xfrm>
          <a:custGeom>
            <a:avLst/>
            <a:gdLst>
              <a:gd name="txL" fmla="*/ 0 w 2773194"/>
              <a:gd name="txT" fmla="*/ 0 h 253350"/>
              <a:gd name="txR" fmla="*/ 2773194 w 2773194"/>
              <a:gd name="txB" fmla="*/ 253350 h 253350"/>
            </a:gdLst>
            <a:ahLst/>
            <a:cxnLst>
              <a:cxn ang="0">
                <a:pos x="0" y="0"/>
              </a:cxn>
              <a:cxn ang="0">
                <a:pos x="228916133" y="0"/>
              </a:cxn>
              <a:cxn ang="0">
                <a:pos x="253088661" y="0"/>
              </a:cxn>
              <a:cxn ang="0">
                <a:pos x="0" y="0"/>
              </a:cxn>
            </a:cxnLst>
            <a:rect l="txL" t="txT" r="txR" b="txB"/>
            <a:pathLst>
              <a:path w="2773194" h="253350">
                <a:moveTo>
                  <a:pt x="0" y="0"/>
                </a:moveTo>
                <a:lnTo>
                  <a:pt x="2508325" y="0"/>
                </a:lnTo>
                <a:lnTo>
                  <a:pt x="2773194" y="253350"/>
                </a:lnTo>
                <a:lnTo>
                  <a:pt x="0" y="253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 cap="flat" cmpd="sng">
            <a:solidFill>
              <a:schemeClr val="accent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3559" name="MH_Entry_4"/>
          <p:cNvSpPr/>
          <p:nvPr>
            <p:custDataLst>
              <p:tags r:id="rId6"/>
            </p:custDataLst>
          </p:nvPr>
        </p:nvSpPr>
        <p:spPr>
          <a:xfrm>
            <a:off x="4114800" y="4116388"/>
            <a:ext cx="5029200" cy="57150"/>
          </a:xfrm>
          <a:custGeom>
            <a:avLst/>
            <a:gdLst>
              <a:gd name="txL" fmla="*/ 0 w 2773194"/>
              <a:gd name="txT" fmla="*/ 0 h 253350"/>
              <a:gd name="txR" fmla="*/ 2773194 w 2773194"/>
              <a:gd name="txB" fmla="*/ 253350 h 253350"/>
            </a:gdLst>
            <a:ahLst/>
            <a:cxnLst>
              <a:cxn ang="0">
                <a:pos x="0" y="0"/>
              </a:cxn>
              <a:cxn ang="0">
                <a:pos x="228916133" y="0"/>
              </a:cxn>
              <a:cxn ang="0">
                <a:pos x="253088661" y="0"/>
              </a:cxn>
              <a:cxn ang="0">
                <a:pos x="0" y="0"/>
              </a:cxn>
            </a:cxnLst>
            <a:rect l="txL" t="txT" r="txR" b="txB"/>
            <a:pathLst>
              <a:path w="2773194" h="253350">
                <a:moveTo>
                  <a:pt x="0" y="0"/>
                </a:moveTo>
                <a:lnTo>
                  <a:pt x="2508325" y="0"/>
                </a:lnTo>
                <a:lnTo>
                  <a:pt x="2773194" y="253350"/>
                </a:lnTo>
                <a:lnTo>
                  <a:pt x="0" y="253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100000"/>
            </a:schemeClr>
          </a:solidFill>
          <a:ln w="9525" cap="flat" cmpd="sng">
            <a:solidFill>
              <a:schemeClr val="accent2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3560" name="MH_Entry_3">
            <a:hlinkClick r:id="rId4" action="ppaction://hlinksldjump"/>
          </p:cNvPr>
          <p:cNvSpPr/>
          <p:nvPr>
            <p:custDataLst>
              <p:tags r:id="rId7"/>
            </p:custDataLst>
          </p:nvPr>
        </p:nvSpPr>
        <p:spPr>
          <a:xfrm>
            <a:off x="4114800" y="4300538"/>
            <a:ext cx="5029200" cy="55562"/>
          </a:xfrm>
          <a:custGeom>
            <a:avLst/>
            <a:gdLst>
              <a:gd name="txL" fmla="*/ 0 w 2773194"/>
              <a:gd name="txT" fmla="*/ 0 h 253350"/>
              <a:gd name="txR" fmla="*/ 2773194 w 2773194"/>
              <a:gd name="txB" fmla="*/ 253350 h 253350"/>
            </a:gdLst>
            <a:ahLst/>
            <a:cxnLst>
              <a:cxn ang="0">
                <a:pos x="0" y="0"/>
              </a:cxn>
              <a:cxn ang="0">
                <a:pos x="228916133" y="0"/>
              </a:cxn>
              <a:cxn ang="0">
                <a:pos x="253088661" y="0"/>
              </a:cxn>
              <a:cxn ang="0">
                <a:pos x="0" y="0"/>
              </a:cxn>
            </a:cxnLst>
            <a:rect l="txL" t="txT" r="txR" b="txB"/>
            <a:pathLst>
              <a:path w="2773194" h="253350">
                <a:moveTo>
                  <a:pt x="0" y="0"/>
                </a:moveTo>
                <a:lnTo>
                  <a:pt x="2508325" y="0"/>
                </a:lnTo>
                <a:lnTo>
                  <a:pt x="2773194" y="253350"/>
                </a:lnTo>
                <a:lnTo>
                  <a:pt x="0" y="253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 cap="flat" cmpd="sng">
            <a:solidFill>
              <a:schemeClr val="accent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3561" name="灯片编号占位符 1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/>
          <a:lstStyle>
            <a:lvl1pPr marL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900" dirty="0">
                <a:solidFill>
                  <a:srgbClr val="898989"/>
                </a:solidFill>
                <a:ea typeface="等线" panose="02010600030101010101" pitchFamily="2" charset="-122"/>
              </a:rPr>
            </a:fld>
            <a:endParaRPr lang="zh-CN" altLang="en-US" sz="900" dirty="0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</p:cSld>
  <p:clrMapOvr>
    <a:masterClrMapping/>
  </p:clrMapOvr>
  <p:transition advClick="0" advTm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1191260" y="862965"/>
            <a:ext cx="676148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69875" indent="-269875"/>
            <a:endParaRPr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69875" indent="-269875"/>
            <a:r>
              <a:rPr lang="en-US" altLang="zh-CN" sz="1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9</a:t>
            </a:r>
            <a:r>
              <a:rPr lang="zh-CN" altLang="en-US" sz="1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zh-CN" sz="1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</a:t>
            </a:r>
            <a:r>
              <a:rPr lang="en-US" altLang="zh-CN" sz="1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kc</a:t>
            </a:r>
            <a:r>
              <a:rPr lang="zh-CN" altLang="en-US" sz="1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表中，统计每个学期开设的课程、总学时。</a:t>
            </a:r>
            <a:endParaRPr sz="16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69875" indent="-269875"/>
            <a:endParaRPr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advClick="0" advTm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1032510" y="707390"/>
            <a:ext cx="7185660" cy="40309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69875" indent="-269875"/>
            <a:r>
              <a:rPr lang="zh-CN" altLang="en-US" sz="1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1.在xs</a:t>
            </a:r>
            <a:r>
              <a:rPr lang="en-US" altLang="zh-CN" sz="1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qk</a:t>
            </a:r>
            <a:r>
              <a:rPr lang="zh-CN" altLang="en-US" sz="1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表中，统计班干部的人数；</a:t>
            </a:r>
            <a:endParaRPr lang="zh-CN" altLang="en-US" sz="16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69875" indent="-269875"/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SELECT COUNT(备注) 人数 FROM xsqk 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;</a:t>
            </a:r>
            <a:endParaRPr lang="en-US" altLang="zh-CN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69875" indent="-269875"/>
            <a:endParaRPr lang="zh-CN" alt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69875" indent="-269875"/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.在xs_kc表中，统计每门课程的</a:t>
            </a:r>
            <a:r>
              <a:rPr lang="zh-CN" altLang="en-US" sz="1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总分、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平均分、</a:t>
            </a:r>
            <a:r>
              <a:rPr lang="zh-CN" altLang="en-US" sz="1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最高分、</a:t>
            </a:r>
            <a:r>
              <a:rPr lang="zh-CN" altLang="en-US" sz="1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最低分；</a:t>
            </a:r>
            <a:endParaRPr lang="zh-CN" altLang="en-US" sz="16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69875" indent="-269875"/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SELECT SUM(成绩) 总成绩, AVG(成绩) 平均成绩, MAX(成绩) 最高分, </a:t>
            </a:r>
            <a:endParaRPr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69875" indent="-269875"/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MIN(成绩) 最低分 FROM xs_kc</a:t>
            </a:r>
            <a:r>
              <a:rPr 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;</a:t>
            </a:r>
            <a:endParaRPr 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69875" indent="-269875"/>
            <a:endParaRPr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69875" indent="-269875"/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.在xs_kc表中，统计每门课程的选修人数；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9875" indent="-269875"/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SELECT 课程号, COUNT(课程号) 选课人数 FROM xs_kc GROUP BY 课程号</a:t>
            </a:r>
            <a:r>
              <a:rPr 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;</a:t>
            </a:r>
            <a:endParaRPr 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9875" indent="-269875"/>
            <a:endParaRPr 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9875" indent="-269875"/>
            <a:r>
              <a:rPr lang="en-US" altLang="zh-CN" sz="1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</a:t>
            </a:r>
            <a:r>
              <a:rPr lang="zh-CN" altLang="en-US" sz="1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.在xsqk表中，统计出生日期在1998年以后的学生人数。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9875" indent="-269875"/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SELECT COUNT(*) 学生人数 FROM xsqk WHERE 出生日期&gt;19981231</a:t>
            </a:r>
            <a:endParaRPr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69875" indent="-269875"/>
            <a:endParaRPr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9875" indent="-269875"/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.在xs_kc表中，统计选修了课程号为“101”的学生平均分；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9875" indent="-269875"/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SELECT 课程号, AVG(成绩) 平均成绩 FROM xs_kc WHERE 课程号='101'</a:t>
            </a:r>
            <a:endParaRPr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9875" indent="-269875"/>
            <a:endParaRPr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advClick="0" advTm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1191260" y="680720"/>
            <a:ext cx="6761480" cy="37846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69875" indent="-269875"/>
            <a:r>
              <a:rPr lang="en-US" altLang="zh-CN" sz="1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6</a:t>
            </a:r>
            <a:r>
              <a:rPr lang="zh-CN" altLang="en-US" sz="1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.在xs_kc表中，统计成绩在70分到80分的学生人数；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9875" indent="-269875"/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SELECT COUNT(成绩) 学生人数 FROM xs_kc WHERE 成绩 BETWEEN 70 AND 80</a:t>
            </a:r>
            <a:endParaRPr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69875" indent="-269875"/>
            <a:endParaRPr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9875" indent="-269875"/>
            <a:r>
              <a:rPr lang="en-US" altLang="zh-CN" sz="1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7</a:t>
            </a:r>
            <a:r>
              <a:rPr lang="zh-CN" altLang="en-US" sz="1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.在xs</a:t>
            </a:r>
            <a:r>
              <a:rPr lang="en-US" altLang="zh-CN" sz="1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qk</a:t>
            </a:r>
            <a:r>
              <a:rPr lang="zh-CN" altLang="en-US" sz="1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表中，统计班干部的姓名和职务；</a:t>
            </a:r>
            <a:endParaRPr lang="zh-CN" altLang="en-US" sz="16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69875" indent="-269875"/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SELECT 备注, COUNT(备注) 人数, GROUP_CONCAT(姓名) 姓名 FROM xsqk GROUP BY 备注 HAVING 人数&gt;0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;</a:t>
            </a:r>
            <a:endParaRPr lang="en-US" altLang="zh-CN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69875" indent="-269875"/>
            <a:endParaRPr lang="en-US" altLang="zh-CN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69875" indent="-269875" algn="l">
              <a:buClrTx/>
              <a:buSzTx/>
              <a:buFontTx/>
            </a:pPr>
            <a:r>
              <a:rPr lang="zh-CN" altLang="en-US" sz="1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8.在xsqk表中，统计各个专业男生女生的人数；</a:t>
            </a:r>
            <a:endParaRPr lang="zh-CN" altLang="en-US" sz="16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69875" indent="-269875"/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SELECT 专业名, 性别, COUNT(*) 人数 FROM xsqk GROUP BY 专业名, 性别</a:t>
            </a:r>
            <a:endParaRPr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69875" indent="-269875"/>
            <a:endParaRPr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69875" indent="-269875"/>
            <a:r>
              <a:rPr lang="en-US" altLang="zh-CN" sz="1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9</a:t>
            </a:r>
            <a:r>
              <a:rPr lang="zh-CN" altLang="en-US" sz="1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zh-CN" sz="1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</a:t>
            </a:r>
            <a:r>
              <a:rPr lang="en-US" altLang="zh-CN" sz="1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kc</a:t>
            </a:r>
            <a:r>
              <a:rPr lang="zh-CN" altLang="en-US" sz="1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表中，统计每个学期开设的课程、总学时。</a:t>
            </a:r>
            <a:endParaRPr sz="16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69875" indent="-269875"/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SELECT 开课学期, SUM(学时) 总学时, GROUP_CONCAT(课程名) 开设课程 FROM kc GROUP BY 开课学期</a:t>
            </a:r>
            <a:endParaRPr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advClick="0" advTm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Box 5"/>
          <p:cNvSpPr txBox="1"/>
          <p:nvPr/>
        </p:nvSpPr>
        <p:spPr>
          <a:xfrm>
            <a:off x="1165225" y="2005013"/>
            <a:ext cx="4140200" cy="900113"/>
          </a:xfrm>
          <a:prstGeom prst="rect">
            <a:avLst/>
          </a:prstGeom>
          <a:noFill/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lear Sans Light" pitchFamily="34" charset="0"/>
              </a:rPr>
              <a:t>  谢谢观看</a:t>
            </a:r>
            <a:endParaRPr kumimoji="0" lang="id-ID" altLang="zh-CN" sz="3600" b="1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lear Sans Light" pitchFamily="34" charset="0"/>
            </a:endParaRPr>
          </a:p>
        </p:txBody>
      </p:sp>
      <p:pic>
        <p:nvPicPr>
          <p:cNvPr id="39939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0588" y="544513"/>
            <a:ext cx="4360862" cy="4359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9940" name="灯片编号占位符 1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/>
          <a:lstStyle>
            <a:lvl1pPr marL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900" dirty="0">
                <a:solidFill>
                  <a:srgbClr val="898989"/>
                </a:solidFill>
                <a:ea typeface="等线" panose="02010600030101010101" pitchFamily="2" charset="-122"/>
              </a:rPr>
            </a:fld>
            <a:endParaRPr lang="zh-CN" altLang="en-US" sz="900" dirty="0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</p:cSld>
  <p:clrMapOvr>
    <a:masterClrMapping/>
  </p:clrMapOvr>
  <p:transition advTm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979170" y="516255"/>
            <a:ext cx="7185660" cy="13220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69875" indent="-269875"/>
            <a:endParaRPr lang="zh-CN" altLang="en-US" sz="16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69875" indent="-269875"/>
            <a:endParaRPr lang="zh-CN" altLang="en-US" sz="16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69875" indent="-269875"/>
            <a:r>
              <a:rPr lang="zh-CN" altLang="en-US" sz="1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1.在xs</a:t>
            </a:r>
            <a:r>
              <a:rPr lang="en-US" altLang="zh-CN" sz="1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qk</a:t>
            </a:r>
            <a:r>
              <a:rPr lang="zh-CN" altLang="en-US" sz="1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表中，统计班干部的人数；</a:t>
            </a:r>
            <a:endParaRPr lang="zh-CN" altLang="en-US" sz="16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69875" indent="-269875"/>
            <a:endParaRPr lang="zh-CN" alt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69875" indent="-269875"/>
            <a:endParaRPr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advClick="0" advTm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979170" y="516255"/>
            <a:ext cx="7185660" cy="1076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69875" indent="-269875"/>
            <a:endParaRPr lang="zh-CN" alt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69875" indent="-269875"/>
            <a:endParaRPr lang="zh-CN" alt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69875" indent="-269875"/>
            <a:endParaRPr lang="zh-CN" alt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69875" indent="-269875"/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.在xs_kc表中，统计每门课程的</a:t>
            </a:r>
            <a:r>
              <a:rPr lang="zh-CN" altLang="en-US" sz="1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总分、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平均分、</a:t>
            </a:r>
            <a:r>
              <a:rPr lang="zh-CN" altLang="en-US" sz="1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最高分、</a:t>
            </a:r>
            <a:r>
              <a:rPr lang="zh-CN" altLang="en-US" sz="1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最低分；</a:t>
            </a:r>
            <a:endParaRPr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advClick="0" advTm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979170" y="516255"/>
            <a:ext cx="7185660" cy="20612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69875" indent="-269875"/>
            <a:endParaRPr lang="zh-CN" altLang="en-US" sz="16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69875" indent="-269875"/>
            <a:endParaRPr lang="zh-CN" altLang="en-US" sz="16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69875" indent="-269875"/>
            <a:endParaRPr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69875" indent="-269875"/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.在xs_kc表中，统计每门课程的选修人数；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9875" indent="-269875"/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9875" indent="-269875"/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9875" indent="-269875"/>
            <a:endParaRPr 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9875" indent="-269875"/>
            <a:endParaRPr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advClick="0" advTm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979170" y="516255"/>
            <a:ext cx="7185660" cy="1076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69875" indent="-269875"/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9875" indent="-269875"/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9875" indent="-269875"/>
            <a:endParaRPr 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9875" indent="-269875"/>
            <a:r>
              <a:rPr lang="en-US" altLang="zh-CN" sz="1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</a:t>
            </a:r>
            <a:r>
              <a:rPr lang="zh-CN" altLang="en-US" sz="1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.在xsqk表中，统计出生日期在1998年以后的学生人数。</a:t>
            </a:r>
            <a:endParaRPr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advClick="0" advTm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979170" y="516255"/>
            <a:ext cx="7185660" cy="13220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69875" indent="-269875"/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69875" indent="-269875"/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9875" indent="-269875"/>
            <a:endParaRPr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9875" indent="-269875"/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.在xs_kc表中，统计选修了课程号为“101”的学生平均分；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9875" indent="-269875"/>
            <a:endParaRPr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advClick="0" advTm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1191260" y="872490"/>
            <a:ext cx="676148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69875" indent="-269875"/>
            <a:endParaRPr lang="en-US" altLang="zh-CN" sz="16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69875" indent="-269875"/>
            <a:r>
              <a:rPr lang="en-US" altLang="zh-CN" sz="1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6</a:t>
            </a:r>
            <a:r>
              <a:rPr lang="zh-CN" altLang="en-US" sz="1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.在xs_kc表中，统计成绩在70分到80分的学生人数；</a:t>
            </a:r>
            <a:endParaRPr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advClick="0" advTm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1191260" y="872490"/>
            <a:ext cx="676148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69875" indent="-269875"/>
            <a:endParaRPr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9875" indent="-269875"/>
            <a:r>
              <a:rPr lang="en-US" altLang="zh-CN" sz="1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7</a:t>
            </a:r>
            <a:r>
              <a:rPr lang="zh-CN" altLang="en-US" sz="1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.在xs</a:t>
            </a:r>
            <a:r>
              <a:rPr lang="en-US" altLang="zh-CN" sz="1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qk</a:t>
            </a:r>
            <a:r>
              <a:rPr lang="zh-CN" altLang="en-US" sz="1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表中，统计班干部的姓名和职务；</a:t>
            </a:r>
            <a:endParaRPr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advClick="0" advTm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1191260" y="872490"/>
            <a:ext cx="676148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69875" indent="-269875" algn="l">
              <a:buClrTx/>
              <a:buSzTx/>
              <a:buFontTx/>
            </a:pPr>
            <a:endParaRPr lang="zh-CN" altLang="en-US" sz="16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69875" indent="-269875" algn="l">
              <a:buClrTx/>
              <a:buSzTx/>
              <a:buFontTx/>
            </a:pPr>
            <a:r>
              <a:rPr lang="zh-CN" altLang="en-US" sz="1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8.在xsqk表中，统计各个专业男生女生的人数；</a:t>
            </a:r>
            <a:endParaRPr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advClick="0" advTm="0"/>
</p:sld>
</file>

<file path=ppt/tags/tag1.xml><?xml version="1.0" encoding="utf-8"?>
<p:tagLst xmlns:p="http://schemas.openxmlformats.org/presentationml/2006/main">
  <p:tag name="MH" val="20160427150712"/>
  <p:tag name="MH_LIBRARY" val="CONTENTS"/>
  <p:tag name="MH_TYPE" val="ENTRY"/>
  <p:tag name="ID" val="545818"/>
  <p:tag name="MH_ORDER" val="1"/>
</p:tagLst>
</file>

<file path=ppt/tags/tag2.xml><?xml version="1.0" encoding="utf-8"?>
<p:tagLst xmlns:p="http://schemas.openxmlformats.org/presentationml/2006/main">
  <p:tag name="MH" val="20160427150712"/>
  <p:tag name="MH_LIBRARY" val="CONTENTS"/>
  <p:tag name="MH_TYPE" val="ENTRY"/>
  <p:tag name="ID" val="545818"/>
  <p:tag name="MH_ORDER" val="3"/>
</p:tagLst>
</file>

<file path=ppt/tags/tag3.xml><?xml version="1.0" encoding="utf-8"?>
<p:tagLst xmlns:p="http://schemas.openxmlformats.org/presentationml/2006/main">
  <p:tag name="MH" val="20160427150712"/>
  <p:tag name="MH_LIBRARY" val="CONTENTS"/>
  <p:tag name="MH_TYPE" val="ENTRY"/>
  <p:tag name="ID" val="545818"/>
  <p:tag name="MH_ORDER" val="4"/>
</p:tagLst>
</file>

<file path=ppt/tags/tag4.xml><?xml version="1.0" encoding="utf-8"?>
<p:tagLst xmlns:p="http://schemas.openxmlformats.org/presentationml/2006/main">
  <p:tag name="MH" val="20160427150712"/>
  <p:tag name="MH_LIBRARY" val="CONTENTS"/>
  <p:tag name="MH_TYPE" val="ENTRY"/>
  <p:tag name="ID" val="545818"/>
  <p:tag name="MH_ORDER" val="3"/>
</p:tagLst>
</file>

<file path=ppt/theme/theme1.xml><?xml version="1.0" encoding="utf-8"?>
<a:theme xmlns:a="http://schemas.openxmlformats.org/drawingml/2006/main" name="www.33ppt.com​​">
  <a:themeElements>
    <a:clrScheme name="自定义 92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89FD2"/>
      </a:accent1>
      <a:accent2>
        <a:srgbClr val="E28E14"/>
      </a:accent2>
      <a:accent3>
        <a:srgbClr val="A7BF20"/>
      </a:accent3>
      <a:accent4>
        <a:srgbClr val="289FD2"/>
      </a:accent4>
      <a:accent5>
        <a:srgbClr val="E28E14"/>
      </a:accent5>
      <a:accent6>
        <a:srgbClr val="A7BF20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www.33ppt.com​​">
  <a:themeElements>
    <a:clrScheme name="自定义 92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89FD2"/>
      </a:accent1>
      <a:accent2>
        <a:srgbClr val="E28E14"/>
      </a:accent2>
      <a:accent3>
        <a:srgbClr val="A7BF20"/>
      </a:accent3>
      <a:accent4>
        <a:srgbClr val="289FD2"/>
      </a:accent4>
      <a:accent5>
        <a:srgbClr val="E28E14"/>
      </a:accent5>
      <a:accent6>
        <a:srgbClr val="A7BF20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1019</Words>
  <Application>WPS 演示</Application>
  <PresentationFormat/>
  <Paragraphs>73</Paragraphs>
  <Slides>13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Arial</vt:lpstr>
      <vt:lpstr>宋体</vt:lpstr>
      <vt:lpstr>Wingdings</vt:lpstr>
      <vt:lpstr>Calibri</vt:lpstr>
      <vt:lpstr>等线</vt:lpstr>
      <vt:lpstr>Calibri Light</vt:lpstr>
      <vt:lpstr>微软雅黑</vt:lpstr>
      <vt:lpstr>Clear Sans Light</vt:lpstr>
      <vt:lpstr>Segoe Print</vt:lpstr>
      <vt:lpstr>Arial Unicode MS</vt:lpstr>
      <vt:lpstr>等线 Light</vt:lpstr>
      <vt:lpstr>www.33ppt.com​​</vt:lpstr>
      <vt:lpstr>1_www.33ppt.com​​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www.33ppt.com</dc:title>
  <dc:creator>www.33ppt.com</dc:creator>
  <cp:lastModifiedBy>剑光血影2</cp:lastModifiedBy>
  <cp:revision>103</cp:revision>
  <dcterms:created xsi:type="dcterms:W3CDTF">2017-06-22T09:46:00Z</dcterms:created>
  <dcterms:modified xsi:type="dcterms:W3CDTF">2020-04-08T02:02:19Z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