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3"/>
  </p:sldMasterIdLst>
  <p:notesMasterIdLst>
    <p:notesMasterId r:id="rId5"/>
  </p:notesMasterIdLst>
  <p:handoutMasterIdLst>
    <p:handoutMasterId r:id="rId17"/>
  </p:handoutMasterIdLst>
  <p:sldIdLst>
    <p:sldId id="257" r:id="rId4"/>
    <p:sldId id="390" r:id="rId6"/>
    <p:sldId id="429" r:id="rId7"/>
    <p:sldId id="428" r:id="rId8"/>
    <p:sldId id="427" r:id="rId9"/>
    <p:sldId id="425" r:id="rId10"/>
    <p:sldId id="412" r:id="rId11"/>
    <p:sldId id="430" r:id="rId12"/>
    <p:sldId id="431" r:id="rId13"/>
    <p:sldId id="432" r:id="rId14"/>
    <p:sldId id="423" r:id="rId15"/>
    <p:sldId id="336" r:id="rId16"/>
  </p:sldIdLst>
  <p:sldSz cx="9144000" cy="514540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C6114"/>
    <a:srgbClr val="1BB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84"/>
    <p:restoredTop sz="94660"/>
  </p:normalViewPr>
  <p:slideViewPr>
    <p:cSldViewPr snapToGrid="0" showGuides="1">
      <p:cViewPr>
        <p:scale>
          <a:sx n="68" d="100"/>
          <a:sy n="68" d="100"/>
        </p:scale>
        <p:origin x="-84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4" d="100"/>
        <a:sy n="5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D7A7D8-6B67-4C71-83FC-DF05D6F348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DC2F87-3003-4E2E-945A-F233F7C385B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9333E-46AB-44BA-AD79-E0ED5949600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23D453-3D1C-4EA9-BD8C-8DDFA689FC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465A0-B870-4ED5-8BBE-F2E1B29187A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6A404-4D23-470F-AA93-0C6CC26955F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2AC4B-65BC-4291-8D01-A71D56D01F7B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3F6DF2-8BC3-4624-A137-099B63EB0B1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FFF64-7010-4A4D-8219-6F65ABE33A3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541E1D-4C0D-4FEE-B37E-3CAE530332C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BAB30-A4D7-4052-BF40-803385C395D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6B50BB-E344-4B3C-A799-CCDB379AFAC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301501-3AE8-41AF-AEC4-C89829CEEE3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EB8E68-1B46-43E3-B926-46AB0119AFF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184132-D213-48B1-8943-AFD77867A0E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25163-C311-4660-AAD7-79208421AA2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09333E-46AB-44BA-AD79-E0ED5949600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6B50BB-E344-4B3C-A799-CCDB379AFAC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23D453-3D1C-4EA9-BD8C-8DDFA689FC2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34465A0-B870-4ED5-8BBE-F2E1B29187A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56A404-4D23-470F-AA93-0C6CC26955F6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301501-3AE8-41AF-AEC4-C89829CEEE3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82AC4B-65BC-4291-8D01-A71D56D01F7B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3F6DF2-8BC3-4624-A137-099B63EB0B15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8FFF64-7010-4A4D-8219-6F65ABE33A33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541E1D-4C0D-4FEE-B37E-3CAE530332C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EBAB30-A4D7-4052-BF40-803385C395DD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EB8E68-1B46-43E3-B926-46AB0119AFF2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184132-D213-48B1-8943-AFD77867A0E8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1775"/>
            <a:ext cx="43180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825163-C311-4660-AAD7-79208421AA2E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advClick="0" advTm="0"/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10EAFB-C362-4B1D-88BB-38373C966B59}" type="datetime1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transition advClick="0" advTm="0"/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slide" Target="slide1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月亮门 moon gate">
            <a:hlinkClick r:id="" action="ppaction://media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0875" y="1293813"/>
            <a:ext cx="573088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41725" y="1903413"/>
            <a:ext cx="5094288" cy="1545590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第五章  数据查询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练习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)</a:t>
            </a:r>
            <a:endParaRPr kumimoji="0" lang="id-ID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2355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062" y="477838"/>
            <a:ext cx="4360862" cy="435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114800" y="477838"/>
            <a:ext cx="5029200" cy="55563"/>
          </a:xfrm>
          <a:custGeom>
            <a:avLst/>
            <a:gdLst>
              <a:gd name="connsiteX0" fmla="*/ 0 w 2773194"/>
              <a:gd name="connsiteY0" fmla="*/ 0 h 253350"/>
              <a:gd name="connsiteX1" fmla="*/ 2508325 w 2773194"/>
              <a:gd name="connsiteY1" fmla="*/ 0 h 253350"/>
              <a:gd name="connsiteX2" fmla="*/ 2773194 w 2773194"/>
              <a:gd name="connsiteY2" fmla="*/ 253350 h 253350"/>
              <a:gd name="connsiteX3" fmla="*/ 0 w 2773194"/>
              <a:gd name="connsiteY3" fmla="*/ 253350 h 2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54000" tIns="0" rIns="216000" bIns="0" anchor="ctr">
            <a:normAutofit fontScale="25000" lnSpcReduction="20000"/>
          </a:bodyPr>
          <a:lstStyle/>
          <a:p>
            <a:pPr marR="0"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600" b="1" kern="1200" cap="none" spc="0" normalizeH="0" baseline="0" noProof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558" name="MH_Entry_3">
            <a:hlinkClick r:id="rId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114800" y="660400"/>
            <a:ext cx="5029200" cy="55563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9" name="MH_Entry_4"/>
          <p:cNvSpPr/>
          <p:nvPr>
            <p:custDataLst>
              <p:tags r:id="rId6"/>
            </p:custDataLst>
          </p:nvPr>
        </p:nvSpPr>
        <p:spPr>
          <a:xfrm>
            <a:off x="4114800" y="4116388"/>
            <a:ext cx="5029200" cy="57150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0" name="MH_Entry_3">
            <a:hlinkClick r:id="rId4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114800" y="4300538"/>
            <a:ext cx="5029200" cy="55562"/>
          </a:xfrm>
          <a:custGeom>
            <a:avLst/>
            <a:gdLst>
              <a:gd name="txL" fmla="*/ 0 w 2773194"/>
              <a:gd name="txT" fmla="*/ 0 h 253350"/>
              <a:gd name="txR" fmla="*/ 2773194 w 2773194"/>
              <a:gd name="txB" fmla="*/ 253350 h 253350"/>
            </a:gdLst>
            <a:ahLst/>
            <a:cxnLst>
              <a:cxn ang="0">
                <a:pos x="0" y="0"/>
              </a:cxn>
              <a:cxn ang="0">
                <a:pos x="228916133" y="0"/>
              </a:cxn>
              <a:cxn ang="0">
                <a:pos x="253088661" y="0"/>
              </a:cxn>
              <a:cxn ang="0">
                <a:pos x="0" y="0"/>
              </a:cxn>
            </a:cxnLst>
            <a:rect l="txL" t="txT" r="txR" b="txB"/>
            <a:pathLst>
              <a:path w="2773194" h="253350">
                <a:moveTo>
                  <a:pt x="0" y="0"/>
                </a:moveTo>
                <a:lnTo>
                  <a:pt x="2508325" y="0"/>
                </a:lnTo>
                <a:lnTo>
                  <a:pt x="2773194" y="253350"/>
                </a:lnTo>
                <a:lnTo>
                  <a:pt x="0" y="2533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61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62965"/>
            <a:ext cx="6761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.查询有成绩不及格学生的授课教师；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91260" y="862965"/>
            <a:ext cx="6761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.查询平均分低于60的学生信息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600"/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/>
        </p:nvSpPr>
        <p:spPr>
          <a:xfrm>
            <a:off x="1165225" y="2005013"/>
            <a:ext cx="4140200" cy="900113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31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  谢谢观看</a:t>
            </a:r>
            <a:endParaRPr kumimoji="0" lang="id-ID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pic>
        <p:nvPicPr>
          <p:cNvPr id="3993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588" y="544513"/>
            <a:ext cx="4360862" cy="435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9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900" dirty="0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1.查询所有不及格学生的学号、姓名和专业名；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2.查询成绩在80分以上的学生学号、姓名、课程号和授课教师；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3.查询有成绩不及格学生的授课教师；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4.查询选修了“计算机硬件基础”的学生学号和姓名。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9170" y="516255"/>
            <a:ext cx="71856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.查询课程号为“101”的不及格学生学号和姓名；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72490"/>
            <a:ext cx="6761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.查询选修了两门课程的学生学号和姓名；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72490"/>
            <a:ext cx="6761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9875" indent="-269875"/>
            <a:r>
              <a:rPr 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.查询每门课程最高分的学生信息；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191260" y="872490"/>
            <a:ext cx="6761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 algn="l">
              <a:buClrTx/>
              <a:buSzTx/>
              <a:buFontTx/>
            </a:pPr>
            <a:endParaRPr lang="zh-CN" altLang="en-US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r>
              <a:rPr 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.查询至少有一门课程不及格的学生信息；</a:t>
            </a:r>
            <a:endParaRPr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9875" indent="-269875"/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1"/>
</p:tagLst>
</file>

<file path=ppt/tags/tag2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ags/tag3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4"/>
</p:tagLst>
</file>

<file path=ppt/tags/tag4.xml><?xml version="1.0" encoding="utf-8"?>
<p:tagLst xmlns:p="http://schemas.openxmlformats.org/presentationml/2006/main">
  <p:tag name="MH" val="20160427150712"/>
  <p:tag name="MH_LIBRARY" val="CONTENTS"/>
  <p:tag name="MH_TYPE" val="ENTRY"/>
  <p:tag name="ID" val="545818"/>
  <p:tag name="MH_ORDER" val="3"/>
</p:tagLst>
</file>

<file path=ppt/theme/theme1.xml><?xml version="1.0" encoding="utf-8"?>
<a:theme xmlns:a="http://schemas.openxmlformats.org/drawingml/2006/main" name="www.33ppt.com​​">
  <a:themeElements>
    <a:clrScheme name="自定义 9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9FD2"/>
      </a:accent1>
      <a:accent2>
        <a:srgbClr val="E28E14"/>
      </a:accent2>
      <a:accent3>
        <a:srgbClr val="A7BF20"/>
      </a:accent3>
      <a:accent4>
        <a:srgbClr val="289FD2"/>
      </a:accent4>
      <a:accent5>
        <a:srgbClr val="E28E14"/>
      </a:accent5>
      <a:accent6>
        <a:srgbClr val="A7BF2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ww.33ppt.com​​">
  <a:themeElements>
    <a:clrScheme name="自定义 9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9FD2"/>
      </a:accent1>
      <a:accent2>
        <a:srgbClr val="E28E14"/>
      </a:accent2>
      <a:accent3>
        <a:srgbClr val="A7BF20"/>
      </a:accent3>
      <a:accent4>
        <a:srgbClr val="289FD2"/>
      </a:accent4>
      <a:accent5>
        <a:srgbClr val="E28E14"/>
      </a:accent5>
      <a:accent6>
        <a:srgbClr val="A7BF20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WPS 演示</Application>
  <PresentationFormat/>
  <Paragraphs>51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等线</vt:lpstr>
      <vt:lpstr>Calibri Light</vt:lpstr>
      <vt:lpstr>微软雅黑</vt:lpstr>
      <vt:lpstr>Clear Sans Light</vt:lpstr>
      <vt:lpstr>Segoe Print</vt:lpstr>
      <vt:lpstr>Arial Unicode MS</vt:lpstr>
      <vt:lpstr>等线 Light</vt:lpstr>
      <vt:lpstr>www.33ppt.com​​</vt:lpstr>
      <vt:lpstr>1_www.33ppt.com​​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www.33ppt.com</dc:creator>
  <cp:lastModifiedBy>剑光血影2</cp:lastModifiedBy>
  <cp:revision>104</cp:revision>
  <dcterms:created xsi:type="dcterms:W3CDTF">2017-06-22T09:46:00Z</dcterms:created>
  <dcterms:modified xsi:type="dcterms:W3CDTF">2020-04-18T02:20:44Z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