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9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5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688C-ADBA-4E35-B40D-6D5E1F95C5D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4690-DFC9-4C26-986C-B51E46A6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30138" y="1332411"/>
            <a:ext cx="1606732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730138" y="2831373"/>
            <a:ext cx="1606732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贷款核心</a:t>
            </a:r>
            <a:endParaRPr lang="en-US" altLang="zh-CN" dirty="0" smtClean="0"/>
          </a:p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oan-core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9634" y="2090057"/>
            <a:ext cx="1123406" cy="796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11480" y="535577"/>
            <a:ext cx="1123406" cy="796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35878" y="130630"/>
            <a:ext cx="1195252" cy="613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后台管理界面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6"/>
            <a:endCxn id="2" idx="1"/>
          </p:cNvCxnSpPr>
          <p:nvPr/>
        </p:nvCxnSpPr>
        <p:spPr>
          <a:xfrm>
            <a:off x="1534886" y="933994"/>
            <a:ext cx="119525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" idx="1"/>
          </p:cNvCxnSpPr>
          <p:nvPr/>
        </p:nvCxnSpPr>
        <p:spPr>
          <a:xfrm flipV="1">
            <a:off x="1463040" y="1711234"/>
            <a:ext cx="1267098" cy="7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2" idx="0"/>
          </p:cNvCxnSpPr>
          <p:nvPr/>
        </p:nvCxnSpPr>
        <p:spPr>
          <a:xfrm>
            <a:off x="3533504" y="744585"/>
            <a:ext cx="0" cy="58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394961" y="2831373"/>
            <a:ext cx="1606732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风控平台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131130" y="4330335"/>
            <a:ext cx="1606732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资金平台</a:t>
            </a:r>
            <a:endParaRPr lang="en-US" altLang="zh-CN" dirty="0" smtClean="0"/>
          </a:p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s-core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79715" y="4330335"/>
            <a:ext cx="1606732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支付平台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282545" y="4023360"/>
            <a:ext cx="1397726" cy="496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小贷公司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282545" y="4839786"/>
            <a:ext cx="1397726" cy="496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信托公司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1"/>
            <a:endCxn id="16" idx="3"/>
          </p:cNvCxnSpPr>
          <p:nvPr/>
        </p:nvCxnSpPr>
        <p:spPr>
          <a:xfrm flipH="1">
            <a:off x="2586447" y="4709158"/>
            <a:ext cx="154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2"/>
            <a:endCxn id="3" idx="0"/>
          </p:cNvCxnSpPr>
          <p:nvPr/>
        </p:nvCxnSpPr>
        <p:spPr>
          <a:xfrm>
            <a:off x="3533504" y="2090057"/>
            <a:ext cx="0" cy="7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  <a:endCxn id="14" idx="1"/>
          </p:cNvCxnSpPr>
          <p:nvPr/>
        </p:nvCxnSpPr>
        <p:spPr>
          <a:xfrm>
            <a:off x="4336870" y="3210196"/>
            <a:ext cx="1058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2"/>
            <a:endCxn id="15" idx="0"/>
          </p:cNvCxnSpPr>
          <p:nvPr/>
        </p:nvCxnSpPr>
        <p:spPr>
          <a:xfrm>
            <a:off x="3533504" y="3589019"/>
            <a:ext cx="1400992" cy="7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5" idx="0"/>
          </p:cNvCxnSpPr>
          <p:nvPr/>
        </p:nvCxnSpPr>
        <p:spPr>
          <a:xfrm flipH="1">
            <a:off x="4934496" y="3589019"/>
            <a:ext cx="1263831" cy="7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17" idx="1"/>
          </p:cNvCxnSpPr>
          <p:nvPr/>
        </p:nvCxnSpPr>
        <p:spPr>
          <a:xfrm flipV="1">
            <a:off x="5737862" y="4271555"/>
            <a:ext cx="1544683" cy="4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3"/>
            <a:endCxn id="18" idx="1"/>
          </p:cNvCxnSpPr>
          <p:nvPr/>
        </p:nvCxnSpPr>
        <p:spPr>
          <a:xfrm>
            <a:off x="5737862" y="4709158"/>
            <a:ext cx="1544683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steve</dc:creator>
  <cp:lastModifiedBy>chen steve</cp:lastModifiedBy>
  <cp:revision>13</cp:revision>
  <dcterms:created xsi:type="dcterms:W3CDTF">2018-05-15T15:16:40Z</dcterms:created>
  <dcterms:modified xsi:type="dcterms:W3CDTF">2018-05-15T15:29:27Z</dcterms:modified>
</cp:coreProperties>
</file>