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4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83F9-A49F-4E55-98B0-B4649E8EC942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F54B-1D1D-4B9E-9C6D-0614429B9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407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83F9-A49F-4E55-98B0-B4649E8EC942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F54B-1D1D-4B9E-9C6D-0614429B9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11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83F9-A49F-4E55-98B0-B4649E8EC942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F54B-1D1D-4B9E-9C6D-0614429B9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18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83F9-A49F-4E55-98B0-B4649E8EC942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F54B-1D1D-4B9E-9C6D-0614429B9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83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83F9-A49F-4E55-98B0-B4649E8EC942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F54B-1D1D-4B9E-9C6D-0614429B9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61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83F9-A49F-4E55-98B0-B4649E8EC942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F54B-1D1D-4B9E-9C6D-0614429B9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3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83F9-A49F-4E55-98B0-B4649E8EC942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F54B-1D1D-4B9E-9C6D-0614429B9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16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83F9-A49F-4E55-98B0-B4649E8EC942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F54B-1D1D-4B9E-9C6D-0614429B9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43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83F9-A49F-4E55-98B0-B4649E8EC942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F54B-1D1D-4B9E-9C6D-0614429B9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872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83F9-A49F-4E55-98B0-B4649E8EC942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F54B-1D1D-4B9E-9C6D-0614429B9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7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83F9-A49F-4E55-98B0-B4649E8EC942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BF54B-1D1D-4B9E-9C6D-0614429B9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62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483F9-A49F-4E55-98B0-B4649E8EC942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BF54B-1D1D-4B9E-9C6D-0614429B9F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92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332412" y="1619798"/>
            <a:ext cx="2899954" cy="7576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LOAN_ORG_CATALOG</a:t>
            </a:r>
          </a:p>
          <a:p>
            <a:pPr algn="ctr"/>
            <a:r>
              <a:rPr lang="zh-CN" altLang="en-US" sz="1200" dirty="0"/>
              <a:t>贷款机构配置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846321" y="1587140"/>
            <a:ext cx="2899954" cy="8164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LOAN_ORG_BANK_CONSTRAINT</a:t>
            </a:r>
          </a:p>
          <a:p>
            <a:pPr algn="ctr"/>
            <a:r>
              <a:rPr lang="zh-CN" altLang="en-US" sz="1200" dirty="0" smtClean="0"/>
              <a:t>贷款</a:t>
            </a:r>
            <a:r>
              <a:rPr lang="zh-CN" altLang="en-US" sz="1200" dirty="0"/>
              <a:t>机构人行约束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8647612" y="1358541"/>
            <a:ext cx="2899954" cy="7576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FUND_ORG_LOG_ZX</a:t>
            </a:r>
          </a:p>
          <a:p>
            <a:pPr algn="ctr"/>
            <a:r>
              <a:rPr lang="zh-CN" altLang="en-US" sz="1200" dirty="0"/>
              <a:t>人行征信流水表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332412" y="3324500"/>
            <a:ext cx="2899954" cy="8164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LOAN_ORG_FUNCTION_CONSTRAINT</a:t>
            </a:r>
          </a:p>
          <a:p>
            <a:pPr algn="ctr"/>
            <a:r>
              <a:rPr lang="zh-CN" altLang="en-US" sz="1200" dirty="0"/>
              <a:t>贷款机构配置功能约束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332412" y="4878980"/>
            <a:ext cx="2899954" cy="8164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FUNCTION_DARK_PERIOD</a:t>
            </a:r>
          </a:p>
          <a:p>
            <a:pPr algn="ctr"/>
            <a:r>
              <a:rPr lang="zh-CN" altLang="en-US" sz="1200" dirty="0"/>
              <a:t>贷款机构配置功能约束黑暗期</a:t>
            </a:r>
          </a:p>
        </p:txBody>
      </p:sp>
      <p:cxnSp>
        <p:nvCxnSpPr>
          <p:cNvPr id="13" name="直接箭头连接符 12"/>
          <p:cNvCxnSpPr>
            <a:stCxn id="5" idx="2"/>
            <a:endCxn id="10" idx="0"/>
          </p:cNvCxnSpPr>
          <p:nvPr/>
        </p:nvCxnSpPr>
        <p:spPr>
          <a:xfrm>
            <a:off x="2782389" y="2377444"/>
            <a:ext cx="0" cy="94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2"/>
            <a:endCxn id="11" idx="0"/>
          </p:cNvCxnSpPr>
          <p:nvPr/>
        </p:nvCxnSpPr>
        <p:spPr>
          <a:xfrm>
            <a:off x="2782389" y="4140930"/>
            <a:ext cx="0" cy="73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3"/>
            <a:endCxn id="7" idx="1"/>
          </p:cNvCxnSpPr>
          <p:nvPr/>
        </p:nvCxnSpPr>
        <p:spPr>
          <a:xfrm flipV="1">
            <a:off x="4232366" y="1995355"/>
            <a:ext cx="613955" cy="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614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31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</dc:creator>
  <cp:lastModifiedBy>w</cp:lastModifiedBy>
  <cp:revision>19</cp:revision>
  <dcterms:created xsi:type="dcterms:W3CDTF">2018-05-18T03:42:07Z</dcterms:created>
  <dcterms:modified xsi:type="dcterms:W3CDTF">2018-05-18T06:34:14Z</dcterms:modified>
</cp:coreProperties>
</file>