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4572000" cy="4572000"/>
  <p:notesSz cx="6858000" cy="9144000"/>
  <p:defaultTextStyle>
    <a:defPPr>
      <a:defRPr lang="en-US"/>
    </a:defPPr>
    <a:lvl1pPr marL="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7" autoAdjust="0"/>
    <p:restoredTop sz="94616" autoAdjust="0"/>
  </p:normalViewPr>
  <p:slideViewPr>
    <p:cSldViewPr>
      <p:cViewPr varScale="1">
        <p:scale>
          <a:sx n="150" d="100"/>
          <a:sy n="150" d="100"/>
        </p:scale>
        <p:origin x="1188" y="126"/>
      </p:cViewPr>
      <p:guideLst>
        <p:guide orient="horz" pos="1440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10"/>
            <a:ext cx="38862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5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2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2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7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7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7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1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5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7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C6FD-63DA-41B5-9BDC-B70B763991E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15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 smtClean="0"/>
              <a:t>B0031</a:t>
            </a:r>
            <a:endParaRPr lang="en-US" sz="9600" dirty="0"/>
          </a:p>
          <a:p>
            <a:pPr algn="ctr"/>
            <a:r>
              <a:rPr lang="en-US" sz="9600" dirty="0" smtClean="0"/>
              <a:t>$</a:t>
            </a:r>
            <a:r>
              <a:rPr lang="en-US" sz="9600" dirty="0" smtClean="0"/>
              <a:t>7</a:t>
            </a:r>
            <a:r>
              <a:rPr lang="en-US" sz="9600" dirty="0" smtClean="0"/>
              <a:t>.00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019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 smtClean="0"/>
              <a:t>B0033</a:t>
            </a:r>
            <a:endParaRPr lang="en-US" sz="9600" dirty="0"/>
          </a:p>
          <a:p>
            <a:pPr algn="ctr"/>
            <a:r>
              <a:rPr lang="en-US" sz="9600" dirty="0" smtClean="0"/>
              <a:t>$5.00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151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 smtClean="0"/>
              <a:t>B0035</a:t>
            </a:r>
            <a:endParaRPr lang="en-US" sz="9600" dirty="0"/>
          </a:p>
          <a:p>
            <a:pPr algn="ctr"/>
            <a:r>
              <a:rPr lang="en-US" sz="9600" dirty="0" smtClean="0"/>
              <a:t>$2.00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1710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287771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 smtClean="0"/>
              <a:t>C</a:t>
            </a:r>
          </a:p>
          <a:p>
            <a:pPr algn="ctr"/>
            <a:r>
              <a:rPr lang="en-US" sz="8800" dirty="0" smtClean="0"/>
              <a:t>Checkout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2932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 smtClean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150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15</cp:revision>
  <dcterms:created xsi:type="dcterms:W3CDTF">2017-02-24T22:29:26Z</dcterms:created>
  <dcterms:modified xsi:type="dcterms:W3CDTF">2021-10-19T03:36:31Z</dcterms:modified>
</cp:coreProperties>
</file>