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4572000" cy="4572000"/>
  <p:notesSz cx="6858000" cy="9144000"/>
  <p:defaultTextStyle>
    <a:defPPr>
      <a:defRPr lang="en-US"/>
    </a:defPPr>
    <a:lvl1pPr marL="0" algn="l" defTabSz="5715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5750" algn="l" defTabSz="5715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71500" algn="l" defTabSz="5715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57250" algn="l" defTabSz="5715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43000" algn="l" defTabSz="5715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28750" algn="l" defTabSz="5715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14500" algn="l" defTabSz="5715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00250" algn="l" defTabSz="5715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286000" algn="l" defTabSz="5715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pos="1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7" autoAdjust="0"/>
    <p:restoredTop sz="94616" autoAdjust="0"/>
  </p:normalViewPr>
  <p:slideViewPr>
    <p:cSldViewPr>
      <p:cViewPr varScale="1">
        <p:scale>
          <a:sx n="120" d="100"/>
          <a:sy n="120" d="100"/>
        </p:scale>
        <p:origin x="2098" y="82"/>
      </p:cViewPr>
      <p:guideLst>
        <p:guide orient="horz" pos="1440"/>
        <p:guide pos="1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20284"/>
            <a:ext cx="38862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800"/>
            <a:ext cx="32004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5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7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8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00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C6FD-63DA-41B5-9BDC-B70B763991E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A31A-934B-4837-8683-BE5AAB900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3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C6FD-63DA-41B5-9BDC-B70B763991E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A31A-934B-4837-8683-BE5AAB900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2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" y="183093"/>
            <a:ext cx="10287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83093"/>
            <a:ext cx="30099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C6FD-63DA-41B5-9BDC-B70B763991E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A31A-934B-4837-8683-BE5AAB900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3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C6FD-63DA-41B5-9BDC-B70B763991E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A31A-934B-4837-8683-BE5AAB900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4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2937934"/>
            <a:ext cx="3886200" cy="908050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1937810"/>
            <a:ext cx="3886200" cy="1000125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857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C6FD-63DA-41B5-9BDC-B70B763991E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A31A-934B-4837-8683-BE5AAB900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2019300" cy="301730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1066800"/>
            <a:ext cx="2019300" cy="301730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C6FD-63DA-41B5-9BDC-B70B763991E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A31A-934B-4837-8683-BE5AAB900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5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23409"/>
            <a:ext cx="2020094" cy="426508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300" b="1"/>
            </a:lvl2pPr>
            <a:lvl3pPr marL="571500" indent="0">
              <a:buNone/>
              <a:defRPr sz="1200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449917"/>
            <a:ext cx="2020094" cy="263419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" y="1023409"/>
            <a:ext cx="2020888" cy="426508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300" b="1"/>
            </a:lvl2pPr>
            <a:lvl3pPr marL="571500" indent="0">
              <a:buNone/>
              <a:defRPr sz="1200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" y="1449917"/>
            <a:ext cx="2020888" cy="263419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C6FD-63DA-41B5-9BDC-B70B763991E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A31A-934B-4837-8683-BE5AAB900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0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C6FD-63DA-41B5-9BDC-B70B763991E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A31A-934B-4837-8683-BE5AAB900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4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C6FD-63DA-41B5-9BDC-B70B763991E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A31A-934B-4837-8683-BE5AAB900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3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82033"/>
            <a:ext cx="1504157" cy="77470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82034"/>
            <a:ext cx="2555875" cy="39020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956734"/>
            <a:ext cx="1504157" cy="3127376"/>
          </a:xfrm>
        </p:spPr>
        <p:txBody>
          <a:bodyPr/>
          <a:lstStyle>
            <a:lvl1pPr marL="0" indent="0">
              <a:buNone/>
              <a:defRPr sz="900"/>
            </a:lvl1pPr>
            <a:lvl2pPr marL="285750" indent="0">
              <a:buNone/>
              <a:defRPr sz="800"/>
            </a:lvl2pPr>
            <a:lvl3pPr marL="571500" indent="0">
              <a:buNone/>
              <a:defRPr sz="700"/>
            </a:lvl3pPr>
            <a:lvl4pPr marL="857250" indent="0">
              <a:buNone/>
              <a:defRPr sz="600"/>
            </a:lvl4pPr>
            <a:lvl5pPr marL="1143000" indent="0">
              <a:buNone/>
              <a:defRPr sz="600"/>
            </a:lvl5pPr>
            <a:lvl6pPr marL="1428750" indent="0">
              <a:buNone/>
              <a:defRPr sz="600"/>
            </a:lvl6pPr>
            <a:lvl7pPr marL="1714500" indent="0">
              <a:buNone/>
              <a:defRPr sz="600"/>
            </a:lvl7pPr>
            <a:lvl8pPr marL="2000250" indent="0">
              <a:buNone/>
              <a:defRPr sz="600"/>
            </a:lvl8pPr>
            <a:lvl9pPr marL="228600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C6FD-63DA-41B5-9BDC-B70B763991E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A31A-934B-4837-8683-BE5AAB900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2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3200401"/>
            <a:ext cx="2743200" cy="377826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408517"/>
            <a:ext cx="2743200" cy="2743200"/>
          </a:xfrm>
        </p:spPr>
        <p:txBody>
          <a:bodyPr/>
          <a:lstStyle>
            <a:lvl1pPr marL="0" indent="0">
              <a:buNone/>
              <a:defRPr sz="2000"/>
            </a:lvl1pPr>
            <a:lvl2pPr marL="285750" indent="0">
              <a:buNone/>
              <a:defRPr sz="1800"/>
            </a:lvl2pPr>
            <a:lvl3pPr marL="571500" indent="0">
              <a:buNone/>
              <a:defRPr sz="1500"/>
            </a:lvl3pPr>
            <a:lvl4pPr marL="857250" indent="0">
              <a:buNone/>
              <a:defRPr sz="1300"/>
            </a:lvl4pPr>
            <a:lvl5pPr marL="1143000" indent="0">
              <a:buNone/>
              <a:defRPr sz="1300"/>
            </a:lvl5pPr>
            <a:lvl6pPr marL="1428750" indent="0">
              <a:buNone/>
              <a:defRPr sz="1300"/>
            </a:lvl6pPr>
            <a:lvl7pPr marL="1714500" indent="0">
              <a:buNone/>
              <a:defRPr sz="1300"/>
            </a:lvl7pPr>
            <a:lvl8pPr marL="2000250" indent="0">
              <a:buNone/>
              <a:defRPr sz="1300"/>
            </a:lvl8pPr>
            <a:lvl9pPr marL="2286000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3578226"/>
            <a:ext cx="2743200" cy="536575"/>
          </a:xfrm>
        </p:spPr>
        <p:txBody>
          <a:bodyPr/>
          <a:lstStyle>
            <a:lvl1pPr marL="0" indent="0">
              <a:buNone/>
              <a:defRPr sz="900"/>
            </a:lvl1pPr>
            <a:lvl2pPr marL="285750" indent="0">
              <a:buNone/>
              <a:defRPr sz="800"/>
            </a:lvl2pPr>
            <a:lvl3pPr marL="571500" indent="0">
              <a:buNone/>
              <a:defRPr sz="700"/>
            </a:lvl3pPr>
            <a:lvl4pPr marL="857250" indent="0">
              <a:buNone/>
              <a:defRPr sz="600"/>
            </a:lvl4pPr>
            <a:lvl5pPr marL="1143000" indent="0">
              <a:buNone/>
              <a:defRPr sz="600"/>
            </a:lvl5pPr>
            <a:lvl6pPr marL="1428750" indent="0">
              <a:buNone/>
              <a:defRPr sz="600"/>
            </a:lvl6pPr>
            <a:lvl7pPr marL="1714500" indent="0">
              <a:buNone/>
              <a:defRPr sz="600"/>
            </a:lvl7pPr>
            <a:lvl8pPr marL="2000250" indent="0">
              <a:buNone/>
              <a:defRPr sz="600"/>
            </a:lvl8pPr>
            <a:lvl9pPr marL="228600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C6FD-63DA-41B5-9BDC-B70B763991E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A31A-934B-4837-8683-BE5AAB900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5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  <a:prstGeom prst="rect">
            <a:avLst/>
          </a:prstGeom>
        </p:spPr>
        <p:txBody>
          <a:bodyPr vert="horz" lIns="57150" tIns="28575" rIns="57150" bIns="2857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114800" cy="3017309"/>
          </a:xfrm>
          <a:prstGeom prst="rect">
            <a:avLst/>
          </a:prstGeom>
        </p:spPr>
        <p:txBody>
          <a:bodyPr vert="horz" lIns="57150" tIns="28575" rIns="57150" bIns="2857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4237567"/>
            <a:ext cx="1066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6C6FD-63DA-41B5-9BDC-B70B763991E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4237567"/>
            <a:ext cx="1447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4237567"/>
            <a:ext cx="1066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7A31A-934B-4837-8683-BE5AAB900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15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5715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4344" indent="-178594" algn="l" defTabSz="5715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85800"/>
            <a:ext cx="4572000" cy="3000821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600" dirty="0"/>
              <a:t>B0031</a:t>
            </a:r>
          </a:p>
          <a:p>
            <a:pPr algn="ctr"/>
            <a:r>
              <a:rPr lang="en-US" sz="9600" dirty="0"/>
              <a:t>$9.50</a:t>
            </a:r>
          </a:p>
        </p:txBody>
      </p:sp>
    </p:spTree>
    <p:extLst>
      <p:ext uri="{BB962C8B-B14F-4D97-AF65-F5344CB8AC3E}">
        <p14:creationId xmlns:p14="http://schemas.microsoft.com/office/powerpoint/2010/main" val="3601934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47800"/>
            <a:ext cx="4572000" cy="189282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12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99510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824" y="1447547"/>
            <a:ext cx="4572000" cy="189282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12000" dirty="0"/>
              <a:t>1.5</a:t>
            </a:r>
          </a:p>
        </p:txBody>
      </p:sp>
    </p:spTree>
    <p:extLst>
      <p:ext uri="{BB962C8B-B14F-4D97-AF65-F5344CB8AC3E}">
        <p14:creationId xmlns:p14="http://schemas.microsoft.com/office/powerpoint/2010/main" val="2776188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824" y="1447547"/>
            <a:ext cx="4572000" cy="189282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12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83078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824" y="1447547"/>
            <a:ext cx="4572000" cy="189282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12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71443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824" y="1447547"/>
            <a:ext cx="4572000" cy="189282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12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86615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824" y="1447547"/>
            <a:ext cx="4572000" cy="189282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12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633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85800"/>
            <a:ext cx="4572000" cy="3000821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600" dirty="0"/>
              <a:t>B0033</a:t>
            </a:r>
          </a:p>
          <a:p>
            <a:pPr algn="ctr"/>
            <a:r>
              <a:rPr lang="en-US" sz="9600" dirty="0"/>
              <a:t>$7.00</a:t>
            </a:r>
          </a:p>
        </p:txBody>
      </p:sp>
    </p:spTree>
    <p:extLst>
      <p:ext uri="{BB962C8B-B14F-4D97-AF65-F5344CB8AC3E}">
        <p14:creationId xmlns:p14="http://schemas.microsoft.com/office/powerpoint/2010/main" val="321519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85800"/>
            <a:ext cx="4572000" cy="3000821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600" dirty="0"/>
              <a:t>B0037</a:t>
            </a:r>
          </a:p>
          <a:p>
            <a:pPr algn="ctr"/>
            <a:r>
              <a:rPr lang="en-US" sz="9600" dirty="0"/>
              <a:t>$5.00</a:t>
            </a:r>
          </a:p>
        </p:txBody>
      </p:sp>
    </p:spTree>
    <p:extLst>
      <p:ext uri="{BB962C8B-B14F-4D97-AF65-F5344CB8AC3E}">
        <p14:creationId xmlns:p14="http://schemas.microsoft.com/office/powerpoint/2010/main" val="291710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85800"/>
            <a:ext cx="4572000" cy="3000821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9600" dirty="0"/>
              <a:t>B0035</a:t>
            </a:r>
          </a:p>
          <a:p>
            <a:pPr algn="ctr"/>
            <a:r>
              <a:rPr lang="en-US" sz="9600" dirty="0"/>
              <a:t>$1.50</a:t>
            </a:r>
          </a:p>
        </p:txBody>
      </p:sp>
    </p:spTree>
    <p:extLst>
      <p:ext uri="{BB962C8B-B14F-4D97-AF65-F5344CB8AC3E}">
        <p14:creationId xmlns:p14="http://schemas.microsoft.com/office/powerpoint/2010/main" val="164156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85800"/>
            <a:ext cx="4572000" cy="3000821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12000" dirty="0"/>
              <a:t>C</a:t>
            </a:r>
          </a:p>
          <a:p>
            <a:pPr algn="ctr"/>
            <a:r>
              <a:rPr lang="en-US" sz="7200" dirty="0"/>
              <a:t>Checkout</a:t>
            </a:r>
          </a:p>
        </p:txBody>
      </p:sp>
    </p:spTree>
    <p:extLst>
      <p:ext uri="{BB962C8B-B14F-4D97-AF65-F5344CB8AC3E}">
        <p14:creationId xmlns:p14="http://schemas.microsoft.com/office/powerpoint/2010/main" val="122932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85800"/>
            <a:ext cx="4572000" cy="3247043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12000" dirty="0"/>
              <a:t>R</a:t>
            </a:r>
          </a:p>
          <a:p>
            <a:pPr algn="ctr"/>
            <a:r>
              <a:rPr lang="en-US" sz="8800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11472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824" y="1447547"/>
            <a:ext cx="4572000" cy="189282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12000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41501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824" y="1447547"/>
            <a:ext cx="4572000" cy="189282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12000" dirty="0"/>
              <a:t>9.5</a:t>
            </a:r>
          </a:p>
        </p:txBody>
      </p:sp>
    </p:spTree>
    <p:extLst>
      <p:ext uri="{BB962C8B-B14F-4D97-AF65-F5344CB8AC3E}">
        <p14:creationId xmlns:p14="http://schemas.microsoft.com/office/powerpoint/2010/main" val="102655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824" y="1447547"/>
            <a:ext cx="4572000" cy="189282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12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7838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25</Words>
  <Application>Microsoft Office PowerPoint</Application>
  <PresentationFormat>Custom</PresentationFormat>
  <Paragraphs>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Chen</dc:creator>
  <cp:lastModifiedBy>Lin, Chunqing (NIH/OD) [E]</cp:lastModifiedBy>
  <cp:revision>18</cp:revision>
  <dcterms:created xsi:type="dcterms:W3CDTF">2017-02-24T22:29:26Z</dcterms:created>
  <dcterms:modified xsi:type="dcterms:W3CDTF">2024-02-26T19:23:07Z</dcterms:modified>
</cp:coreProperties>
</file>