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6699"/>
    <a:srgbClr val="FF7C80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D9F-2CB0-45D4-B0C2-AE504C244D4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BA9-5BA8-4D42-9A87-6F050D9F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4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D9F-2CB0-45D4-B0C2-AE504C244D4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BA9-5BA8-4D42-9A87-6F050D9F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D9F-2CB0-45D4-B0C2-AE504C244D4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BA9-5BA8-4D42-9A87-6F050D9F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4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D9F-2CB0-45D4-B0C2-AE504C244D4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BA9-5BA8-4D42-9A87-6F050D9F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2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D9F-2CB0-45D4-B0C2-AE504C244D4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BA9-5BA8-4D42-9A87-6F050D9F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1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D9F-2CB0-45D4-B0C2-AE504C244D4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BA9-5BA8-4D42-9A87-6F050D9F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3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D9F-2CB0-45D4-B0C2-AE504C244D4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BA9-5BA8-4D42-9A87-6F050D9F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6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D9F-2CB0-45D4-B0C2-AE504C244D4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BA9-5BA8-4D42-9A87-6F050D9F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D9F-2CB0-45D4-B0C2-AE504C244D4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BA9-5BA8-4D42-9A87-6F050D9F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8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D9F-2CB0-45D4-B0C2-AE504C244D4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BA9-5BA8-4D42-9A87-6F050D9F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CD9F-2CB0-45D4-B0C2-AE504C244D4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FBA9-5BA8-4D42-9A87-6F050D9F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2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CD9F-2CB0-45D4-B0C2-AE504C244D4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2FBA9-5BA8-4D42-9A87-6F050D9F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0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09D5A37-9B80-4C6D-8522-0B9F57023F49}"/>
              </a:ext>
            </a:extLst>
          </p:cNvPr>
          <p:cNvGrpSpPr/>
          <p:nvPr/>
        </p:nvGrpSpPr>
        <p:grpSpPr>
          <a:xfrm>
            <a:off x="2980660" y="-2167269"/>
            <a:ext cx="6230679" cy="2167269"/>
            <a:chOff x="2980660" y="1174898"/>
            <a:chExt cx="6230679" cy="21672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E9FC58-57EC-47D6-A574-0839CD50936D}"/>
                </a:ext>
              </a:extLst>
            </p:cNvPr>
            <p:cNvSpPr/>
            <p:nvPr/>
          </p:nvSpPr>
          <p:spPr>
            <a:xfrm>
              <a:off x="2980660" y="1533924"/>
              <a:ext cx="6230679" cy="372139"/>
            </a:xfrm>
            <a:prstGeom prst="rect">
              <a:avLst/>
            </a:prstGeom>
            <a:solidFill>
              <a:srgbClr val="FF66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C0E34A-2AA6-48CC-8454-218EFFFCBDF6}"/>
                </a:ext>
              </a:extLst>
            </p:cNvPr>
            <p:cNvSpPr/>
            <p:nvPr/>
          </p:nvSpPr>
          <p:spPr>
            <a:xfrm>
              <a:off x="2980660" y="1892950"/>
              <a:ext cx="6230679" cy="372139"/>
            </a:xfrm>
            <a:prstGeom prst="rect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711237-B774-4F3D-86FC-3DC3217AF083}"/>
                </a:ext>
              </a:extLst>
            </p:cNvPr>
            <p:cNvSpPr/>
            <p:nvPr/>
          </p:nvSpPr>
          <p:spPr>
            <a:xfrm>
              <a:off x="2980660" y="2251976"/>
              <a:ext cx="6230679" cy="3721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1B138A-23BF-49C0-BD4F-72CCCE8ADA85}"/>
                </a:ext>
              </a:extLst>
            </p:cNvPr>
            <p:cNvSpPr/>
            <p:nvPr/>
          </p:nvSpPr>
          <p:spPr>
            <a:xfrm>
              <a:off x="2980660" y="2611002"/>
              <a:ext cx="6230679" cy="3721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C3A701-F0FB-4EAE-B957-6EA879DC9988}"/>
                </a:ext>
              </a:extLst>
            </p:cNvPr>
            <p:cNvSpPr/>
            <p:nvPr/>
          </p:nvSpPr>
          <p:spPr>
            <a:xfrm>
              <a:off x="2980660" y="2970028"/>
              <a:ext cx="6230679" cy="3721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5887F7-50F9-44B6-952D-2DD0B9250B72}"/>
                </a:ext>
              </a:extLst>
            </p:cNvPr>
            <p:cNvSpPr/>
            <p:nvPr/>
          </p:nvSpPr>
          <p:spPr>
            <a:xfrm>
              <a:off x="2980660" y="1174898"/>
              <a:ext cx="6230679" cy="372139"/>
            </a:xfrm>
            <a:prstGeom prst="rect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6990D9-35AF-49C9-98C6-933E42C37A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239090" y="2942991"/>
                </a:moveTo>
                <a:cubicBezTo>
                  <a:pt x="5337078" y="2942991"/>
                  <a:pt x="5414680" y="2975711"/>
                  <a:pt x="5471897" y="3041150"/>
                </a:cubicBezTo>
                <a:cubicBezTo>
                  <a:pt x="5529114" y="3106590"/>
                  <a:pt x="5557722" y="3210231"/>
                  <a:pt x="5557722" y="3352073"/>
                </a:cubicBezTo>
                <a:cubicBezTo>
                  <a:pt x="5557722" y="3520639"/>
                  <a:pt x="5530313" y="3637471"/>
                  <a:pt x="5475495" y="3702568"/>
                </a:cubicBezTo>
                <a:cubicBezTo>
                  <a:pt x="5420676" y="3767665"/>
                  <a:pt x="5343246" y="3800213"/>
                  <a:pt x="5243202" y="3800213"/>
                </a:cubicBezTo>
                <a:cubicBezTo>
                  <a:pt x="5145899" y="3800213"/>
                  <a:pt x="5068982" y="3766979"/>
                  <a:pt x="5012451" y="3700512"/>
                </a:cubicBezTo>
                <a:cubicBezTo>
                  <a:pt x="4955920" y="3634045"/>
                  <a:pt x="4927654" y="3524751"/>
                  <a:pt x="4927654" y="3372630"/>
                </a:cubicBezTo>
                <a:cubicBezTo>
                  <a:pt x="4927654" y="3219139"/>
                  <a:pt x="4956091" y="3109159"/>
                  <a:pt x="5012966" y="3042692"/>
                </a:cubicBezTo>
                <a:cubicBezTo>
                  <a:pt x="5069839" y="2976225"/>
                  <a:pt x="5145214" y="2942991"/>
                  <a:pt x="5239090" y="2942991"/>
                </a:cubicBezTo>
                <a:close/>
                <a:moveTo>
                  <a:pt x="7815249" y="2616136"/>
                </a:moveTo>
                <a:lnTo>
                  <a:pt x="7815249" y="4122956"/>
                </a:lnTo>
                <a:lnTo>
                  <a:pt x="9085664" y="4122956"/>
                </a:lnTo>
                <a:lnTo>
                  <a:pt x="9085664" y="3781712"/>
                </a:lnTo>
                <a:lnTo>
                  <a:pt x="8281891" y="3781712"/>
                </a:lnTo>
                <a:lnTo>
                  <a:pt x="8281891" y="3484665"/>
                </a:lnTo>
                <a:lnTo>
                  <a:pt x="9006520" y="3484665"/>
                </a:lnTo>
                <a:lnTo>
                  <a:pt x="9006520" y="3177340"/>
                </a:lnTo>
                <a:lnTo>
                  <a:pt x="8281891" y="3177340"/>
                </a:lnTo>
                <a:lnTo>
                  <a:pt x="8281891" y="2937852"/>
                </a:lnTo>
                <a:lnTo>
                  <a:pt x="9063052" y="2937852"/>
                </a:lnTo>
                <a:lnTo>
                  <a:pt x="9063052" y="2616136"/>
                </a:lnTo>
                <a:close/>
                <a:moveTo>
                  <a:pt x="6029968" y="2616136"/>
                </a:moveTo>
                <a:lnTo>
                  <a:pt x="6599040" y="4122956"/>
                </a:lnTo>
                <a:lnTo>
                  <a:pt x="7103711" y="4122956"/>
                </a:lnTo>
                <a:lnTo>
                  <a:pt x="7663212" y="2616136"/>
                </a:lnTo>
                <a:lnTo>
                  <a:pt x="7190645" y="2616136"/>
                </a:lnTo>
                <a:lnTo>
                  <a:pt x="6855840" y="3700512"/>
                </a:lnTo>
                <a:lnTo>
                  <a:pt x="6516700" y="2616136"/>
                </a:lnTo>
                <a:close/>
                <a:moveTo>
                  <a:pt x="3158553" y="2616136"/>
                </a:moveTo>
                <a:lnTo>
                  <a:pt x="3158553" y="4122956"/>
                </a:lnTo>
                <a:lnTo>
                  <a:pt x="4350852" y="4122956"/>
                </a:lnTo>
                <a:lnTo>
                  <a:pt x="4350852" y="3751904"/>
                </a:lnTo>
                <a:lnTo>
                  <a:pt x="3624166" y="3751904"/>
                </a:lnTo>
                <a:lnTo>
                  <a:pt x="3624166" y="2616136"/>
                </a:lnTo>
                <a:close/>
                <a:moveTo>
                  <a:pt x="5240118" y="2590440"/>
                </a:moveTo>
                <a:cubicBezTo>
                  <a:pt x="4995491" y="2590440"/>
                  <a:pt x="4804655" y="2658963"/>
                  <a:pt x="4667609" y="2796009"/>
                </a:cubicBezTo>
                <a:cubicBezTo>
                  <a:pt x="4530563" y="2933055"/>
                  <a:pt x="4462040" y="3124577"/>
                  <a:pt x="4462040" y="3370574"/>
                </a:cubicBezTo>
                <a:cubicBezTo>
                  <a:pt x="4462040" y="3546678"/>
                  <a:pt x="4496645" y="3693317"/>
                  <a:pt x="4565853" y="3810492"/>
                </a:cubicBezTo>
                <a:cubicBezTo>
                  <a:pt x="4635061" y="3927666"/>
                  <a:pt x="4725340" y="4013319"/>
                  <a:pt x="4836690" y="4067453"/>
                </a:cubicBezTo>
                <a:cubicBezTo>
                  <a:pt x="4948039" y="4121586"/>
                  <a:pt x="5088683" y="4148652"/>
                  <a:pt x="5258620" y="4148652"/>
                </a:cubicBezTo>
                <a:cubicBezTo>
                  <a:pt x="5425816" y="4148652"/>
                  <a:pt x="5565431" y="4117303"/>
                  <a:pt x="5677466" y="4054605"/>
                </a:cubicBezTo>
                <a:cubicBezTo>
                  <a:pt x="5789502" y="3991906"/>
                  <a:pt x="5875155" y="3904197"/>
                  <a:pt x="5934427" y="3791476"/>
                </a:cubicBezTo>
                <a:cubicBezTo>
                  <a:pt x="5993699" y="3678756"/>
                  <a:pt x="6023335" y="3534344"/>
                  <a:pt x="6023335" y="3358240"/>
                </a:cubicBezTo>
                <a:cubicBezTo>
                  <a:pt x="6023335" y="3115669"/>
                  <a:pt x="5955498" y="2927060"/>
                  <a:pt x="5819823" y="2792412"/>
                </a:cubicBezTo>
                <a:cubicBezTo>
                  <a:pt x="5684147" y="2657764"/>
                  <a:pt x="5490912" y="2590440"/>
                  <a:pt x="5240118" y="259044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C000"/>
          </a:solidFill>
          <a:ln w="0">
            <a:noFill/>
          </a:ln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E27618-E9CB-4C8D-957B-0A5498B20512}"/>
              </a:ext>
            </a:extLst>
          </p:cNvPr>
          <p:cNvCxnSpPr>
            <a:cxnSpLocks/>
          </p:cNvCxnSpPr>
          <p:nvPr/>
        </p:nvCxnSpPr>
        <p:spPr>
          <a:xfrm>
            <a:off x="3158837" y="-2704008"/>
            <a:ext cx="0" cy="2690167"/>
          </a:xfrm>
          <a:prstGeom prst="line">
            <a:avLst/>
          </a:prstGeom>
          <a:ln w="76200">
            <a:solidFill>
              <a:srgbClr val="FF339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EE96B8-07BA-4699-803A-94A2D48717C0}"/>
              </a:ext>
            </a:extLst>
          </p:cNvPr>
          <p:cNvCxnSpPr>
            <a:cxnSpLocks/>
          </p:cNvCxnSpPr>
          <p:nvPr/>
        </p:nvCxnSpPr>
        <p:spPr>
          <a:xfrm>
            <a:off x="4502728" y="-2704008"/>
            <a:ext cx="0" cy="2690167"/>
          </a:xfrm>
          <a:prstGeom prst="line">
            <a:avLst/>
          </a:prstGeom>
          <a:ln w="76200">
            <a:solidFill>
              <a:srgbClr val="FF339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79A1C8-62AA-4F11-B6F6-9EA414E8FD31}"/>
              </a:ext>
            </a:extLst>
          </p:cNvPr>
          <p:cNvCxnSpPr>
            <a:cxnSpLocks/>
          </p:cNvCxnSpPr>
          <p:nvPr/>
        </p:nvCxnSpPr>
        <p:spPr>
          <a:xfrm>
            <a:off x="6095999" y="-2704008"/>
            <a:ext cx="0" cy="2704008"/>
          </a:xfrm>
          <a:prstGeom prst="line">
            <a:avLst/>
          </a:prstGeom>
          <a:ln w="76200">
            <a:solidFill>
              <a:srgbClr val="FF339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91C9B0-AEF2-47A3-A30F-7216BA2A3A3B}"/>
              </a:ext>
            </a:extLst>
          </p:cNvPr>
          <p:cNvCxnSpPr>
            <a:cxnSpLocks/>
          </p:cNvCxnSpPr>
          <p:nvPr/>
        </p:nvCxnSpPr>
        <p:spPr>
          <a:xfrm>
            <a:off x="7800108" y="-2582779"/>
            <a:ext cx="0" cy="2582779"/>
          </a:xfrm>
          <a:prstGeom prst="line">
            <a:avLst/>
          </a:prstGeom>
          <a:ln w="76200">
            <a:solidFill>
              <a:srgbClr val="FF339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4A5F6E-E8A7-4769-BB34-F41BB95E0B2F}"/>
              </a:ext>
            </a:extLst>
          </p:cNvPr>
          <p:cNvCxnSpPr>
            <a:cxnSpLocks/>
          </p:cNvCxnSpPr>
          <p:nvPr/>
        </p:nvCxnSpPr>
        <p:spPr>
          <a:xfrm rot="16200000">
            <a:off x="14077411" y="2260478"/>
            <a:ext cx="0" cy="3770821"/>
          </a:xfrm>
          <a:prstGeom prst="line">
            <a:avLst/>
          </a:prstGeom>
          <a:ln w="76200">
            <a:solidFill>
              <a:srgbClr val="FF339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326FB5-D9C0-4CFC-BBB3-61488DCA6B92}"/>
              </a:ext>
            </a:extLst>
          </p:cNvPr>
          <p:cNvCxnSpPr>
            <a:cxnSpLocks/>
          </p:cNvCxnSpPr>
          <p:nvPr/>
        </p:nvCxnSpPr>
        <p:spPr>
          <a:xfrm rot="16200000">
            <a:off x="-1885412" y="706584"/>
            <a:ext cx="0" cy="3770821"/>
          </a:xfrm>
          <a:prstGeom prst="line">
            <a:avLst/>
          </a:prstGeom>
          <a:ln w="76200">
            <a:solidFill>
              <a:srgbClr val="FF339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1.32361 " pathEditMode="relative" rAng="0" ptsTypes="AA">
                                      <p:cBhvr>
                                        <p:cTn id="6" dur="4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85185E-6 L -4.58333E-6 1.55718 " pathEditMode="relative" rAng="0" ptsTypes="AA">
                                      <p:cBhvr>
                                        <p:cTn id="8" dur="4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8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8.33333E-7 1.55023 " pathEditMode="relative" rAng="0" ptsTypes="AA">
                                      <p:cBhvr>
                                        <p:cTn id="10" dur="4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1.56065 " pathEditMode="relative" rAng="0" ptsTypes="AA">
                                      <p:cBhvr>
                                        <p:cTn id="12" dur="4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3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0.00898 1.54259 " pathEditMode="relative" rAng="0" ptsTypes="AA">
                                      <p:cBhvr>
                                        <p:cTn id="14" dur="4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" y="771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1.35078 0.00208 " pathEditMode="relative" rAng="0" ptsTypes="AA">
                                      <p:cBhvr>
                                        <p:cTn id="16" dur="4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39" y="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-1.46393 1.85185E-6 " pathEditMode="relative" rAng="0" ptsTypes="AA">
                                      <p:cBhvr>
                                        <p:cTn id="18" dur="4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2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MUBASSHIR</dc:creator>
  <cp:lastModifiedBy>Etienne Adam</cp:lastModifiedBy>
  <cp:revision>21</cp:revision>
  <dcterms:created xsi:type="dcterms:W3CDTF">2018-05-21T10:34:36Z</dcterms:created>
  <dcterms:modified xsi:type="dcterms:W3CDTF">2020-05-05T19:19:12Z</dcterms:modified>
</cp:coreProperties>
</file>