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8" y="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DC21-1675-4F46-8EB6-EF007242A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E502B-DB51-4085-99EB-67558802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75BF-068A-4BD6-86CD-6A2C609D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EF6B-9499-4CBD-8697-E242F869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F815-E14E-4343-B55C-3B62D9C8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8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597-03CD-41C3-BE54-60824F61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6F5EC-71A8-4487-9F71-7A498392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5A450-5093-4E1D-9F01-371E802F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A5D7-3A14-4701-88C0-B611D015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A570-A25F-4770-9693-291A617B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2393B-1F2D-4D96-9EAB-D7BCD4273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905FE-7E36-4014-9CA0-D04BCC298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1EC2-F397-40EF-B2FA-E221A391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4D02-FF76-4F04-9D0A-3B8DDA1A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B7A5-89D6-43A6-A539-175FA339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7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1D03-6F54-447C-BFEC-2777C70D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EB75-FCF3-4CE6-B6F6-B0F9FE2F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AEF5-8987-429E-A8B5-90BF1A7D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43DB-3FDA-41B3-91C0-4681EBD3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7A61-D01A-46F8-BB12-6BD3BEE0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8767-07E6-4EC5-A6DC-5EE3E179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2EEE-0DF2-4B78-BB1B-0DA74B0FA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D471-DA60-4F4D-982E-780D55DA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0363-7F36-4D8B-8453-958C1A4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89C1-21D4-44F4-81EC-12BF0106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FE2-BAAE-413A-A065-5CB8DEA6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9428-5383-4A5B-9216-C4F3B8DB0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1E2AE-A042-4572-9247-E4F8ABEC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4DAE9-1BE9-4566-A181-987B7DC3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34D88-1C1C-4A31-959E-1BB5D40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FCB47-35C0-475A-996E-98452787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0C62-26A3-45D9-A088-BE15509B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3DA2-04CA-47C1-8D92-678B5BE8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AA3ED-1CE8-40E2-BEA1-0C73C1059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B8732-11E1-4B8A-A2D7-B22F6F0F3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DE547-EDD3-4273-967F-63AD3DB5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EF4A3-C37C-4A3C-8C6E-B340E56E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1DAB7-ED35-4436-A403-F407416B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44E5F-2D9F-4C92-8F02-4E7CFC7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7612-6E47-4831-8201-824F0275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A142E-3329-4C6B-B5AC-5CD7D157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94824-86AD-4205-8DFA-251906F5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9C2A-7964-4B12-83B2-E4B1A70D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3507-700F-41A4-877F-A9D92332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A7403-D15D-4AEB-8077-78327C05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D96F5-B488-40B3-B9A8-153551CA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B4C9-16A3-4414-AB9C-786E1F6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3C62-E882-48CE-8B44-7C5A3FA9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0FCD5-848F-4AAA-8B01-68BC2251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EB12C-597D-4A13-B9C6-8F5D3834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B82EF-A8AC-46AE-A6D8-C8BAAB32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5C0E6-D19D-4F0F-B332-E24D94B4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3D20-1017-4B97-8168-37FAFB55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2A993-314E-4FC9-90C6-B5945EB0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B081C-0E61-4068-896B-FDF75814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86AD-028E-41F4-9649-B91F8F2E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E95F-B8DA-4A15-AF23-F9D377B3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9A5B0-9639-458E-969C-866FDC85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E951A-BF9F-452E-B405-84570E8A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5290-F3E2-45B3-AC84-9402AC9A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AFB3-F618-4166-92D0-548C6F3F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B96C-8D3F-4BC1-BC9B-DDD46EF1C30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FC05-8D6B-4395-B605-E76695325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1BAE-03E9-414A-AE1B-0C3FD20E4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4891-2387-4524-BF48-B2ED204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73A7B4-F9A8-4A58-87A1-8B5364863901}"/>
              </a:ext>
            </a:extLst>
          </p:cNvPr>
          <p:cNvSpPr/>
          <p:nvPr/>
        </p:nvSpPr>
        <p:spPr>
          <a:xfrm>
            <a:off x="4138091" y="3538330"/>
            <a:ext cx="2831790" cy="1494846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91146F-3CFC-4EC5-8A3E-F4A62171A78F}"/>
              </a:ext>
            </a:extLst>
          </p:cNvPr>
          <p:cNvSpPr/>
          <p:nvPr/>
        </p:nvSpPr>
        <p:spPr>
          <a:xfrm>
            <a:off x="4300049" y="3623824"/>
            <a:ext cx="2507874" cy="1323857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120DEC-06EA-4162-B8EF-1AA99E946387}"/>
              </a:ext>
            </a:extLst>
          </p:cNvPr>
          <p:cNvSpPr/>
          <p:nvPr/>
        </p:nvSpPr>
        <p:spPr>
          <a:xfrm>
            <a:off x="4456565" y="3706445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7303DB-D0D0-4453-B1E9-C5FB954337C8}"/>
              </a:ext>
            </a:extLst>
          </p:cNvPr>
          <p:cNvSpPr/>
          <p:nvPr/>
        </p:nvSpPr>
        <p:spPr>
          <a:xfrm flipV="1">
            <a:off x="4138091" y="2043483"/>
            <a:ext cx="2831790" cy="1494846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32435A3-F75E-4D99-AE72-7311EAC13DF0}"/>
              </a:ext>
            </a:extLst>
          </p:cNvPr>
          <p:cNvSpPr/>
          <p:nvPr/>
        </p:nvSpPr>
        <p:spPr>
          <a:xfrm flipV="1">
            <a:off x="4300049" y="2128977"/>
            <a:ext cx="2507874" cy="1323857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E4A60-4D0E-418E-BF59-F769E4F1C58D}"/>
              </a:ext>
            </a:extLst>
          </p:cNvPr>
          <p:cNvSpPr/>
          <p:nvPr/>
        </p:nvSpPr>
        <p:spPr>
          <a:xfrm flipV="1">
            <a:off x="4456565" y="2211598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C93C92-92FB-4ABE-8534-8A96E696A222}"/>
              </a:ext>
            </a:extLst>
          </p:cNvPr>
          <p:cNvSpPr/>
          <p:nvPr/>
        </p:nvSpPr>
        <p:spPr>
          <a:xfrm>
            <a:off x="4055165" y="1957988"/>
            <a:ext cx="2973788" cy="8549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9F7B4C-456B-48A0-A8BE-3522D933FF54}"/>
              </a:ext>
            </a:extLst>
          </p:cNvPr>
          <p:cNvSpPr/>
          <p:nvPr/>
        </p:nvSpPr>
        <p:spPr>
          <a:xfrm>
            <a:off x="4055165" y="5024318"/>
            <a:ext cx="2973788" cy="8549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CB889-E655-4FFC-9F53-30464D158281}"/>
              </a:ext>
            </a:extLst>
          </p:cNvPr>
          <p:cNvSpPr/>
          <p:nvPr/>
        </p:nvSpPr>
        <p:spPr>
          <a:xfrm>
            <a:off x="5486399" y="3318720"/>
            <a:ext cx="176271" cy="1494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8272733-1B60-4C12-A33D-3AFA878839CC}"/>
              </a:ext>
            </a:extLst>
          </p:cNvPr>
          <p:cNvGrpSpPr/>
          <p:nvPr/>
        </p:nvGrpSpPr>
        <p:grpSpPr>
          <a:xfrm>
            <a:off x="4055164" y="1962417"/>
            <a:ext cx="2973788" cy="3151824"/>
            <a:chOff x="7800262" y="1962417"/>
            <a:chExt cx="2973788" cy="31518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183A35-1888-4BBA-89D9-BA35F11EB4BB}"/>
                </a:ext>
              </a:extLst>
            </p:cNvPr>
            <p:cNvGrpSpPr/>
            <p:nvPr/>
          </p:nvGrpSpPr>
          <p:grpSpPr>
            <a:xfrm>
              <a:off x="7800262" y="1962417"/>
              <a:ext cx="2973788" cy="3151824"/>
              <a:chOff x="4055165" y="1957988"/>
              <a:chExt cx="2973788" cy="315182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F1A4A9C-C6AE-4BC9-A0BC-9EB946A9FC3A}"/>
                  </a:ext>
                </a:extLst>
              </p:cNvPr>
              <p:cNvSpPr/>
              <p:nvPr/>
            </p:nvSpPr>
            <p:spPr>
              <a:xfrm>
                <a:off x="4138091" y="3538330"/>
                <a:ext cx="2831790" cy="1494846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BBEDDD-A07A-42DD-BC7B-A20F321C6218}"/>
                  </a:ext>
                </a:extLst>
              </p:cNvPr>
              <p:cNvSpPr/>
              <p:nvPr/>
            </p:nvSpPr>
            <p:spPr>
              <a:xfrm>
                <a:off x="4300049" y="3623824"/>
                <a:ext cx="2507874" cy="1323857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EEB5613-6CB2-43F3-B191-4F8A5EABFE95}"/>
                  </a:ext>
                </a:extLst>
              </p:cNvPr>
              <p:cNvSpPr/>
              <p:nvPr/>
            </p:nvSpPr>
            <p:spPr>
              <a:xfrm flipV="1">
                <a:off x="4138091" y="2043483"/>
                <a:ext cx="2831790" cy="1494846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A1EDF4-FEE0-4F49-9124-5DB64292C476}"/>
                  </a:ext>
                </a:extLst>
              </p:cNvPr>
              <p:cNvSpPr/>
              <p:nvPr/>
            </p:nvSpPr>
            <p:spPr>
              <a:xfrm flipV="1">
                <a:off x="4300049" y="2128977"/>
                <a:ext cx="2507874" cy="1323857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97F2F99-0FA0-4E33-A87F-7B40B6A76145}"/>
                  </a:ext>
                </a:extLst>
              </p:cNvPr>
              <p:cNvSpPr/>
              <p:nvPr/>
            </p:nvSpPr>
            <p:spPr>
              <a:xfrm>
                <a:off x="4055165" y="1957988"/>
                <a:ext cx="2973788" cy="85494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B643AB6-6FB9-48FF-B5ED-A52489FFFE82}"/>
                  </a:ext>
                </a:extLst>
              </p:cNvPr>
              <p:cNvSpPr/>
              <p:nvPr/>
            </p:nvSpPr>
            <p:spPr>
              <a:xfrm>
                <a:off x="4055165" y="5024318"/>
                <a:ext cx="2973788" cy="85494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577C50-D09F-4C88-BB91-7B214D0DD56F}"/>
                </a:ext>
              </a:extLst>
            </p:cNvPr>
            <p:cNvSpPr/>
            <p:nvPr/>
          </p:nvSpPr>
          <p:spPr>
            <a:xfrm>
              <a:off x="8189735" y="3710874"/>
              <a:ext cx="2194841" cy="1158613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53E507-ED20-4D4B-98B7-EA83165ADB16}"/>
              </a:ext>
            </a:extLst>
          </p:cNvPr>
          <p:cNvGrpSpPr/>
          <p:nvPr/>
        </p:nvGrpSpPr>
        <p:grpSpPr>
          <a:xfrm>
            <a:off x="4055165" y="1957988"/>
            <a:ext cx="2973788" cy="3151824"/>
            <a:chOff x="4055165" y="1957988"/>
            <a:chExt cx="2973788" cy="31518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E73A7B4-F9A8-4A58-87A1-8B5364863901}"/>
                </a:ext>
              </a:extLst>
            </p:cNvPr>
            <p:cNvSpPr/>
            <p:nvPr/>
          </p:nvSpPr>
          <p:spPr>
            <a:xfrm>
              <a:off x="4138091" y="3538330"/>
              <a:ext cx="2831790" cy="1494846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91146F-3CFC-4EC5-8A3E-F4A62171A78F}"/>
                </a:ext>
              </a:extLst>
            </p:cNvPr>
            <p:cNvSpPr/>
            <p:nvPr/>
          </p:nvSpPr>
          <p:spPr>
            <a:xfrm>
              <a:off x="4300049" y="3623824"/>
              <a:ext cx="2507874" cy="1323857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7303DB-D0D0-4453-B1E9-C5FB954337C8}"/>
                </a:ext>
              </a:extLst>
            </p:cNvPr>
            <p:cNvSpPr/>
            <p:nvPr/>
          </p:nvSpPr>
          <p:spPr>
            <a:xfrm flipV="1">
              <a:off x="4138091" y="2043483"/>
              <a:ext cx="2831790" cy="1494846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2435A3-F75E-4D99-AE72-7311EAC13DF0}"/>
                </a:ext>
              </a:extLst>
            </p:cNvPr>
            <p:cNvSpPr/>
            <p:nvPr/>
          </p:nvSpPr>
          <p:spPr>
            <a:xfrm flipV="1">
              <a:off x="4300049" y="2128977"/>
              <a:ext cx="2507874" cy="1323857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C93C92-92FB-4ABE-8534-8A96E696A222}"/>
                </a:ext>
              </a:extLst>
            </p:cNvPr>
            <p:cNvSpPr/>
            <p:nvPr/>
          </p:nvSpPr>
          <p:spPr>
            <a:xfrm>
              <a:off x="4055165" y="1957988"/>
              <a:ext cx="2973788" cy="854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9F7B4C-456B-48A0-A8BE-3522D933FF54}"/>
                </a:ext>
              </a:extLst>
            </p:cNvPr>
            <p:cNvSpPr/>
            <p:nvPr/>
          </p:nvSpPr>
          <p:spPr>
            <a:xfrm>
              <a:off x="4055165" y="5024318"/>
              <a:ext cx="2973788" cy="854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120DEC-06EA-4162-B8EF-1AA99E946387}"/>
              </a:ext>
            </a:extLst>
          </p:cNvPr>
          <p:cNvSpPr/>
          <p:nvPr/>
        </p:nvSpPr>
        <p:spPr>
          <a:xfrm>
            <a:off x="4444638" y="3706445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E4A60-4D0E-418E-BF59-F769E4F1C58D}"/>
              </a:ext>
            </a:extLst>
          </p:cNvPr>
          <p:cNvSpPr/>
          <p:nvPr/>
        </p:nvSpPr>
        <p:spPr>
          <a:xfrm flipV="1">
            <a:off x="4456565" y="2270387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CB889-E655-4FFC-9F53-30464D158281}"/>
              </a:ext>
            </a:extLst>
          </p:cNvPr>
          <p:cNvSpPr/>
          <p:nvPr/>
        </p:nvSpPr>
        <p:spPr>
          <a:xfrm>
            <a:off x="5465849" y="3319426"/>
            <a:ext cx="176271" cy="1494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ss 2">
            <a:extLst>
              <a:ext uri="{FF2B5EF4-FFF2-40B4-BE49-F238E27FC236}">
                <a16:creationId xmlns:a16="http://schemas.microsoft.com/office/drawing/2014/main" id="{162A3853-7101-4AC9-B464-E72022C93059}"/>
              </a:ext>
            </a:extLst>
          </p:cNvPr>
          <p:cNvGrpSpPr/>
          <p:nvPr/>
        </p:nvGrpSpPr>
        <p:grpSpPr>
          <a:xfrm>
            <a:off x="4055163" y="1974366"/>
            <a:ext cx="2973788" cy="3151824"/>
            <a:chOff x="7800262" y="1962417"/>
            <a:chExt cx="2973788" cy="315182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DCC39E-F2A2-4A2A-8B43-F4CBA5CA2731}"/>
                </a:ext>
              </a:extLst>
            </p:cNvPr>
            <p:cNvGrpSpPr/>
            <p:nvPr/>
          </p:nvGrpSpPr>
          <p:grpSpPr>
            <a:xfrm>
              <a:off x="7800262" y="1962417"/>
              <a:ext cx="2973788" cy="3151824"/>
              <a:chOff x="4055165" y="1957988"/>
              <a:chExt cx="2973788" cy="315182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3F710D6-6594-4F37-A6DA-00F981533158}"/>
                  </a:ext>
                </a:extLst>
              </p:cNvPr>
              <p:cNvSpPr/>
              <p:nvPr/>
            </p:nvSpPr>
            <p:spPr>
              <a:xfrm>
                <a:off x="4138091" y="3538330"/>
                <a:ext cx="2831790" cy="1494846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DE13FA8-2178-454D-80A5-5DF032DA722D}"/>
                  </a:ext>
                </a:extLst>
              </p:cNvPr>
              <p:cNvSpPr/>
              <p:nvPr/>
            </p:nvSpPr>
            <p:spPr>
              <a:xfrm>
                <a:off x="4300049" y="3623824"/>
                <a:ext cx="2507874" cy="1323857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0421377-45C0-4416-9195-F9CC717BDE2D}"/>
                  </a:ext>
                </a:extLst>
              </p:cNvPr>
              <p:cNvSpPr/>
              <p:nvPr/>
            </p:nvSpPr>
            <p:spPr>
              <a:xfrm flipV="1">
                <a:off x="4138091" y="2043483"/>
                <a:ext cx="2831790" cy="1494846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F3157AB-F5EE-41D9-BB2F-F6BA121952B1}"/>
                  </a:ext>
                </a:extLst>
              </p:cNvPr>
              <p:cNvSpPr/>
              <p:nvPr/>
            </p:nvSpPr>
            <p:spPr>
              <a:xfrm flipV="1">
                <a:off x="4300049" y="2128977"/>
                <a:ext cx="2507874" cy="1323857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05BA84-8FF9-4BD5-A21E-F39826C0826E}"/>
                  </a:ext>
                </a:extLst>
              </p:cNvPr>
              <p:cNvSpPr/>
              <p:nvPr/>
            </p:nvSpPr>
            <p:spPr>
              <a:xfrm>
                <a:off x="4055165" y="1957988"/>
                <a:ext cx="2973788" cy="85494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E52C13E3-FC40-4048-8E83-775D3D4574C4}"/>
                  </a:ext>
                </a:extLst>
              </p:cNvPr>
              <p:cNvSpPr/>
              <p:nvPr/>
            </p:nvSpPr>
            <p:spPr>
              <a:xfrm>
                <a:off x="4055165" y="5024318"/>
                <a:ext cx="2973788" cy="85494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B1896B-FA2A-4240-9D95-7F25EBD54CD7}"/>
                </a:ext>
              </a:extLst>
            </p:cNvPr>
            <p:cNvSpPr/>
            <p:nvPr/>
          </p:nvSpPr>
          <p:spPr>
            <a:xfrm>
              <a:off x="8189735" y="3710874"/>
              <a:ext cx="2194841" cy="1158613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ass 1">
            <a:extLst>
              <a:ext uri="{FF2B5EF4-FFF2-40B4-BE49-F238E27FC236}">
                <a16:creationId xmlns:a16="http://schemas.microsoft.com/office/drawing/2014/main" id="{522AA0BD-EDE2-4F88-A99E-03C00EEEEC44}"/>
              </a:ext>
            </a:extLst>
          </p:cNvPr>
          <p:cNvGrpSpPr/>
          <p:nvPr/>
        </p:nvGrpSpPr>
        <p:grpSpPr>
          <a:xfrm>
            <a:off x="4055164" y="1969937"/>
            <a:ext cx="2973788" cy="3151824"/>
            <a:chOff x="4055165" y="1957988"/>
            <a:chExt cx="2973788" cy="315182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3ED895B-F0EB-4413-8973-A1E30DE53C28}"/>
                </a:ext>
              </a:extLst>
            </p:cNvPr>
            <p:cNvSpPr/>
            <p:nvPr/>
          </p:nvSpPr>
          <p:spPr>
            <a:xfrm>
              <a:off x="4138091" y="3538330"/>
              <a:ext cx="2831790" cy="1494846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3FEBCE-9569-4FE4-8AFF-64746F6CE1CF}"/>
                </a:ext>
              </a:extLst>
            </p:cNvPr>
            <p:cNvSpPr/>
            <p:nvPr/>
          </p:nvSpPr>
          <p:spPr>
            <a:xfrm>
              <a:off x="4300049" y="3623824"/>
              <a:ext cx="2507874" cy="1323857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E759443-7B67-4D48-B018-0E01ECB45FE1}"/>
                </a:ext>
              </a:extLst>
            </p:cNvPr>
            <p:cNvSpPr/>
            <p:nvPr/>
          </p:nvSpPr>
          <p:spPr>
            <a:xfrm flipV="1">
              <a:off x="4138091" y="2043483"/>
              <a:ext cx="2831790" cy="1494846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AAAE0E-D718-40B2-A2F3-33E36F3B2C9B}"/>
                </a:ext>
              </a:extLst>
            </p:cNvPr>
            <p:cNvSpPr/>
            <p:nvPr/>
          </p:nvSpPr>
          <p:spPr>
            <a:xfrm flipV="1">
              <a:off x="4300049" y="2128977"/>
              <a:ext cx="2507874" cy="1323857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F7A3113-0A1C-4D6D-B0D4-7A5A636FA865}"/>
                </a:ext>
              </a:extLst>
            </p:cNvPr>
            <p:cNvSpPr/>
            <p:nvPr/>
          </p:nvSpPr>
          <p:spPr>
            <a:xfrm>
              <a:off x="4055165" y="1957988"/>
              <a:ext cx="2973788" cy="854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9BB226B-7B8F-49FE-AEE7-D4304DA24952}"/>
                </a:ext>
              </a:extLst>
            </p:cNvPr>
            <p:cNvSpPr/>
            <p:nvPr/>
          </p:nvSpPr>
          <p:spPr>
            <a:xfrm>
              <a:off x="4055165" y="5024318"/>
              <a:ext cx="2973788" cy="854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bottom">
            <a:extLst>
              <a:ext uri="{FF2B5EF4-FFF2-40B4-BE49-F238E27FC236}">
                <a16:creationId xmlns:a16="http://schemas.microsoft.com/office/drawing/2014/main" id="{19B61EE9-A1D1-47A0-96B1-8318948A8FB7}"/>
              </a:ext>
            </a:extLst>
          </p:cNvPr>
          <p:cNvSpPr/>
          <p:nvPr/>
        </p:nvSpPr>
        <p:spPr>
          <a:xfrm>
            <a:off x="4444637" y="3718394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op">
            <a:extLst>
              <a:ext uri="{FF2B5EF4-FFF2-40B4-BE49-F238E27FC236}">
                <a16:creationId xmlns:a16="http://schemas.microsoft.com/office/drawing/2014/main" id="{AFE29281-BA0E-4A94-B38C-EE517A41EBB8}"/>
              </a:ext>
            </a:extLst>
          </p:cNvPr>
          <p:cNvSpPr/>
          <p:nvPr/>
        </p:nvSpPr>
        <p:spPr>
          <a:xfrm flipV="1">
            <a:off x="4456564" y="2282336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middle">
            <a:extLst>
              <a:ext uri="{FF2B5EF4-FFF2-40B4-BE49-F238E27FC236}">
                <a16:creationId xmlns:a16="http://schemas.microsoft.com/office/drawing/2014/main" id="{0D4A986B-BBD8-40C5-BDDC-0BE802B0758E}"/>
              </a:ext>
            </a:extLst>
          </p:cNvPr>
          <p:cNvSpPr/>
          <p:nvPr/>
        </p:nvSpPr>
        <p:spPr>
          <a:xfrm>
            <a:off x="5465848" y="3331375"/>
            <a:ext cx="176271" cy="1494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ass 2">
            <a:extLst>
              <a:ext uri="{FF2B5EF4-FFF2-40B4-BE49-F238E27FC236}">
                <a16:creationId xmlns:a16="http://schemas.microsoft.com/office/drawing/2014/main" id="{38272733-1B60-4C12-A33D-3AFA878839CC}"/>
              </a:ext>
            </a:extLst>
          </p:cNvPr>
          <p:cNvGrpSpPr/>
          <p:nvPr/>
        </p:nvGrpSpPr>
        <p:grpSpPr>
          <a:xfrm>
            <a:off x="4055164" y="1962417"/>
            <a:ext cx="2973788" cy="3151824"/>
            <a:chOff x="7800262" y="1962417"/>
            <a:chExt cx="2973788" cy="31518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183A35-1888-4BBA-89D9-BA35F11EB4BB}"/>
                </a:ext>
              </a:extLst>
            </p:cNvPr>
            <p:cNvGrpSpPr/>
            <p:nvPr/>
          </p:nvGrpSpPr>
          <p:grpSpPr>
            <a:xfrm>
              <a:off x="7800262" y="1962417"/>
              <a:ext cx="2973788" cy="3151824"/>
              <a:chOff x="4055165" y="1957988"/>
              <a:chExt cx="2973788" cy="315182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F1A4A9C-C6AE-4BC9-A0BC-9EB946A9FC3A}"/>
                  </a:ext>
                </a:extLst>
              </p:cNvPr>
              <p:cNvSpPr/>
              <p:nvPr/>
            </p:nvSpPr>
            <p:spPr>
              <a:xfrm>
                <a:off x="4138091" y="3538330"/>
                <a:ext cx="2831790" cy="1494846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9BBEDDD-A07A-42DD-BC7B-A20F321C6218}"/>
                  </a:ext>
                </a:extLst>
              </p:cNvPr>
              <p:cNvSpPr/>
              <p:nvPr/>
            </p:nvSpPr>
            <p:spPr>
              <a:xfrm>
                <a:off x="4300049" y="3623824"/>
                <a:ext cx="2507874" cy="1323857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EEB5613-6CB2-43F3-B191-4F8A5EABFE95}"/>
                  </a:ext>
                </a:extLst>
              </p:cNvPr>
              <p:cNvSpPr/>
              <p:nvPr/>
            </p:nvSpPr>
            <p:spPr>
              <a:xfrm flipV="1">
                <a:off x="4138091" y="2043483"/>
                <a:ext cx="2831790" cy="1494846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A1EDF4-FEE0-4F49-9124-5DB64292C476}"/>
                  </a:ext>
                </a:extLst>
              </p:cNvPr>
              <p:cNvSpPr/>
              <p:nvPr/>
            </p:nvSpPr>
            <p:spPr>
              <a:xfrm flipV="1">
                <a:off x="4300049" y="2128977"/>
                <a:ext cx="2507874" cy="1323857"/>
              </a:xfrm>
              <a:custGeom>
                <a:avLst/>
                <a:gdLst>
                  <a:gd name="connsiteX0" fmla="*/ 1415895 w 2831790"/>
                  <a:gd name="connsiteY0" fmla="*/ 0 h 1351722"/>
                  <a:gd name="connsiteX1" fmla="*/ 2827875 w 2831790"/>
                  <a:gd name="connsiteY1" fmla="*/ 1274192 h 1351722"/>
                  <a:gd name="connsiteX2" fmla="*/ 2831790 w 2831790"/>
                  <a:gd name="connsiteY2" fmla="*/ 1351722 h 1351722"/>
                  <a:gd name="connsiteX3" fmla="*/ 0 w 2831790"/>
                  <a:gd name="connsiteY3" fmla="*/ 1351722 h 1351722"/>
                  <a:gd name="connsiteX4" fmla="*/ 3915 w 2831790"/>
                  <a:gd name="connsiteY4" fmla="*/ 1274192 h 1351722"/>
                  <a:gd name="connsiteX5" fmla="*/ 1415895 w 2831790"/>
                  <a:gd name="connsiteY5" fmla="*/ 0 h 1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1790" h="1351722">
                    <a:moveTo>
                      <a:pt x="1415895" y="0"/>
                    </a:moveTo>
                    <a:cubicBezTo>
                      <a:pt x="2150766" y="0"/>
                      <a:pt x="2755193" y="558497"/>
                      <a:pt x="2827875" y="1274192"/>
                    </a:cubicBezTo>
                    <a:lnTo>
                      <a:pt x="2831790" y="1351722"/>
                    </a:lnTo>
                    <a:lnTo>
                      <a:pt x="0" y="1351722"/>
                    </a:lnTo>
                    <a:lnTo>
                      <a:pt x="3915" y="1274192"/>
                    </a:lnTo>
                    <a:cubicBezTo>
                      <a:pt x="76598" y="558497"/>
                      <a:pt x="681025" y="0"/>
                      <a:pt x="1415895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97F2F99-0FA0-4E33-A87F-7B40B6A76145}"/>
                  </a:ext>
                </a:extLst>
              </p:cNvPr>
              <p:cNvSpPr/>
              <p:nvPr/>
            </p:nvSpPr>
            <p:spPr>
              <a:xfrm>
                <a:off x="4055165" y="1957988"/>
                <a:ext cx="2973788" cy="85494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B643AB6-6FB9-48FF-B5ED-A52489FFFE82}"/>
                  </a:ext>
                </a:extLst>
              </p:cNvPr>
              <p:cNvSpPr/>
              <p:nvPr/>
            </p:nvSpPr>
            <p:spPr>
              <a:xfrm>
                <a:off x="4055165" y="5024318"/>
                <a:ext cx="2973788" cy="85494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577C50-D09F-4C88-BB91-7B214D0DD56F}"/>
                </a:ext>
              </a:extLst>
            </p:cNvPr>
            <p:cNvSpPr/>
            <p:nvPr/>
          </p:nvSpPr>
          <p:spPr>
            <a:xfrm>
              <a:off x="8189735" y="3710874"/>
              <a:ext cx="2194841" cy="1158613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ass 1">
            <a:extLst>
              <a:ext uri="{FF2B5EF4-FFF2-40B4-BE49-F238E27FC236}">
                <a16:creationId xmlns:a16="http://schemas.microsoft.com/office/drawing/2014/main" id="{5C53E507-ED20-4D4B-98B7-EA83165ADB16}"/>
              </a:ext>
            </a:extLst>
          </p:cNvPr>
          <p:cNvGrpSpPr/>
          <p:nvPr/>
        </p:nvGrpSpPr>
        <p:grpSpPr>
          <a:xfrm>
            <a:off x="4055165" y="1957988"/>
            <a:ext cx="2973788" cy="3151824"/>
            <a:chOff x="4055165" y="1957988"/>
            <a:chExt cx="2973788" cy="31518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E73A7B4-F9A8-4A58-87A1-8B5364863901}"/>
                </a:ext>
              </a:extLst>
            </p:cNvPr>
            <p:cNvSpPr/>
            <p:nvPr/>
          </p:nvSpPr>
          <p:spPr>
            <a:xfrm>
              <a:off x="4138091" y="3538330"/>
              <a:ext cx="2831790" cy="1494846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91146F-3CFC-4EC5-8A3E-F4A62171A78F}"/>
                </a:ext>
              </a:extLst>
            </p:cNvPr>
            <p:cNvSpPr/>
            <p:nvPr/>
          </p:nvSpPr>
          <p:spPr>
            <a:xfrm>
              <a:off x="4300049" y="3623824"/>
              <a:ext cx="2507874" cy="1323857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7303DB-D0D0-4453-B1E9-C5FB954337C8}"/>
                </a:ext>
              </a:extLst>
            </p:cNvPr>
            <p:cNvSpPr/>
            <p:nvPr/>
          </p:nvSpPr>
          <p:spPr>
            <a:xfrm flipV="1">
              <a:off x="4138091" y="2043483"/>
              <a:ext cx="2831790" cy="1494846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2435A3-F75E-4D99-AE72-7311EAC13DF0}"/>
                </a:ext>
              </a:extLst>
            </p:cNvPr>
            <p:cNvSpPr/>
            <p:nvPr/>
          </p:nvSpPr>
          <p:spPr>
            <a:xfrm flipV="1">
              <a:off x="4300049" y="2128977"/>
              <a:ext cx="2507874" cy="1323857"/>
            </a:xfrm>
            <a:custGeom>
              <a:avLst/>
              <a:gdLst>
                <a:gd name="connsiteX0" fmla="*/ 1415895 w 2831790"/>
                <a:gd name="connsiteY0" fmla="*/ 0 h 1351722"/>
                <a:gd name="connsiteX1" fmla="*/ 2827875 w 2831790"/>
                <a:gd name="connsiteY1" fmla="*/ 1274192 h 1351722"/>
                <a:gd name="connsiteX2" fmla="*/ 2831790 w 2831790"/>
                <a:gd name="connsiteY2" fmla="*/ 1351722 h 1351722"/>
                <a:gd name="connsiteX3" fmla="*/ 0 w 2831790"/>
                <a:gd name="connsiteY3" fmla="*/ 1351722 h 1351722"/>
                <a:gd name="connsiteX4" fmla="*/ 3915 w 2831790"/>
                <a:gd name="connsiteY4" fmla="*/ 1274192 h 1351722"/>
                <a:gd name="connsiteX5" fmla="*/ 1415895 w 2831790"/>
                <a:gd name="connsiteY5" fmla="*/ 0 h 135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1790" h="1351722">
                  <a:moveTo>
                    <a:pt x="1415895" y="0"/>
                  </a:moveTo>
                  <a:cubicBezTo>
                    <a:pt x="2150766" y="0"/>
                    <a:pt x="2755193" y="558497"/>
                    <a:pt x="2827875" y="1274192"/>
                  </a:cubicBezTo>
                  <a:lnTo>
                    <a:pt x="2831790" y="1351722"/>
                  </a:lnTo>
                  <a:lnTo>
                    <a:pt x="0" y="1351722"/>
                  </a:lnTo>
                  <a:lnTo>
                    <a:pt x="3915" y="1274192"/>
                  </a:lnTo>
                  <a:cubicBezTo>
                    <a:pt x="76598" y="558497"/>
                    <a:pt x="681025" y="0"/>
                    <a:pt x="141589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C93C92-92FB-4ABE-8534-8A96E696A222}"/>
                </a:ext>
              </a:extLst>
            </p:cNvPr>
            <p:cNvSpPr/>
            <p:nvPr/>
          </p:nvSpPr>
          <p:spPr>
            <a:xfrm>
              <a:off x="4055165" y="1957988"/>
              <a:ext cx="2973788" cy="854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49F7B4C-456B-48A0-A8BE-3522D933FF54}"/>
                </a:ext>
              </a:extLst>
            </p:cNvPr>
            <p:cNvSpPr/>
            <p:nvPr/>
          </p:nvSpPr>
          <p:spPr>
            <a:xfrm>
              <a:off x="4055165" y="5024318"/>
              <a:ext cx="2973788" cy="8549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bottom">
            <a:extLst>
              <a:ext uri="{FF2B5EF4-FFF2-40B4-BE49-F238E27FC236}">
                <a16:creationId xmlns:a16="http://schemas.microsoft.com/office/drawing/2014/main" id="{F5120DEC-06EA-4162-B8EF-1AA99E946387}"/>
              </a:ext>
            </a:extLst>
          </p:cNvPr>
          <p:cNvSpPr/>
          <p:nvPr/>
        </p:nvSpPr>
        <p:spPr>
          <a:xfrm>
            <a:off x="4444638" y="3706445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op">
            <a:extLst>
              <a:ext uri="{FF2B5EF4-FFF2-40B4-BE49-F238E27FC236}">
                <a16:creationId xmlns:a16="http://schemas.microsoft.com/office/drawing/2014/main" id="{F55E4A60-4D0E-418E-BF59-F769E4F1C58D}"/>
              </a:ext>
            </a:extLst>
          </p:cNvPr>
          <p:cNvSpPr/>
          <p:nvPr/>
        </p:nvSpPr>
        <p:spPr>
          <a:xfrm flipV="1">
            <a:off x="4456565" y="2270387"/>
            <a:ext cx="2194841" cy="1158613"/>
          </a:xfrm>
          <a:custGeom>
            <a:avLst/>
            <a:gdLst>
              <a:gd name="connsiteX0" fmla="*/ 1415895 w 2831790"/>
              <a:gd name="connsiteY0" fmla="*/ 0 h 1351722"/>
              <a:gd name="connsiteX1" fmla="*/ 2827875 w 2831790"/>
              <a:gd name="connsiteY1" fmla="*/ 1274192 h 1351722"/>
              <a:gd name="connsiteX2" fmla="*/ 2831790 w 2831790"/>
              <a:gd name="connsiteY2" fmla="*/ 1351722 h 1351722"/>
              <a:gd name="connsiteX3" fmla="*/ 0 w 2831790"/>
              <a:gd name="connsiteY3" fmla="*/ 1351722 h 1351722"/>
              <a:gd name="connsiteX4" fmla="*/ 3915 w 2831790"/>
              <a:gd name="connsiteY4" fmla="*/ 1274192 h 1351722"/>
              <a:gd name="connsiteX5" fmla="*/ 1415895 w 2831790"/>
              <a:gd name="connsiteY5" fmla="*/ 0 h 135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1790" h="1351722">
                <a:moveTo>
                  <a:pt x="1415895" y="0"/>
                </a:moveTo>
                <a:cubicBezTo>
                  <a:pt x="2150766" y="0"/>
                  <a:pt x="2755193" y="558497"/>
                  <a:pt x="2827875" y="1274192"/>
                </a:cubicBezTo>
                <a:lnTo>
                  <a:pt x="2831790" y="1351722"/>
                </a:lnTo>
                <a:lnTo>
                  <a:pt x="0" y="1351722"/>
                </a:lnTo>
                <a:lnTo>
                  <a:pt x="3915" y="1274192"/>
                </a:lnTo>
                <a:cubicBezTo>
                  <a:pt x="76598" y="558497"/>
                  <a:pt x="681025" y="0"/>
                  <a:pt x="141589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iddle">
            <a:extLst>
              <a:ext uri="{FF2B5EF4-FFF2-40B4-BE49-F238E27FC236}">
                <a16:creationId xmlns:a16="http://schemas.microsoft.com/office/drawing/2014/main" id="{6A1CB889-E655-4FFC-9F53-30464D158281}"/>
              </a:ext>
            </a:extLst>
          </p:cNvPr>
          <p:cNvSpPr/>
          <p:nvPr/>
        </p:nvSpPr>
        <p:spPr>
          <a:xfrm>
            <a:off x="5465849" y="3319426"/>
            <a:ext cx="176271" cy="1494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9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9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9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9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2" grpId="0" animBg="1"/>
      <p:bldP spid="42" grpId="1" animBg="1"/>
      <p:bldP spid="9" grpId="0" animBg="1"/>
      <p:bldP spid="9" grpId="1" animBg="1"/>
      <p:bldP spid="12" grpId="0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Etienne Adam</dc:creator>
  <cp:lastModifiedBy>Etienne Adam</cp:lastModifiedBy>
  <cp:revision>8</cp:revision>
  <dcterms:created xsi:type="dcterms:W3CDTF">2020-03-27T13:43:21Z</dcterms:created>
  <dcterms:modified xsi:type="dcterms:W3CDTF">2020-03-27T14:34:37Z</dcterms:modified>
</cp:coreProperties>
</file>