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2D8"/>
    <a:srgbClr val="3381C7"/>
    <a:srgbClr val="3F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4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A367-6545-4183-A41F-320CCE8D2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F34D2-2141-4F09-B736-D9F4587C1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A3136-383F-49DF-A1C4-788915AE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A394-6457-4981-AB31-0FC00941DC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E689-4310-46BF-AD82-3903FCE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36A6B-94F4-4FB1-B513-6540CB8E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F6F8-C112-4B1D-9E7E-6B14547D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EC29-F696-4EAF-8325-2F2BD023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7E39C-3F73-4E9F-97AE-E41312D9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B9AD-4727-4145-A744-A179CA75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A394-6457-4981-AB31-0FC00941DC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EE6AD-FB13-40CB-9392-A10095DB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0314D-C1E7-4976-80F5-04C29DA5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F6F8-C112-4B1D-9E7E-6B14547D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3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93C2B-E56F-4F2D-93F9-03DA05CD3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7F04C-F669-45B7-9533-D55CC634A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8B4A-6D74-40A4-B6BD-F4CB24CB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A394-6457-4981-AB31-0FC00941DC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0B777-60D4-43B3-9F71-F828A79A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AF11-2A36-4E04-8AA1-539B1465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F6F8-C112-4B1D-9E7E-6B14547D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2AAB-D323-43BB-A871-122FD82D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8A434-7DF3-47AF-B087-4CC9A6F6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2A2E3-54D0-45C6-8B7E-D2CCBC88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A394-6457-4981-AB31-0FC00941DC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F8130-0B42-43DC-A704-BF9EF331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4B64D-949B-4CB3-87F1-952E0D9D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F6F8-C112-4B1D-9E7E-6B14547D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3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0D78-E264-421A-A8C4-D76C4B19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848A3-861E-43E0-BDB0-F4E53A0B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BDDC-1DFF-4877-BA8B-F956501B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A394-6457-4981-AB31-0FC00941DC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57574-3176-4D2F-9591-56710A0C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B347-C108-4D81-87B8-238B04B5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F6F8-C112-4B1D-9E7E-6B14547D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2911-37B0-4F7C-9288-7F04A230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1D80-7BAF-4DF8-A383-42B4A7EE4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4CC83-190D-44B2-ABCD-E47D75EFE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FEE4F-5CB1-4E5F-98FB-1B670244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A394-6457-4981-AB31-0FC00941DC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00873-A055-4B25-92E9-8675E7F9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86798-20CC-4DA7-9146-396B1A49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F6F8-C112-4B1D-9E7E-6B14547D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0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82DB-240A-401C-8CAC-81DDE1D1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0465B-BA24-4312-9CCB-498B3A26D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FB682-B114-426A-A064-326DA9897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0E890-DDD2-4964-BB54-81E6870AB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B6B1F-437B-4589-A7C7-96CE3FC65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2F39F-72FB-47A9-A264-4A0917DE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A394-6457-4981-AB31-0FC00941DC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7615E-5F1E-4D51-8284-A498FC47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D2494-A805-41C8-9EAA-1454AFBE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F6F8-C112-4B1D-9E7E-6B14547D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1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6280-237D-41C4-AAC5-C608D271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5B785-0834-4BAB-BBB0-18AC55FF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A394-6457-4981-AB31-0FC00941DC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E444A-3FE0-442C-8C07-B4589BE9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F2A2A-D75E-41F7-B0DC-508CC0EA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F6F8-C112-4B1D-9E7E-6B14547D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6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F4055-C083-44A0-85C7-49F23450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A394-6457-4981-AB31-0FC00941DC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625CD-EF7F-47B9-9C0F-903C25BA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EC536-83F3-44B0-BC20-4E7D9526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F6F8-C112-4B1D-9E7E-6B14547D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4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906E-D178-44D3-B69B-14CC8830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26D16-1689-499F-ACE5-694A6E4D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0C221-0E8D-43DB-9F44-DC900AFF9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DF6E7-98FC-44C7-9CFF-73FFA072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A394-6457-4981-AB31-0FC00941DC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DD64A-F566-427C-90B1-73A9D026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20A68-04BE-4969-AC67-93A8C066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F6F8-C112-4B1D-9E7E-6B14547D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93EB-08B6-42FB-95B0-9AABD679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BEB7D-2D97-400B-91C1-DF4A5F076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EEA0F-78BB-4889-9501-3A6780603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D21B2-8BEE-42C2-B518-7CF6FC84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A394-6457-4981-AB31-0FC00941DC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5FE1F-1B69-4B29-A0C9-9ED310D1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5A6A6-98EF-4381-A49D-E95D6FAC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F6F8-C112-4B1D-9E7E-6B14547D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7F0CA-5B3F-491D-9D0C-42D546CD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1889E-3CF4-438C-92F6-35778450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075AC-EA27-4693-BB0A-7B8D11259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A394-6457-4981-AB31-0FC00941DC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9FC93-7DA3-435C-B1A2-4EB4AD1E5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5F90B-F6E2-4923-9E0F-CC4DAC07E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DF6F8-C112-4B1D-9E7E-6B14547D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4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44E9F07-9278-4053-8BB7-2BA28779C088}"/>
              </a:ext>
            </a:extLst>
          </p:cNvPr>
          <p:cNvGrpSpPr/>
          <p:nvPr/>
        </p:nvGrpSpPr>
        <p:grpSpPr>
          <a:xfrm>
            <a:off x="4517121" y="3775179"/>
            <a:ext cx="1487064" cy="1543283"/>
            <a:chOff x="8299935" y="3137601"/>
            <a:chExt cx="1271174" cy="1319231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D5E029B-E534-44C9-AA56-B0206D1D8B91}"/>
                </a:ext>
              </a:extLst>
            </p:cNvPr>
            <p:cNvSpPr/>
            <p:nvPr/>
          </p:nvSpPr>
          <p:spPr>
            <a:xfrm>
              <a:off x="8662643" y="3137601"/>
              <a:ext cx="152078" cy="15207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11D57EAE-9B8D-47F1-A925-D44391494712}"/>
                </a:ext>
              </a:extLst>
            </p:cNvPr>
            <p:cNvSpPr/>
            <p:nvPr/>
          </p:nvSpPr>
          <p:spPr>
            <a:xfrm>
              <a:off x="9116574" y="3369215"/>
              <a:ext cx="172287" cy="17228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BF58966-28D5-4D2B-8E4E-A955827E70D4}"/>
                </a:ext>
              </a:extLst>
            </p:cNvPr>
            <p:cNvSpPr/>
            <p:nvPr/>
          </p:nvSpPr>
          <p:spPr>
            <a:xfrm>
              <a:off x="9320038" y="3621247"/>
              <a:ext cx="251071" cy="25107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0E9606D-AA6A-4100-A4A6-B157974780B5}"/>
                </a:ext>
              </a:extLst>
            </p:cNvPr>
            <p:cNvSpPr/>
            <p:nvPr/>
          </p:nvSpPr>
          <p:spPr>
            <a:xfrm>
              <a:off x="9251396" y="4017771"/>
              <a:ext cx="251071" cy="25107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9940708-5829-4769-A172-93435C1EE3EB}"/>
                </a:ext>
              </a:extLst>
            </p:cNvPr>
            <p:cNvSpPr/>
            <p:nvPr/>
          </p:nvSpPr>
          <p:spPr>
            <a:xfrm>
              <a:off x="8557972" y="4141723"/>
              <a:ext cx="201293" cy="2012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3EC4088-1D9B-4EA3-B4EC-32F1061E2CC3}"/>
                </a:ext>
              </a:extLst>
            </p:cNvPr>
            <p:cNvSpPr/>
            <p:nvPr/>
          </p:nvSpPr>
          <p:spPr>
            <a:xfrm>
              <a:off x="8299935" y="3607251"/>
              <a:ext cx="251071" cy="25107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DD055050-28A7-44F9-9379-9CFE9C3449C7}"/>
                </a:ext>
              </a:extLst>
            </p:cNvPr>
            <p:cNvSpPr/>
            <p:nvPr/>
          </p:nvSpPr>
          <p:spPr>
            <a:xfrm>
              <a:off x="8379825" y="3234328"/>
              <a:ext cx="182762" cy="18276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A0E3FFF-EBC5-4143-8DF6-A4FFF97F6B85}"/>
                </a:ext>
              </a:extLst>
            </p:cNvPr>
            <p:cNvSpPr/>
            <p:nvPr/>
          </p:nvSpPr>
          <p:spPr>
            <a:xfrm>
              <a:off x="8942711" y="4205761"/>
              <a:ext cx="251071" cy="25107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E81F641-7162-4265-B2D3-8A8B481DE5C8}"/>
                </a:ext>
              </a:extLst>
            </p:cNvPr>
            <p:cNvSpPr/>
            <p:nvPr/>
          </p:nvSpPr>
          <p:spPr>
            <a:xfrm>
              <a:off x="8377783" y="3958177"/>
              <a:ext cx="165178" cy="16517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935D583-DE70-4B92-B1E4-846AFA6E736D}"/>
              </a:ext>
            </a:extLst>
          </p:cNvPr>
          <p:cNvGrpSpPr/>
          <p:nvPr/>
        </p:nvGrpSpPr>
        <p:grpSpPr>
          <a:xfrm rot="18505354">
            <a:off x="6384014" y="3690842"/>
            <a:ext cx="1589871" cy="1528434"/>
            <a:chOff x="8212053" y="3150294"/>
            <a:chExt cx="1359056" cy="130653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0D3D4D1-A65B-41F6-870B-08743CD6B8C5}"/>
                </a:ext>
              </a:extLst>
            </p:cNvPr>
            <p:cNvSpPr/>
            <p:nvPr/>
          </p:nvSpPr>
          <p:spPr>
            <a:xfrm>
              <a:off x="8661836" y="3150294"/>
              <a:ext cx="152078" cy="15207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3A9899B-9F80-4DB0-85AF-BF33065CF4AB}"/>
                </a:ext>
              </a:extLst>
            </p:cNvPr>
            <p:cNvSpPr/>
            <p:nvPr/>
          </p:nvSpPr>
          <p:spPr>
            <a:xfrm>
              <a:off x="9116574" y="3369215"/>
              <a:ext cx="172287" cy="17228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1188D61-424A-4C00-856E-47D456CB364C}"/>
                </a:ext>
              </a:extLst>
            </p:cNvPr>
            <p:cNvSpPr/>
            <p:nvPr/>
          </p:nvSpPr>
          <p:spPr>
            <a:xfrm>
              <a:off x="9320038" y="3621247"/>
              <a:ext cx="251071" cy="25107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5DCC14F-8B9A-494E-8CEA-D22675300679}"/>
                </a:ext>
              </a:extLst>
            </p:cNvPr>
            <p:cNvSpPr/>
            <p:nvPr/>
          </p:nvSpPr>
          <p:spPr>
            <a:xfrm>
              <a:off x="9251396" y="4017771"/>
              <a:ext cx="251071" cy="25107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363930D-1CD2-49AD-ABDD-0CE6DA60FDF4}"/>
                </a:ext>
              </a:extLst>
            </p:cNvPr>
            <p:cNvSpPr/>
            <p:nvPr/>
          </p:nvSpPr>
          <p:spPr>
            <a:xfrm>
              <a:off x="8557972" y="4141723"/>
              <a:ext cx="201293" cy="2012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741B555-A7A9-4A08-8DC2-1F9F5721C1DE}"/>
                </a:ext>
              </a:extLst>
            </p:cNvPr>
            <p:cNvSpPr/>
            <p:nvPr/>
          </p:nvSpPr>
          <p:spPr>
            <a:xfrm>
              <a:off x="8212053" y="3601205"/>
              <a:ext cx="251071" cy="25107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F49B29E-6B4B-447D-A712-B1A7DFCFCBE9}"/>
                </a:ext>
              </a:extLst>
            </p:cNvPr>
            <p:cNvSpPr/>
            <p:nvPr/>
          </p:nvSpPr>
          <p:spPr>
            <a:xfrm>
              <a:off x="8434148" y="3377007"/>
              <a:ext cx="182762" cy="18276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A3BEDCA-F910-4828-9E53-B44B905654B3}"/>
                </a:ext>
              </a:extLst>
            </p:cNvPr>
            <p:cNvSpPr/>
            <p:nvPr/>
          </p:nvSpPr>
          <p:spPr>
            <a:xfrm>
              <a:off x="8942711" y="4205761"/>
              <a:ext cx="251071" cy="25107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DC867DE-8302-4201-9BFD-AD37C314EBEF}"/>
                </a:ext>
              </a:extLst>
            </p:cNvPr>
            <p:cNvSpPr/>
            <p:nvPr/>
          </p:nvSpPr>
          <p:spPr>
            <a:xfrm>
              <a:off x="8377783" y="3958177"/>
              <a:ext cx="165178" cy="16517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EE48575-386B-4AA1-BEC7-EBB56CE50A97}"/>
              </a:ext>
            </a:extLst>
          </p:cNvPr>
          <p:cNvGrpSpPr/>
          <p:nvPr/>
        </p:nvGrpSpPr>
        <p:grpSpPr>
          <a:xfrm>
            <a:off x="1408085" y="1781784"/>
            <a:ext cx="5016796" cy="4736833"/>
            <a:chOff x="1408085" y="1781784"/>
            <a:chExt cx="5016796" cy="4736833"/>
          </a:xfrm>
        </p:grpSpPr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690BFA68-46EB-4209-BBDB-3344F62DB751}"/>
                </a:ext>
              </a:extLst>
            </p:cNvPr>
            <p:cNvSpPr/>
            <p:nvPr/>
          </p:nvSpPr>
          <p:spPr>
            <a:xfrm>
              <a:off x="1607061" y="1797179"/>
              <a:ext cx="4817820" cy="4721438"/>
            </a:xfrm>
            <a:prstGeom prst="donut">
              <a:avLst>
                <a:gd name="adj" fmla="val 15602"/>
              </a:avLst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2E86E38-2A15-4653-9D7F-3FCF6087521D}"/>
                </a:ext>
              </a:extLst>
            </p:cNvPr>
            <p:cNvGrpSpPr/>
            <p:nvPr/>
          </p:nvGrpSpPr>
          <p:grpSpPr>
            <a:xfrm rot="541065">
              <a:off x="2601793" y="1885216"/>
              <a:ext cx="1589358" cy="1045599"/>
              <a:chOff x="225918" y="419784"/>
              <a:chExt cx="1692163" cy="1107833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20B333D-5CCD-4FD9-AA12-F6B917672E16}"/>
                  </a:ext>
                </a:extLst>
              </p:cNvPr>
              <p:cNvSpPr/>
              <p:nvPr/>
            </p:nvSpPr>
            <p:spPr>
              <a:xfrm>
                <a:off x="910427" y="831203"/>
                <a:ext cx="231915" cy="23191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3FFD8F4-2BF4-4DE4-A495-1DBFE2E75A77}"/>
                  </a:ext>
                </a:extLst>
              </p:cNvPr>
              <p:cNvSpPr/>
              <p:nvPr/>
            </p:nvSpPr>
            <p:spPr>
              <a:xfrm>
                <a:off x="653343" y="559717"/>
                <a:ext cx="182880" cy="1828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7E86F17-F5FB-44F9-B31C-C040B58D17B9}"/>
                  </a:ext>
                </a:extLst>
              </p:cNvPr>
              <p:cNvSpPr/>
              <p:nvPr/>
            </p:nvSpPr>
            <p:spPr>
              <a:xfrm>
                <a:off x="421423" y="981714"/>
                <a:ext cx="182880" cy="1828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897B4A-ABB3-4BC1-8EF2-ADF78B126C55}"/>
                  </a:ext>
                </a:extLst>
              </p:cNvPr>
              <p:cNvSpPr/>
              <p:nvPr/>
            </p:nvSpPr>
            <p:spPr>
              <a:xfrm>
                <a:off x="465747" y="1344737"/>
                <a:ext cx="182880" cy="1828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2CC1228-E1B5-4655-89BE-884541E047A4}"/>
                  </a:ext>
                </a:extLst>
              </p:cNvPr>
              <p:cNvSpPr/>
              <p:nvPr/>
            </p:nvSpPr>
            <p:spPr>
              <a:xfrm>
                <a:off x="1189383" y="419784"/>
                <a:ext cx="313276" cy="3132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4248834-5BC8-469A-8DA2-3B5190A364E2}"/>
                  </a:ext>
                </a:extLst>
              </p:cNvPr>
              <p:cNvSpPr/>
              <p:nvPr/>
            </p:nvSpPr>
            <p:spPr>
              <a:xfrm flipV="1">
                <a:off x="1753845" y="453048"/>
                <a:ext cx="164236" cy="1642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Moon 18">
                <a:extLst>
                  <a:ext uri="{FF2B5EF4-FFF2-40B4-BE49-F238E27FC236}">
                    <a16:creationId xmlns:a16="http://schemas.microsoft.com/office/drawing/2014/main" id="{CE72E1CE-994A-4AC6-81FF-D0009EDDFFAE}"/>
                  </a:ext>
                </a:extLst>
              </p:cNvPr>
              <p:cNvSpPr/>
              <p:nvPr/>
            </p:nvSpPr>
            <p:spPr>
              <a:xfrm rot="3570836">
                <a:off x="1272174" y="506622"/>
                <a:ext cx="45719" cy="1037917"/>
              </a:xfrm>
              <a:prstGeom prst="mo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Moon 19">
                <a:extLst>
                  <a:ext uri="{FF2B5EF4-FFF2-40B4-BE49-F238E27FC236}">
                    <a16:creationId xmlns:a16="http://schemas.microsoft.com/office/drawing/2014/main" id="{939B23AE-1199-48AF-960B-645B7116C15F}"/>
                  </a:ext>
                </a:extLst>
              </p:cNvPr>
              <p:cNvSpPr/>
              <p:nvPr/>
            </p:nvSpPr>
            <p:spPr>
              <a:xfrm rot="3305426">
                <a:off x="542538" y="901165"/>
                <a:ext cx="57985" cy="691225"/>
              </a:xfrm>
              <a:prstGeom prst="mo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Moon 20">
                <a:extLst>
                  <a:ext uri="{FF2B5EF4-FFF2-40B4-BE49-F238E27FC236}">
                    <a16:creationId xmlns:a16="http://schemas.microsoft.com/office/drawing/2014/main" id="{E243A7BE-720A-43FB-B064-CD6112C3E3FB}"/>
                  </a:ext>
                </a:extLst>
              </p:cNvPr>
              <p:cNvSpPr/>
              <p:nvPr/>
            </p:nvSpPr>
            <p:spPr>
              <a:xfrm rot="3590684">
                <a:off x="839571" y="464012"/>
                <a:ext cx="45719" cy="620881"/>
              </a:xfrm>
              <a:prstGeom prst="mo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33FF26E-57EC-4020-978A-1034F11ED953}"/>
                </a:ext>
              </a:extLst>
            </p:cNvPr>
            <p:cNvGrpSpPr/>
            <p:nvPr/>
          </p:nvGrpSpPr>
          <p:grpSpPr>
            <a:xfrm rot="3254599">
              <a:off x="4243761" y="2053663"/>
              <a:ext cx="1589358" cy="1045599"/>
              <a:chOff x="225918" y="419784"/>
              <a:chExt cx="1692163" cy="110783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BEBFB4B-9606-424F-AAA0-325920C42B8C}"/>
                  </a:ext>
                </a:extLst>
              </p:cNvPr>
              <p:cNvSpPr/>
              <p:nvPr/>
            </p:nvSpPr>
            <p:spPr>
              <a:xfrm>
                <a:off x="910427" y="831203"/>
                <a:ext cx="231915" cy="23191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DBB7EA8-F331-4320-9CEF-6FA21E7403B9}"/>
                  </a:ext>
                </a:extLst>
              </p:cNvPr>
              <p:cNvSpPr/>
              <p:nvPr/>
            </p:nvSpPr>
            <p:spPr>
              <a:xfrm>
                <a:off x="653343" y="559717"/>
                <a:ext cx="182880" cy="1828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4764908-6BD7-4CC5-AD58-1CD6EA113A0A}"/>
                  </a:ext>
                </a:extLst>
              </p:cNvPr>
              <p:cNvSpPr/>
              <p:nvPr/>
            </p:nvSpPr>
            <p:spPr>
              <a:xfrm>
                <a:off x="421423" y="981714"/>
                <a:ext cx="182880" cy="1828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EB01ED2-D45E-44F9-9CE1-5AA0BAE97555}"/>
                  </a:ext>
                </a:extLst>
              </p:cNvPr>
              <p:cNvSpPr/>
              <p:nvPr/>
            </p:nvSpPr>
            <p:spPr>
              <a:xfrm>
                <a:off x="465747" y="1344737"/>
                <a:ext cx="182880" cy="1828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4615C8A-4EA4-431B-97F1-D7E83DB35940}"/>
                  </a:ext>
                </a:extLst>
              </p:cNvPr>
              <p:cNvSpPr/>
              <p:nvPr/>
            </p:nvSpPr>
            <p:spPr>
              <a:xfrm>
                <a:off x="1189383" y="419784"/>
                <a:ext cx="313276" cy="3132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7FA8F2-DF3A-4A63-B4E3-540F671805F8}"/>
                  </a:ext>
                </a:extLst>
              </p:cNvPr>
              <p:cNvSpPr/>
              <p:nvPr/>
            </p:nvSpPr>
            <p:spPr>
              <a:xfrm flipV="1">
                <a:off x="1753845" y="453048"/>
                <a:ext cx="164236" cy="1642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Moon 29">
                <a:extLst>
                  <a:ext uri="{FF2B5EF4-FFF2-40B4-BE49-F238E27FC236}">
                    <a16:creationId xmlns:a16="http://schemas.microsoft.com/office/drawing/2014/main" id="{52BF7FF0-8273-47B4-AAC2-05266EFE6CA9}"/>
                  </a:ext>
                </a:extLst>
              </p:cNvPr>
              <p:cNvSpPr/>
              <p:nvPr/>
            </p:nvSpPr>
            <p:spPr>
              <a:xfrm rot="3570836">
                <a:off x="1272174" y="506622"/>
                <a:ext cx="45719" cy="1037917"/>
              </a:xfrm>
              <a:prstGeom prst="mo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Moon 30">
                <a:extLst>
                  <a:ext uri="{FF2B5EF4-FFF2-40B4-BE49-F238E27FC236}">
                    <a16:creationId xmlns:a16="http://schemas.microsoft.com/office/drawing/2014/main" id="{4986FAB4-484A-4531-809F-F93D6AB3B450}"/>
                  </a:ext>
                </a:extLst>
              </p:cNvPr>
              <p:cNvSpPr/>
              <p:nvPr/>
            </p:nvSpPr>
            <p:spPr>
              <a:xfrm rot="3305426">
                <a:off x="542538" y="901165"/>
                <a:ext cx="57985" cy="691225"/>
              </a:xfrm>
              <a:prstGeom prst="mo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Moon 31">
                <a:extLst>
                  <a:ext uri="{FF2B5EF4-FFF2-40B4-BE49-F238E27FC236}">
                    <a16:creationId xmlns:a16="http://schemas.microsoft.com/office/drawing/2014/main" id="{647D8277-EDB4-4729-921D-77063C69B326}"/>
                  </a:ext>
                </a:extLst>
              </p:cNvPr>
              <p:cNvSpPr/>
              <p:nvPr/>
            </p:nvSpPr>
            <p:spPr>
              <a:xfrm rot="3590684">
                <a:off x="839571" y="464012"/>
                <a:ext cx="45719" cy="620881"/>
              </a:xfrm>
              <a:prstGeom prst="mo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AFAFA98-2D06-4DDA-900F-287C86FD7A34}"/>
                </a:ext>
              </a:extLst>
            </p:cNvPr>
            <p:cNvGrpSpPr/>
            <p:nvPr/>
          </p:nvGrpSpPr>
          <p:grpSpPr>
            <a:xfrm rot="6711295">
              <a:off x="5091080" y="3308264"/>
              <a:ext cx="1589358" cy="1045599"/>
              <a:chOff x="225918" y="419784"/>
              <a:chExt cx="1692163" cy="1107833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0191B4D-C195-4DDA-A5B6-5B6354944DB2}"/>
                  </a:ext>
                </a:extLst>
              </p:cNvPr>
              <p:cNvSpPr/>
              <p:nvPr/>
            </p:nvSpPr>
            <p:spPr>
              <a:xfrm>
                <a:off x="910427" y="831203"/>
                <a:ext cx="231915" cy="23191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53E776-9027-48AA-8FB1-02D7B6BC729C}"/>
                  </a:ext>
                </a:extLst>
              </p:cNvPr>
              <p:cNvSpPr/>
              <p:nvPr/>
            </p:nvSpPr>
            <p:spPr>
              <a:xfrm>
                <a:off x="653343" y="559717"/>
                <a:ext cx="182880" cy="1828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00452E7-C8D1-4BEF-B7B3-4256EACBA393}"/>
                  </a:ext>
                </a:extLst>
              </p:cNvPr>
              <p:cNvSpPr/>
              <p:nvPr/>
            </p:nvSpPr>
            <p:spPr>
              <a:xfrm>
                <a:off x="421423" y="981714"/>
                <a:ext cx="182880" cy="1828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CD31F44-B177-41D1-B446-4AD1B1957BEF}"/>
                  </a:ext>
                </a:extLst>
              </p:cNvPr>
              <p:cNvSpPr/>
              <p:nvPr/>
            </p:nvSpPr>
            <p:spPr>
              <a:xfrm>
                <a:off x="465747" y="1344737"/>
                <a:ext cx="182880" cy="1828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BE9914E-E0B1-4F09-BB21-44CFC0EE97BF}"/>
                  </a:ext>
                </a:extLst>
              </p:cNvPr>
              <p:cNvSpPr/>
              <p:nvPr/>
            </p:nvSpPr>
            <p:spPr>
              <a:xfrm>
                <a:off x="1189383" y="419784"/>
                <a:ext cx="313276" cy="3132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E06BFFE-AA3F-46EE-BC51-C5EF56C0DD2A}"/>
                  </a:ext>
                </a:extLst>
              </p:cNvPr>
              <p:cNvSpPr/>
              <p:nvPr/>
            </p:nvSpPr>
            <p:spPr>
              <a:xfrm flipV="1">
                <a:off x="1753845" y="453048"/>
                <a:ext cx="164236" cy="1642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Moon 39">
                <a:extLst>
                  <a:ext uri="{FF2B5EF4-FFF2-40B4-BE49-F238E27FC236}">
                    <a16:creationId xmlns:a16="http://schemas.microsoft.com/office/drawing/2014/main" id="{47454096-06B5-4C15-B480-060236874C9E}"/>
                  </a:ext>
                </a:extLst>
              </p:cNvPr>
              <p:cNvSpPr/>
              <p:nvPr/>
            </p:nvSpPr>
            <p:spPr>
              <a:xfrm rot="3570836">
                <a:off x="1272174" y="506622"/>
                <a:ext cx="45719" cy="1037917"/>
              </a:xfrm>
              <a:prstGeom prst="mo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Moon 40">
                <a:extLst>
                  <a:ext uri="{FF2B5EF4-FFF2-40B4-BE49-F238E27FC236}">
                    <a16:creationId xmlns:a16="http://schemas.microsoft.com/office/drawing/2014/main" id="{24786C26-6BB5-402C-8C8A-C3B22F576905}"/>
                  </a:ext>
                </a:extLst>
              </p:cNvPr>
              <p:cNvSpPr/>
              <p:nvPr/>
            </p:nvSpPr>
            <p:spPr>
              <a:xfrm rot="3305426">
                <a:off x="542538" y="901165"/>
                <a:ext cx="57985" cy="691225"/>
              </a:xfrm>
              <a:prstGeom prst="mo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Moon 41">
                <a:extLst>
                  <a:ext uri="{FF2B5EF4-FFF2-40B4-BE49-F238E27FC236}">
                    <a16:creationId xmlns:a16="http://schemas.microsoft.com/office/drawing/2014/main" id="{06BE99FC-69AC-46D6-AC69-32A366D4B028}"/>
                  </a:ext>
                </a:extLst>
              </p:cNvPr>
              <p:cNvSpPr/>
              <p:nvPr/>
            </p:nvSpPr>
            <p:spPr>
              <a:xfrm rot="3590684">
                <a:off x="839571" y="464012"/>
                <a:ext cx="45719" cy="620881"/>
              </a:xfrm>
              <a:prstGeom prst="mo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207D11D-E027-4BB6-8F8E-E2F0BAD7494C}"/>
                </a:ext>
              </a:extLst>
            </p:cNvPr>
            <p:cNvGrpSpPr/>
            <p:nvPr/>
          </p:nvGrpSpPr>
          <p:grpSpPr>
            <a:xfrm rot="9273069">
              <a:off x="4716541" y="4775440"/>
              <a:ext cx="1589358" cy="1045599"/>
              <a:chOff x="225918" y="419784"/>
              <a:chExt cx="1692163" cy="1107833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155E594-F9FC-4994-9AFF-A79E56E37034}"/>
                  </a:ext>
                </a:extLst>
              </p:cNvPr>
              <p:cNvSpPr/>
              <p:nvPr/>
            </p:nvSpPr>
            <p:spPr>
              <a:xfrm>
                <a:off x="910427" y="831203"/>
                <a:ext cx="231915" cy="23191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D2267B6-C68D-40ED-8017-28E787896E2C}"/>
                  </a:ext>
                </a:extLst>
              </p:cNvPr>
              <p:cNvSpPr/>
              <p:nvPr/>
            </p:nvSpPr>
            <p:spPr>
              <a:xfrm>
                <a:off x="653343" y="559717"/>
                <a:ext cx="182880" cy="1828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C53F70A-0B37-4B93-BC7E-1842ABB14289}"/>
                  </a:ext>
                </a:extLst>
              </p:cNvPr>
              <p:cNvSpPr/>
              <p:nvPr/>
            </p:nvSpPr>
            <p:spPr>
              <a:xfrm>
                <a:off x="421423" y="981714"/>
                <a:ext cx="182880" cy="1828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6A87795-95C7-4E78-92F0-3C2031337560}"/>
                  </a:ext>
                </a:extLst>
              </p:cNvPr>
              <p:cNvSpPr/>
              <p:nvPr/>
            </p:nvSpPr>
            <p:spPr>
              <a:xfrm>
                <a:off x="465747" y="1344737"/>
                <a:ext cx="182880" cy="1828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76478B5-445F-4D19-B6C5-986FE64221E6}"/>
                  </a:ext>
                </a:extLst>
              </p:cNvPr>
              <p:cNvSpPr/>
              <p:nvPr/>
            </p:nvSpPr>
            <p:spPr>
              <a:xfrm>
                <a:off x="1189383" y="419784"/>
                <a:ext cx="313276" cy="3132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63CDDA2-3C50-4621-8749-E90B186A1B1E}"/>
                  </a:ext>
                </a:extLst>
              </p:cNvPr>
              <p:cNvSpPr/>
              <p:nvPr/>
            </p:nvSpPr>
            <p:spPr>
              <a:xfrm flipV="1">
                <a:off x="1753845" y="453048"/>
                <a:ext cx="164236" cy="1642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Moon 49">
                <a:extLst>
                  <a:ext uri="{FF2B5EF4-FFF2-40B4-BE49-F238E27FC236}">
                    <a16:creationId xmlns:a16="http://schemas.microsoft.com/office/drawing/2014/main" id="{91E45C63-3AA2-476A-A430-672C8DA9B586}"/>
                  </a:ext>
                </a:extLst>
              </p:cNvPr>
              <p:cNvSpPr/>
              <p:nvPr/>
            </p:nvSpPr>
            <p:spPr>
              <a:xfrm rot="3570836">
                <a:off x="1272174" y="506622"/>
                <a:ext cx="45719" cy="1037917"/>
              </a:xfrm>
              <a:prstGeom prst="mo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Moon 50">
                <a:extLst>
                  <a:ext uri="{FF2B5EF4-FFF2-40B4-BE49-F238E27FC236}">
                    <a16:creationId xmlns:a16="http://schemas.microsoft.com/office/drawing/2014/main" id="{A9F45B1A-7381-4D51-B048-40DF54D7C3AC}"/>
                  </a:ext>
                </a:extLst>
              </p:cNvPr>
              <p:cNvSpPr/>
              <p:nvPr/>
            </p:nvSpPr>
            <p:spPr>
              <a:xfrm rot="3305426">
                <a:off x="542538" y="901165"/>
                <a:ext cx="57985" cy="691225"/>
              </a:xfrm>
              <a:prstGeom prst="mo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Moon 51">
                <a:extLst>
                  <a:ext uri="{FF2B5EF4-FFF2-40B4-BE49-F238E27FC236}">
                    <a16:creationId xmlns:a16="http://schemas.microsoft.com/office/drawing/2014/main" id="{0B95EC68-54B4-4F7D-926F-ED06921469E4}"/>
                  </a:ext>
                </a:extLst>
              </p:cNvPr>
              <p:cNvSpPr/>
              <p:nvPr/>
            </p:nvSpPr>
            <p:spPr>
              <a:xfrm rot="3590684">
                <a:off x="839571" y="464012"/>
                <a:ext cx="45719" cy="620881"/>
              </a:xfrm>
              <a:prstGeom prst="mo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57ED1C8-3E73-4BD6-9F36-5831865D0040}"/>
                </a:ext>
              </a:extLst>
            </p:cNvPr>
            <p:cNvGrpSpPr/>
            <p:nvPr/>
          </p:nvGrpSpPr>
          <p:grpSpPr>
            <a:xfrm rot="15613228">
              <a:off x="1786844" y="4833202"/>
              <a:ext cx="1589358" cy="1045599"/>
              <a:chOff x="225918" y="419784"/>
              <a:chExt cx="1692163" cy="110783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2C7D1E8-9096-4EBB-9A11-0C6B4AB1E767}"/>
                  </a:ext>
                </a:extLst>
              </p:cNvPr>
              <p:cNvSpPr/>
              <p:nvPr/>
            </p:nvSpPr>
            <p:spPr>
              <a:xfrm>
                <a:off x="910427" y="831203"/>
                <a:ext cx="231915" cy="23191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87D241F-5978-434D-B4E8-A90350434E74}"/>
                  </a:ext>
                </a:extLst>
              </p:cNvPr>
              <p:cNvSpPr/>
              <p:nvPr/>
            </p:nvSpPr>
            <p:spPr>
              <a:xfrm>
                <a:off x="653343" y="559717"/>
                <a:ext cx="182880" cy="1828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BDADE10-40A4-49BA-B82F-979AD36A2089}"/>
                  </a:ext>
                </a:extLst>
              </p:cNvPr>
              <p:cNvSpPr/>
              <p:nvPr/>
            </p:nvSpPr>
            <p:spPr>
              <a:xfrm>
                <a:off x="421423" y="981714"/>
                <a:ext cx="182880" cy="1828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3EAA1AF-3F30-41F7-AB78-768A02911BC6}"/>
                  </a:ext>
                </a:extLst>
              </p:cNvPr>
              <p:cNvSpPr/>
              <p:nvPr/>
            </p:nvSpPr>
            <p:spPr>
              <a:xfrm>
                <a:off x="465747" y="1344737"/>
                <a:ext cx="182880" cy="1828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FB5ECBB-441D-456E-A451-2697423128AD}"/>
                  </a:ext>
                </a:extLst>
              </p:cNvPr>
              <p:cNvSpPr/>
              <p:nvPr/>
            </p:nvSpPr>
            <p:spPr>
              <a:xfrm>
                <a:off x="1189383" y="419784"/>
                <a:ext cx="313276" cy="3132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9DA5DFA-613C-41F0-BDF8-E16232CC155E}"/>
                  </a:ext>
                </a:extLst>
              </p:cNvPr>
              <p:cNvSpPr/>
              <p:nvPr/>
            </p:nvSpPr>
            <p:spPr>
              <a:xfrm flipV="1">
                <a:off x="1753845" y="453048"/>
                <a:ext cx="164236" cy="1642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Moon 69">
                <a:extLst>
                  <a:ext uri="{FF2B5EF4-FFF2-40B4-BE49-F238E27FC236}">
                    <a16:creationId xmlns:a16="http://schemas.microsoft.com/office/drawing/2014/main" id="{8BB2A160-BE03-4DC9-B22B-01158D58E035}"/>
                  </a:ext>
                </a:extLst>
              </p:cNvPr>
              <p:cNvSpPr/>
              <p:nvPr/>
            </p:nvSpPr>
            <p:spPr>
              <a:xfrm rot="3570836">
                <a:off x="1272174" y="506622"/>
                <a:ext cx="45719" cy="1037917"/>
              </a:xfrm>
              <a:prstGeom prst="mo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Moon 70">
                <a:extLst>
                  <a:ext uri="{FF2B5EF4-FFF2-40B4-BE49-F238E27FC236}">
                    <a16:creationId xmlns:a16="http://schemas.microsoft.com/office/drawing/2014/main" id="{4D7AF0A6-9A65-46C1-A65E-934D84136204}"/>
                  </a:ext>
                </a:extLst>
              </p:cNvPr>
              <p:cNvSpPr/>
              <p:nvPr/>
            </p:nvSpPr>
            <p:spPr>
              <a:xfrm rot="3305426">
                <a:off x="542538" y="901165"/>
                <a:ext cx="57985" cy="691225"/>
              </a:xfrm>
              <a:prstGeom prst="mo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Moon 71">
                <a:extLst>
                  <a:ext uri="{FF2B5EF4-FFF2-40B4-BE49-F238E27FC236}">
                    <a16:creationId xmlns:a16="http://schemas.microsoft.com/office/drawing/2014/main" id="{648E1129-307E-4E80-83A5-D20595EC4277}"/>
                  </a:ext>
                </a:extLst>
              </p:cNvPr>
              <p:cNvSpPr/>
              <p:nvPr/>
            </p:nvSpPr>
            <p:spPr>
              <a:xfrm rot="3590684">
                <a:off x="839571" y="464012"/>
                <a:ext cx="45719" cy="620881"/>
              </a:xfrm>
              <a:prstGeom prst="mo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59FE55A-0FE9-49C9-AD6C-62E42CBE8F6E}"/>
                </a:ext>
              </a:extLst>
            </p:cNvPr>
            <p:cNvGrpSpPr/>
            <p:nvPr/>
          </p:nvGrpSpPr>
          <p:grpSpPr>
            <a:xfrm rot="18942749">
              <a:off x="1408085" y="3157381"/>
              <a:ext cx="1589358" cy="1045599"/>
              <a:chOff x="225918" y="419784"/>
              <a:chExt cx="1692163" cy="1107833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417F660-A13D-401B-915C-BC32838B93A8}"/>
                  </a:ext>
                </a:extLst>
              </p:cNvPr>
              <p:cNvSpPr/>
              <p:nvPr/>
            </p:nvSpPr>
            <p:spPr>
              <a:xfrm>
                <a:off x="910427" y="831203"/>
                <a:ext cx="231915" cy="23191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5F9C5E7-A6E5-4052-B643-5F86478CBA7A}"/>
                  </a:ext>
                </a:extLst>
              </p:cNvPr>
              <p:cNvSpPr/>
              <p:nvPr/>
            </p:nvSpPr>
            <p:spPr>
              <a:xfrm>
                <a:off x="653343" y="559717"/>
                <a:ext cx="182880" cy="1828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C1BF2CA-3232-4177-B6C5-5446101D2E32}"/>
                  </a:ext>
                </a:extLst>
              </p:cNvPr>
              <p:cNvSpPr/>
              <p:nvPr/>
            </p:nvSpPr>
            <p:spPr>
              <a:xfrm>
                <a:off x="421423" y="981714"/>
                <a:ext cx="182880" cy="1828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705C5E7-3B4E-4190-8541-E4747DD910C5}"/>
                  </a:ext>
                </a:extLst>
              </p:cNvPr>
              <p:cNvSpPr/>
              <p:nvPr/>
            </p:nvSpPr>
            <p:spPr>
              <a:xfrm>
                <a:off x="465747" y="1344737"/>
                <a:ext cx="182880" cy="1828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28E7D0A-6662-407D-B88A-AF0AC3A49F82}"/>
                  </a:ext>
                </a:extLst>
              </p:cNvPr>
              <p:cNvSpPr/>
              <p:nvPr/>
            </p:nvSpPr>
            <p:spPr>
              <a:xfrm>
                <a:off x="1189383" y="419784"/>
                <a:ext cx="313276" cy="3132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4C05AE9-8818-42E5-8CFE-859F893FC73F}"/>
                  </a:ext>
                </a:extLst>
              </p:cNvPr>
              <p:cNvSpPr/>
              <p:nvPr/>
            </p:nvSpPr>
            <p:spPr>
              <a:xfrm flipV="1">
                <a:off x="1753845" y="453048"/>
                <a:ext cx="164236" cy="1642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Moon 79">
                <a:extLst>
                  <a:ext uri="{FF2B5EF4-FFF2-40B4-BE49-F238E27FC236}">
                    <a16:creationId xmlns:a16="http://schemas.microsoft.com/office/drawing/2014/main" id="{5EBF9DAE-9B1B-4DE0-9050-8406E0DA4153}"/>
                  </a:ext>
                </a:extLst>
              </p:cNvPr>
              <p:cNvSpPr/>
              <p:nvPr/>
            </p:nvSpPr>
            <p:spPr>
              <a:xfrm rot="3570836">
                <a:off x="1272174" y="506622"/>
                <a:ext cx="45719" cy="1037917"/>
              </a:xfrm>
              <a:prstGeom prst="mo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Moon 80">
                <a:extLst>
                  <a:ext uri="{FF2B5EF4-FFF2-40B4-BE49-F238E27FC236}">
                    <a16:creationId xmlns:a16="http://schemas.microsoft.com/office/drawing/2014/main" id="{9EDBCC2C-A893-4212-ACDA-4E9E6A160F1E}"/>
                  </a:ext>
                </a:extLst>
              </p:cNvPr>
              <p:cNvSpPr/>
              <p:nvPr/>
            </p:nvSpPr>
            <p:spPr>
              <a:xfrm rot="3305426">
                <a:off x="542538" y="901165"/>
                <a:ext cx="57985" cy="691225"/>
              </a:xfrm>
              <a:prstGeom prst="mo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Moon 81">
                <a:extLst>
                  <a:ext uri="{FF2B5EF4-FFF2-40B4-BE49-F238E27FC236}">
                    <a16:creationId xmlns:a16="http://schemas.microsoft.com/office/drawing/2014/main" id="{11E3CBC7-9F30-4220-8CCC-9138F77E446F}"/>
                  </a:ext>
                </a:extLst>
              </p:cNvPr>
              <p:cNvSpPr/>
              <p:nvPr/>
            </p:nvSpPr>
            <p:spPr>
              <a:xfrm rot="3590684">
                <a:off x="839571" y="464012"/>
                <a:ext cx="45719" cy="620881"/>
              </a:xfrm>
              <a:prstGeom prst="mo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14F3BA6-4A71-4ED3-9676-9F071CD1175C}"/>
              </a:ext>
            </a:extLst>
          </p:cNvPr>
          <p:cNvGrpSpPr/>
          <p:nvPr/>
        </p:nvGrpSpPr>
        <p:grpSpPr>
          <a:xfrm rot="12904971">
            <a:off x="3319209" y="5461250"/>
            <a:ext cx="1589358" cy="1045599"/>
            <a:chOff x="225918" y="419784"/>
            <a:chExt cx="1692163" cy="110783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EFAA516-9AC4-4B8F-B07D-49DE3C8D3398}"/>
                </a:ext>
              </a:extLst>
            </p:cNvPr>
            <p:cNvSpPr/>
            <p:nvPr/>
          </p:nvSpPr>
          <p:spPr>
            <a:xfrm>
              <a:off x="910427" y="831203"/>
              <a:ext cx="231915" cy="2319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5C08BA0-2498-4AF2-BAA3-40606689D894}"/>
                </a:ext>
              </a:extLst>
            </p:cNvPr>
            <p:cNvSpPr/>
            <p:nvPr/>
          </p:nvSpPr>
          <p:spPr>
            <a:xfrm>
              <a:off x="653343" y="559717"/>
              <a:ext cx="182880" cy="1828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12A71A2-26F8-41EC-B709-B768A4E6D811}"/>
                </a:ext>
              </a:extLst>
            </p:cNvPr>
            <p:cNvSpPr/>
            <p:nvPr/>
          </p:nvSpPr>
          <p:spPr>
            <a:xfrm>
              <a:off x="421423" y="981714"/>
              <a:ext cx="182880" cy="1828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AF13EAA-737A-4557-A39D-5EE68F1527BF}"/>
                </a:ext>
              </a:extLst>
            </p:cNvPr>
            <p:cNvSpPr/>
            <p:nvPr/>
          </p:nvSpPr>
          <p:spPr>
            <a:xfrm>
              <a:off x="465747" y="1344737"/>
              <a:ext cx="182880" cy="1828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D8F87E0-1D5F-4F36-950E-426558F0D395}"/>
                </a:ext>
              </a:extLst>
            </p:cNvPr>
            <p:cNvSpPr/>
            <p:nvPr/>
          </p:nvSpPr>
          <p:spPr>
            <a:xfrm>
              <a:off x="1189383" y="419784"/>
              <a:ext cx="313276" cy="3132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D745EFE-E566-446C-9399-D313251A3840}"/>
                </a:ext>
              </a:extLst>
            </p:cNvPr>
            <p:cNvSpPr/>
            <p:nvPr/>
          </p:nvSpPr>
          <p:spPr>
            <a:xfrm flipV="1">
              <a:off x="1753845" y="453048"/>
              <a:ext cx="164236" cy="16423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Moon 59">
              <a:extLst>
                <a:ext uri="{FF2B5EF4-FFF2-40B4-BE49-F238E27FC236}">
                  <a16:creationId xmlns:a16="http://schemas.microsoft.com/office/drawing/2014/main" id="{72A6848B-63C8-46DA-BD49-0CA31EF821C3}"/>
                </a:ext>
              </a:extLst>
            </p:cNvPr>
            <p:cNvSpPr/>
            <p:nvPr/>
          </p:nvSpPr>
          <p:spPr>
            <a:xfrm rot="3570836">
              <a:off x="1272174" y="506622"/>
              <a:ext cx="45719" cy="1037917"/>
            </a:xfrm>
            <a:prstGeom prst="mo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Moon 60">
              <a:extLst>
                <a:ext uri="{FF2B5EF4-FFF2-40B4-BE49-F238E27FC236}">
                  <a16:creationId xmlns:a16="http://schemas.microsoft.com/office/drawing/2014/main" id="{4A68EF0F-9960-4CC7-B971-E7E2598B9985}"/>
                </a:ext>
              </a:extLst>
            </p:cNvPr>
            <p:cNvSpPr/>
            <p:nvPr/>
          </p:nvSpPr>
          <p:spPr>
            <a:xfrm rot="3305426">
              <a:off x="542538" y="901165"/>
              <a:ext cx="57985" cy="691225"/>
            </a:xfrm>
            <a:prstGeom prst="mo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oon 61">
              <a:extLst>
                <a:ext uri="{FF2B5EF4-FFF2-40B4-BE49-F238E27FC236}">
                  <a16:creationId xmlns:a16="http://schemas.microsoft.com/office/drawing/2014/main" id="{B5EDBD24-F681-4305-8D85-C12E933303D3}"/>
                </a:ext>
              </a:extLst>
            </p:cNvPr>
            <p:cNvSpPr/>
            <p:nvPr/>
          </p:nvSpPr>
          <p:spPr>
            <a:xfrm rot="3590684">
              <a:off x="839571" y="464012"/>
              <a:ext cx="45719" cy="620881"/>
            </a:xfrm>
            <a:prstGeom prst="mo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C27EBB7A-8E2C-478D-8601-7ECF61A09C2E}"/>
              </a:ext>
            </a:extLst>
          </p:cNvPr>
          <p:cNvSpPr/>
          <p:nvPr/>
        </p:nvSpPr>
        <p:spPr>
          <a:xfrm>
            <a:off x="0" y="1606858"/>
            <a:ext cx="4333571" cy="3704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9F9D8F0-CBCE-44BF-AFA4-5495572BD5DB}"/>
              </a:ext>
            </a:extLst>
          </p:cNvPr>
          <p:cNvSpPr/>
          <p:nvPr/>
        </p:nvSpPr>
        <p:spPr>
          <a:xfrm>
            <a:off x="1357923" y="4657663"/>
            <a:ext cx="5450489" cy="2777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E63E16-A552-4294-935B-FE08829791B3}"/>
              </a:ext>
            </a:extLst>
          </p:cNvPr>
          <p:cNvGrpSpPr/>
          <p:nvPr/>
        </p:nvGrpSpPr>
        <p:grpSpPr>
          <a:xfrm>
            <a:off x="1703505" y="1761399"/>
            <a:ext cx="2719346" cy="3676515"/>
            <a:chOff x="2242268" y="2123690"/>
            <a:chExt cx="2719346" cy="367651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6FA7EFF-7B84-458B-97BE-7EA0A6198BB8}"/>
                </a:ext>
              </a:extLst>
            </p:cNvPr>
            <p:cNvSpPr/>
            <p:nvPr/>
          </p:nvSpPr>
          <p:spPr>
            <a:xfrm rot="1725992">
              <a:off x="2763837" y="2147784"/>
              <a:ext cx="999655" cy="2423959"/>
            </a:xfrm>
            <a:prstGeom prst="roundRect">
              <a:avLst>
                <a:gd name="adj" fmla="val 23574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DC17106-9EDF-4E58-AA1E-B2C317461CD3}"/>
                </a:ext>
              </a:extLst>
            </p:cNvPr>
            <p:cNvSpPr/>
            <p:nvPr/>
          </p:nvSpPr>
          <p:spPr>
            <a:xfrm>
              <a:off x="2242268" y="3363402"/>
              <a:ext cx="2019631" cy="20196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80BC3D6-6C7C-4874-988A-3A8D828748C6}"/>
                </a:ext>
              </a:extLst>
            </p:cNvPr>
            <p:cNvSpPr/>
            <p:nvPr/>
          </p:nvSpPr>
          <p:spPr>
            <a:xfrm>
              <a:off x="2657062" y="3760966"/>
              <a:ext cx="1219862" cy="121986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E894815-72BC-459A-A9CA-3D3D60E18854}"/>
                </a:ext>
              </a:extLst>
            </p:cNvPr>
            <p:cNvSpPr/>
            <p:nvPr/>
          </p:nvSpPr>
          <p:spPr>
            <a:xfrm>
              <a:off x="2580861" y="5383033"/>
              <a:ext cx="1342444" cy="19083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2DE3E7-1410-4F5F-978D-EEBBEFCB22D3}"/>
                </a:ext>
              </a:extLst>
            </p:cNvPr>
            <p:cNvSpPr/>
            <p:nvPr/>
          </p:nvSpPr>
          <p:spPr>
            <a:xfrm>
              <a:off x="2439063" y="5573864"/>
              <a:ext cx="1592248" cy="22634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20AA968-A78E-4AB8-A9E8-2432398A512A}"/>
                </a:ext>
              </a:extLst>
            </p:cNvPr>
            <p:cNvSpPr/>
            <p:nvPr/>
          </p:nvSpPr>
          <p:spPr>
            <a:xfrm rot="5400000">
              <a:off x="3702980" y="1744607"/>
              <a:ext cx="879551" cy="1637717"/>
            </a:xfrm>
            <a:prstGeom prst="roundRect">
              <a:avLst>
                <a:gd name="adj" fmla="val 23574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071B114-89AF-4A99-89D5-371A8E572DC9}"/>
              </a:ext>
            </a:extLst>
          </p:cNvPr>
          <p:cNvGrpSpPr/>
          <p:nvPr/>
        </p:nvGrpSpPr>
        <p:grpSpPr>
          <a:xfrm>
            <a:off x="4782700" y="3614167"/>
            <a:ext cx="3538269" cy="1609432"/>
            <a:chOff x="7676150" y="2994279"/>
            <a:chExt cx="3538269" cy="1609432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DA069B7-EDA7-4E86-B3A1-785189133F4B}"/>
                </a:ext>
              </a:extLst>
            </p:cNvPr>
            <p:cNvSpPr/>
            <p:nvPr/>
          </p:nvSpPr>
          <p:spPr>
            <a:xfrm>
              <a:off x="7878116" y="3632118"/>
              <a:ext cx="665465" cy="665465"/>
            </a:xfrm>
            <a:prstGeom prst="ellipse">
              <a:avLst/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87EC291-9C3D-429A-92FD-16317AF4CE04}"/>
                </a:ext>
              </a:extLst>
            </p:cNvPr>
            <p:cNvSpPr/>
            <p:nvPr/>
          </p:nvSpPr>
          <p:spPr>
            <a:xfrm>
              <a:off x="7799697" y="3944496"/>
              <a:ext cx="513065" cy="513065"/>
            </a:xfrm>
            <a:prstGeom prst="ellipse">
              <a:avLst/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43ED35A-DD50-4DD5-AEA1-4452408B61E1}"/>
                </a:ext>
              </a:extLst>
            </p:cNvPr>
            <p:cNvSpPr/>
            <p:nvPr/>
          </p:nvSpPr>
          <p:spPr>
            <a:xfrm>
              <a:off x="7676150" y="3616538"/>
              <a:ext cx="325514" cy="325514"/>
            </a:xfrm>
            <a:prstGeom prst="ellipse">
              <a:avLst/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52D5034-0913-4436-A336-C2E12C6245E4}"/>
                </a:ext>
              </a:extLst>
            </p:cNvPr>
            <p:cNvSpPr/>
            <p:nvPr/>
          </p:nvSpPr>
          <p:spPr>
            <a:xfrm>
              <a:off x="8325383" y="3944694"/>
              <a:ext cx="513065" cy="513065"/>
            </a:xfrm>
            <a:prstGeom prst="ellipse">
              <a:avLst/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B3561A8-86FA-4D27-98FC-0ABF77B0D12B}"/>
                </a:ext>
              </a:extLst>
            </p:cNvPr>
            <p:cNvSpPr/>
            <p:nvPr/>
          </p:nvSpPr>
          <p:spPr>
            <a:xfrm>
              <a:off x="8639079" y="4010561"/>
              <a:ext cx="513065" cy="513065"/>
            </a:xfrm>
            <a:prstGeom prst="ellipse">
              <a:avLst/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348EBEE-F8B2-401D-978F-81A359D9D3FA}"/>
                </a:ext>
              </a:extLst>
            </p:cNvPr>
            <p:cNvSpPr/>
            <p:nvPr/>
          </p:nvSpPr>
          <p:spPr>
            <a:xfrm>
              <a:off x="8911634" y="4090646"/>
              <a:ext cx="513065" cy="513065"/>
            </a:xfrm>
            <a:prstGeom prst="ellipse">
              <a:avLst/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BF13F4F-119A-47B5-90D3-CC691E940FCC}"/>
                </a:ext>
              </a:extLst>
            </p:cNvPr>
            <p:cNvSpPr/>
            <p:nvPr/>
          </p:nvSpPr>
          <p:spPr>
            <a:xfrm>
              <a:off x="9189403" y="3973635"/>
              <a:ext cx="513065" cy="513065"/>
            </a:xfrm>
            <a:prstGeom prst="ellipse">
              <a:avLst/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8308754-AB6D-4ADE-9844-A5993F8030FD}"/>
                </a:ext>
              </a:extLst>
            </p:cNvPr>
            <p:cNvSpPr/>
            <p:nvPr/>
          </p:nvSpPr>
          <p:spPr>
            <a:xfrm>
              <a:off x="8906681" y="3843484"/>
              <a:ext cx="513065" cy="513065"/>
            </a:xfrm>
            <a:prstGeom prst="ellipse">
              <a:avLst/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906B422-8D5A-41FF-9EBF-EF3DC0403A39}"/>
                </a:ext>
              </a:extLst>
            </p:cNvPr>
            <p:cNvSpPr/>
            <p:nvPr/>
          </p:nvSpPr>
          <p:spPr>
            <a:xfrm>
              <a:off x="9163213" y="3651606"/>
              <a:ext cx="513065" cy="513065"/>
            </a:xfrm>
            <a:prstGeom prst="ellipse">
              <a:avLst/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3DC51F9-4D8A-4DB4-BF6F-59296DDB9A42}"/>
                </a:ext>
              </a:extLst>
            </p:cNvPr>
            <p:cNvSpPr/>
            <p:nvPr/>
          </p:nvSpPr>
          <p:spPr>
            <a:xfrm>
              <a:off x="9435821" y="3823357"/>
              <a:ext cx="513065" cy="513065"/>
            </a:xfrm>
            <a:prstGeom prst="ellipse">
              <a:avLst/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90FEFFF-4AB1-4B53-9C0C-FFD628426429}"/>
                </a:ext>
              </a:extLst>
            </p:cNvPr>
            <p:cNvSpPr/>
            <p:nvPr/>
          </p:nvSpPr>
          <p:spPr>
            <a:xfrm>
              <a:off x="9708429" y="3995108"/>
              <a:ext cx="513065" cy="513065"/>
            </a:xfrm>
            <a:prstGeom prst="ellipse">
              <a:avLst/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C8FA05B-F2DE-48EF-AD6F-70B406DD0202}"/>
                </a:ext>
              </a:extLst>
            </p:cNvPr>
            <p:cNvSpPr/>
            <p:nvPr/>
          </p:nvSpPr>
          <p:spPr>
            <a:xfrm>
              <a:off x="9983456" y="4051565"/>
              <a:ext cx="513065" cy="513065"/>
            </a:xfrm>
            <a:prstGeom prst="ellipse">
              <a:avLst/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1870024-C8FF-4F05-9F15-F3642F8AF472}"/>
                </a:ext>
              </a:extLst>
            </p:cNvPr>
            <p:cNvSpPr/>
            <p:nvPr/>
          </p:nvSpPr>
          <p:spPr>
            <a:xfrm>
              <a:off x="9787798" y="3655679"/>
              <a:ext cx="513065" cy="513065"/>
            </a:xfrm>
            <a:prstGeom prst="ellipse">
              <a:avLst/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AD0F094-EAF4-4E40-8C70-AE3DC1B542F6}"/>
                </a:ext>
              </a:extLst>
            </p:cNvPr>
            <p:cNvSpPr/>
            <p:nvPr/>
          </p:nvSpPr>
          <p:spPr>
            <a:xfrm>
              <a:off x="10193103" y="3830407"/>
              <a:ext cx="320370" cy="331604"/>
            </a:xfrm>
            <a:prstGeom prst="ellipse">
              <a:avLst/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5B9AAAE-E951-46FF-AE83-1D41A1AE709D}"/>
                </a:ext>
              </a:extLst>
            </p:cNvPr>
            <p:cNvSpPr/>
            <p:nvPr/>
          </p:nvSpPr>
          <p:spPr>
            <a:xfrm>
              <a:off x="10366802" y="4041295"/>
              <a:ext cx="320370" cy="331604"/>
            </a:xfrm>
            <a:prstGeom prst="ellipse">
              <a:avLst/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4FF0D98-1536-4568-B0B7-7F279745B185}"/>
                </a:ext>
              </a:extLst>
            </p:cNvPr>
            <p:cNvSpPr/>
            <p:nvPr/>
          </p:nvSpPr>
          <p:spPr>
            <a:xfrm>
              <a:off x="10611588" y="3970777"/>
              <a:ext cx="320370" cy="331604"/>
            </a:xfrm>
            <a:prstGeom prst="ellipse">
              <a:avLst/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26E3412-4E1F-4E6C-9E34-0727BE110323}"/>
                </a:ext>
              </a:extLst>
            </p:cNvPr>
            <p:cNvSpPr/>
            <p:nvPr/>
          </p:nvSpPr>
          <p:spPr>
            <a:xfrm>
              <a:off x="10894049" y="4014415"/>
              <a:ext cx="320370" cy="331604"/>
            </a:xfrm>
            <a:prstGeom prst="ellipse">
              <a:avLst/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296CA53-1737-4168-BF94-A519570AC12F}"/>
                </a:ext>
              </a:extLst>
            </p:cNvPr>
            <p:cNvSpPr/>
            <p:nvPr/>
          </p:nvSpPr>
          <p:spPr>
            <a:xfrm>
              <a:off x="8132610" y="3037538"/>
              <a:ext cx="207912" cy="207912"/>
            </a:xfrm>
            <a:prstGeom prst="ellipse">
              <a:avLst/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6628A71-936F-4861-BF5D-72D3781CC187}"/>
                </a:ext>
              </a:extLst>
            </p:cNvPr>
            <p:cNvSpPr/>
            <p:nvPr/>
          </p:nvSpPr>
          <p:spPr>
            <a:xfrm>
              <a:off x="7982388" y="3304744"/>
              <a:ext cx="207912" cy="207912"/>
            </a:xfrm>
            <a:prstGeom prst="ellipse">
              <a:avLst/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7F5442F-90A9-45B8-ADE9-6E1EFB51C64A}"/>
                </a:ext>
              </a:extLst>
            </p:cNvPr>
            <p:cNvSpPr/>
            <p:nvPr/>
          </p:nvSpPr>
          <p:spPr>
            <a:xfrm>
              <a:off x="9435950" y="2994279"/>
              <a:ext cx="207912" cy="207912"/>
            </a:xfrm>
            <a:prstGeom prst="ellipse">
              <a:avLst/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698E78A-035D-4553-83FA-4BA9EDBA09A5}"/>
                </a:ext>
              </a:extLst>
            </p:cNvPr>
            <p:cNvSpPr/>
            <p:nvPr/>
          </p:nvSpPr>
          <p:spPr>
            <a:xfrm>
              <a:off x="9623175" y="3443694"/>
              <a:ext cx="207912" cy="207912"/>
            </a:xfrm>
            <a:prstGeom prst="ellipse">
              <a:avLst/>
            </a:pr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031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15EB2A2812AA46BAE7FB3AC63CFDE0" ma:contentTypeVersion="4" ma:contentTypeDescription="Crée un document." ma:contentTypeScope="" ma:versionID="e23828c3182cc4b4537adc8b6ad79a06">
  <xsd:schema xmlns:xsd="http://www.w3.org/2001/XMLSchema" xmlns:xs="http://www.w3.org/2001/XMLSchema" xmlns:p="http://schemas.microsoft.com/office/2006/metadata/properties" xmlns:ns3="42dc9c3b-d8f6-4115-bf49-053dcd9cbd93" targetNamespace="http://schemas.microsoft.com/office/2006/metadata/properties" ma:root="true" ma:fieldsID="d4a5502c0e6748ce288f45eef237e0ce" ns3:_="">
    <xsd:import namespace="42dc9c3b-d8f6-4115-bf49-053dcd9cbd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dc9c3b-d8f6-4115-bf49-053dcd9cb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5CD82B-9B83-43BD-A077-38CE1604B1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dc9c3b-d8f6-4115-bf49-053dcd9cbd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98C924-9186-4E0A-828B-529BBBA1D9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9DD866-82CF-4902-8AB0-1BA2E3CCBA2D}">
  <ds:schemaRefs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2dc9c3b-d8f6-4115-bf49-053dcd9cbd9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Adam</dc:creator>
  <cp:lastModifiedBy>Etienne Adam</cp:lastModifiedBy>
  <cp:revision>9</cp:revision>
  <dcterms:created xsi:type="dcterms:W3CDTF">2020-03-09T10:28:51Z</dcterms:created>
  <dcterms:modified xsi:type="dcterms:W3CDTF">2020-03-09T11:19:05Z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0x0101004315EB2A2812AA46BAE7FB3AC63CFDE0</vt:lpwstr>
  </property>
</Properties>
</file>