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8" autoAdjust="0"/>
    <p:restoredTop sz="94660"/>
  </p:normalViewPr>
  <p:slideViewPr>
    <p:cSldViewPr snapToGrid="0" showGuides="1">
      <p:cViewPr>
        <p:scale>
          <a:sx n="29" d="100"/>
          <a:sy n="29" d="100"/>
        </p:scale>
        <p:origin x="1272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C8B3-D37E-49C1-9150-BD03B901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D8AD-66E1-4BCD-AD18-2CE5E5B3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3405-B0F4-4CFE-ABF0-86AB7B6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70E1-BE28-4762-81D3-7FE9685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D8CB-7C96-42A5-A0EF-4A7D893C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0AAA-53D0-4B03-A28B-ADC04D73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06BE-D698-4099-A0C6-8A507C45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169B0-039D-446F-AAEF-272397D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C758-EB00-4831-9326-8354ABC3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A7DE-9033-4095-B8F3-15D00392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8B33E-78A4-4338-80D2-1E49D11A9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1BA89-6A7F-4C08-A486-BB5F9936F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FDFD-D7A0-4C0D-BBB3-85435CD2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F9D7-03BA-468E-A81C-BD8AA778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FEC4-B0BB-4AAC-8F39-D667499A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ADA2-348C-4550-84F8-B08AE69D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BCFE-01CB-47F5-A09F-336F1E85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4C4A-5BA6-42DD-97C8-01ACD49D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20C5-82FF-41B9-98C2-B07036F6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C48E-5839-4BA1-B06C-BF26462F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0689-A790-4CDB-B4C2-6F570E1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5511-8644-41D1-8AB0-937AF1C6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77B3-565E-4110-AC5D-D6AB972E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8263-9ADB-4901-9FFA-451B2025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EA6A-972C-4849-A363-3B4A6159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4D2C-4CBA-454A-8475-BD767E5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27B6-5894-4775-850B-647BD1BA6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7B5CA-D8D0-40D2-82DF-A34F5353B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6BC7-951D-4CF3-A195-33ACBEE7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A696-CCC0-4C48-9EAB-F879B4CE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F5449-D0B5-4056-BA9C-F7992A76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A926-B6E3-41AA-8620-E2AA1771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DFFC6-76DE-4FCB-A6B1-1DE76F7FE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28C6-3B3D-4400-AF9D-98662DF33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01033-DE6C-4FB4-BB1A-C5465CBFE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6A17D-6D14-4173-BF9B-37AC7D874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3C351-82B6-444D-B9A2-AEECB64D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B0E0E-D636-4CAE-A533-A8A4413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48367-779D-4FD5-B0C8-6A119B6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6976-153B-4662-87C4-A5FDCF4D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53D5D-B8A1-45DC-9A2D-5CB652B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22F8B-EF7E-402F-A2CF-80F6A5E5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A2D14-5277-47D0-82F9-9A4035D3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1D44-A2C7-4758-AA43-E54BCA51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C2E23-3BA9-4D8B-95C0-3F940491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82BF2-56B1-451B-8EDE-1C2FC4BB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3F2D-B90D-4F3D-91D8-A3492768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9EBA-3112-4BE6-B005-BEACB805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080E0-8F72-4879-A066-74A42044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49-EFC0-48FD-BAF7-2477CEA1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69F1-892C-4D15-8DD0-F2ED361C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E6A5-F148-4FDD-A0B1-CEFD72AD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1BF-54B8-4C06-B460-B6C821A6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D4550-D441-488B-8A8F-18D038BA0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365FA-BCD5-47EF-AE13-02CA2D87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A0DAC-8D6D-42DE-9B95-9478C745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474B-1CA2-42BF-841B-6718857F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33C02-209E-4933-AE74-4C8246B2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26F46-308C-489A-A427-BB9A4C7D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0836-A2D3-4267-8B0B-CBA355A8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ACF4-2885-4BDA-804E-1B233B68A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C0E3-B9B2-4667-B8B8-523D2EABAA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7933-E34E-4F72-BBCC-C398261D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5D97-88E6-4234-9F21-804DD1FA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4F12-3CC3-4E4E-9F69-DE1EFA19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FC5B8F-012A-473B-B899-59057DF08815}"/>
              </a:ext>
            </a:extLst>
          </p:cNvPr>
          <p:cNvSpPr/>
          <p:nvPr/>
        </p:nvSpPr>
        <p:spPr>
          <a:xfrm>
            <a:off x="-2413388" y="2859729"/>
            <a:ext cx="965976" cy="786580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E83B85D-5358-49E1-A9FA-E2C6EDBECF86}"/>
              </a:ext>
            </a:extLst>
          </p:cNvPr>
          <p:cNvSpPr/>
          <p:nvPr/>
        </p:nvSpPr>
        <p:spPr>
          <a:xfrm>
            <a:off x="-4358742" y="2663151"/>
            <a:ext cx="769329" cy="626453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9D50D1-1901-4148-8477-B5A71B4D5D5B}"/>
              </a:ext>
            </a:extLst>
          </p:cNvPr>
          <p:cNvSpPr/>
          <p:nvPr/>
        </p:nvSpPr>
        <p:spPr>
          <a:xfrm>
            <a:off x="-4799468" y="2603354"/>
            <a:ext cx="484196" cy="394273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5626291-A7C2-4DB0-98DC-8319AE5DBC6A}"/>
              </a:ext>
            </a:extLst>
          </p:cNvPr>
          <p:cNvSpPr/>
          <p:nvPr/>
        </p:nvSpPr>
        <p:spPr>
          <a:xfrm rot="10800000">
            <a:off x="-5460912" y="2758918"/>
            <a:ext cx="486608" cy="396237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B7CC115-6C7C-41F2-A24F-73E18935E012}"/>
              </a:ext>
            </a:extLst>
          </p:cNvPr>
          <p:cNvSpPr/>
          <p:nvPr/>
        </p:nvSpPr>
        <p:spPr>
          <a:xfrm>
            <a:off x="-3741176" y="2191932"/>
            <a:ext cx="678425" cy="552431"/>
          </a:xfrm>
          <a:prstGeom prst="triangle">
            <a:avLst>
              <a:gd name="adj" fmla="val 48571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B76C8F-1B07-46C3-9EC9-5A20442469BF}"/>
              </a:ext>
            </a:extLst>
          </p:cNvPr>
          <p:cNvSpPr/>
          <p:nvPr/>
        </p:nvSpPr>
        <p:spPr>
          <a:xfrm rot="10800000">
            <a:off x="-2916670" y="1866694"/>
            <a:ext cx="884991" cy="720635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C2F019B-6217-42FA-B741-901A4C4E0B06}"/>
              </a:ext>
            </a:extLst>
          </p:cNvPr>
          <p:cNvSpPr/>
          <p:nvPr/>
        </p:nvSpPr>
        <p:spPr>
          <a:xfrm rot="10800000">
            <a:off x="-2553804" y="3726870"/>
            <a:ext cx="486697" cy="396310"/>
          </a:xfrm>
          <a:prstGeom prst="triangle">
            <a:avLst>
              <a:gd name="adj" fmla="val 48571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6DB311F-A388-4B65-9953-1D816E4B4062}"/>
              </a:ext>
            </a:extLst>
          </p:cNvPr>
          <p:cNvSpPr/>
          <p:nvPr/>
        </p:nvSpPr>
        <p:spPr>
          <a:xfrm rot="10800000">
            <a:off x="-5014752" y="3155154"/>
            <a:ext cx="591332" cy="481513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8CA3679-BFB5-4AB8-B3A2-96274C1DCB00}"/>
              </a:ext>
            </a:extLst>
          </p:cNvPr>
          <p:cNvSpPr/>
          <p:nvPr/>
        </p:nvSpPr>
        <p:spPr>
          <a:xfrm rot="10800000">
            <a:off x="-5755740" y="4051066"/>
            <a:ext cx="453296" cy="369112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2B03549-2EC0-4BA6-9F38-5EFFCA26414C}"/>
              </a:ext>
            </a:extLst>
          </p:cNvPr>
          <p:cNvSpPr/>
          <p:nvPr/>
        </p:nvSpPr>
        <p:spPr>
          <a:xfrm>
            <a:off x="-3165440" y="3327713"/>
            <a:ext cx="449220" cy="365793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77ACF23-D112-4A12-939F-E05C18ADDF82}"/>
              </a:ext>
            </a:extLst>
          </p:cNvPr>
          <p:cNvSpPr/>
          <p:nvPr/>
        </p:nvSpPr>
        <p:spPr>
          <a:xfrm>
            <a:off x="-5477727" y="3327713"/>
            <a:ext cx="453297" cy="369112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3644288-2D4F-4C6F-BC88-BDE03C364BF9}"/>
              </a:ext>
            </a:extLst>
          </p:cNvPr>
          <p:cNvSpPr/>
          <p:nvPr/>
        </p:nvSpPr>
        <p:spPr>
          <a:xfrm rot="10800000">
            <a:off x="-4454056" y="3424055"/>
            <a:ext cx="604074" cy="491888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35ECC5-752E-475D-928C-55189DFE3959}"/>
              </a:ext>
            </a:extLst>
          </p:cNvPr>
          <p:cNvSpPr/>
          <p:nvPr/>
        </p:nvSpPr>
        <p:spPr>
          <a:xfrm>
            <a:off x="-4692430" y="3681058"/>
            <a:ext cx="414910" cy="243967"/>
          </a:xfrm>
          <a:prstGeom prst="triangle">
            <a:avLst>
              <a:gd name="adj" fmla="val 48571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DF5BDF-EAD1-47D5-83B4-778024EA9F28}"/>
              </a:ext>
            </a:extLst>
          </p:cNvPr>
          <p:cNvSpPr/>
          <p:nvPr/>
        </p:nvSpPr>
        <p:spPr>
          <a:xfrm rot="10800000">
            <a:off x="-5308154" y="3859193"/>
            <a:ext cx="643534" cy="504259"/>
          </a:xfrm>
          <a:prstGeom prst="triangle">
            <a:avLst>
              <a:gd name="adj" fmla="val 48571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5B447EA-28AF-4493-849E-DF7F2F534705}"/>
              </a:ext>
            </a:extLst>
          </p:cNvPr>
          <p:cNvSpPr/>
          <p:nvPr/>
        </p:nvSpPr>
        <p:spPr>
          <a:xfrm rot="10800000">
            <a:off x="-5187728" y="4910767"/>
            <a:ext cx="364554" cy="313446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C06369E-A167-4333-96EE-6875BECFAE74}"/>
              </a:ext>
            </a:extLst>
          </p:cNvPr>
          <p:cNvSpPr/>
          <p:nvPr/>
        </p:nvSpPr>
        <p:spPr>
          <a:xfrm>
            <a:off x="-5465042" y="4251832"/>
            <a:ext cx="485015" cy="394941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ACC758F-117E-4019-A685-5893B39648D0}"/>
              </a:ext>
            </a:extLst>
          </p:cNvPr>
          <p:cNvSpPr/>
          <p:nvPr/>
        </p:nvSpPr>
        <p:spPr>
          <a:xfrm>
            <a:off x="-2873312" y="4578708"/>
            <a:ext cx="695744" cy="566534"/>
          </a:xfrm>
          <a:prstGeom prst="triangle">
            <a:avLst>
              <a:gd name="adj" fmla="val 48571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FF37065-B64E-4513-B227-ABE3F33EF909}"/>
              </a:ext>
            </a:extLst>
          </p:cNvPr>
          <p:cNvSpPr/>
          <p:nvPr/>
        </p:nvSpPr>
        <p:spPr>
          <a:xfrm>
            <a:off x="-4057354" y="3907775"/>
            <a:ext cx="571868" cy="465663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5DE8C70-79AD-4698-8758-596A821B3267}"/>
              </a:ext>
            </a:extLst>
          </p:cNvPr>
          <p:cNvSpPr/>
          <p:nvPr/>
        </p:nvSpPr>
        <p:spPr>
          <a:xfrm>
            <a:off x="-5005451" y="4407220"/>
            <a:ext cx="484196" cy="394273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9D6E774-7C6B-4BED-9E0B-F9E69F475E88}"/>
              </a:ext>
            </a:extLst>
          </p:cNvPr>
          <p:cNvSpPr/>
          <p:nvPr/>
        </p:nvSpPr>
        <p:spPr>
          <a:xfrm rot="10800000">
            <a:off x="-3844952" y="3639885"/>
            <a:ext cx="416427" cy="339090"/>
          </a:xfrm>
          <a:prstGeom prst="triangle">
            <a:avLst>
              <a:gd name="adj" fmla="val 48571"/>
            </a:avLst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E784EDA-5896-4EE2-A83F-DADF986C3334}"/>
              </a:ext>
            </a:extLst>
          </p:cNvPr>
          <p:cNvSpPr/>
          <p:nvPr/>
        </p:nvSpPr>
        <p:spPr>
          <a:xfrm rot="10800000">
            <a:off x="-1859558" y="2242253"/>
            <a:ext cx="678425" cy="552431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F535DC3-681C-4A81-86AC-65B31307F628}"/>
              </a:ext>
            </a:extLst>
          </p:cNvPr>
          <p:cNvSpPr/>
          <p:nvPr/>
        </p:nvSpPr>
        <p:spPr>
          <a:xfrm>
            <a:off x="-2001435" y="4784924"/>
            <a:ext cx="884991" cy="720635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1EF551A-B04D-4821-B434-0D7766746B11}"/>
              </a:ext>
            </a:extLst>
          </p:cNvPr>
          <p:cNvSpPr/>
          <p:nvPr/>
        </p:nvSpPr>
        <p:spPr>
          <a:xfrm rot="10800000">
            <a:off x="-1520346" y="3155154"/>
            <a:ext cx="486697" cy="396310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5F59573-C487-4C9B-BD35-873A55A96620}"/>
              </a:ext>
            </a:extLst>
          </p:cNvPr>
          <p:cNvSpPr/>
          <p:nvPr/>
        </p:nvSpPr>
        <p:spPr>
          <a:xfrm rot="10800000">
            <a:off x="-4816341" y="4084500"/>
            <a:ext cx="785755" cy="639829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E336AF8-A834-4CF1-A143-F35CD8563042}"/>
              </a:ext>
            </a:extLst>
          </p:cNvPr>
          <p:cNvSpPr/>
          <p:nvPr/>
        </p:nvSpPr>
        <p:spPr>
          <a:xfrm>
            <a:off x="-6097778" y="4160384"/>
            <a:ext cx="485015" cy="394940"/>
          </a:xfrm>
          <a:prstGeom prst="triangle">
            <a:avLst>
              <a:gd name="adj" fmla="val 48571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7CE33C2-2969-46E5-88E4-C274F33D602F}"/>
              </a:ext>
            </a:extLst>
          </p:cNvPr>
          <p:cNvSpPr/>
          <p:nvPr/>
        </p:nvSpPr>
        <p:spPr>
          <a:xfrm>
            <a:off x="-2790278" y="2744518"/>
            <a:ext cx="449220" cy="365793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4F0E639-CA32-4C4C-A780-66E97F4E6ED9}"/>
              </a:ext>
            </a:extLst>
          </p:cNvPr>
          <p:cNvSpPr/>
          <p:nvPr/>
        </p:nvSpPr>
        <p:spPr>
          <a:xfrm rot="10800000">
            <a:off x="-5847602" y="3104465"/>
            <a:ext cx="467174" cy="380412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A980CED-93A9-4A9C-A995-3376EADCB832}"/>
              </a:ext>
            </a:extLst>
          </p:cNvPr>
          <p:cNvSpPr/>
          <p:nvPr/>
        </p:nvSpPr>
        <p:spPr>
          <a:xfrm rot="10800000">
            <a:off x="-3624284" y="2860367"/>
            <a:ext cx="703327" cy="572708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FDC6937-91F9-4568-9404-1682FD795553}"/>
              </a:ext>
            </a:extLst>
          </p:cNvPr>
          <p:cNvSpPr/>
          <p:nvPr/>
        </p:nvSpPr>
        <p:spPr>
          <a:xfrm>
            <a:off x="-3547554" y="3883721"/>
            <a:ext cx="884991" cy="720635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DC0E1FA-EADA-4B63-96B3-6F0932D63B36}"/>
              </a:ext>
            </a:extLst>
          </p:cNvPr>
          <p:cNvSpPr/>
          <p:nvPr/>
        </p:nvSpPr>
        <p:spPr>
          <a:xfrm rot="10800000">
            <a:off x="-5695714" y="4685184"/>
            <a:ext cx="400018" cy="313445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F245A13-5FF4-4AB3-B457-914991F6BC68}"/>
              </a:ext>
            </a:extLst>
          </p:cNvPr>
          <p:cNvSpPr/>
          <p:nvPr/>
        </p:nvSpPr>
        <p:spPr>
          <a:xfrm rot="10800000">
            <a:off x="-3916404" y="4727584"/>
            <a:ext cx="484196" cy="394274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1031256-E674-45C6-9F95-1518F27FE25B}"/>
              </a:ext>
            </a:extLst>
          </p:cNvPr>
          <p:cNvSpPr/>
          <p:nvPr/>
        </p:nvSpPr>
        <p:spPr>
          <a:xfrm>
            <a:off x="-6043218" y="3430493"/>
            <a:ext cx="485015" cy="394941"/>
          </a:xfrm>
          <a:prstGeom prst="triangle">
            <a:avLst>
              <a:gd name="adj" fmla="val 48571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6DFDFBA5-5F59-48DA-B86A-A650DA34314D}"/>
              </a:ext>
            </a:extLst>
          </p:cNvPr>
          <p:cNvSpPr/>
          <p:nvPr/>
        </p:nvSpPr>
        <p:spPr>
          <a:xfrm>
            <a:off x="2700991" y="1177770"/>
            <a:ext cx="965976" cy="786580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0BAE1CD-D768-4C40-AF43-1234C09C77D3}"/>
              </a:ext>
            </a:extLst>
          </p:cNvPr>
          <p:cNvSpPr/>
          <p:nvPr/>
        </p:nvSpPr>
        <p:spPr>
          <a:xfrm>
            <a:off x="478561" y="2327102"/>
            <a:ext cx="769329" cy="626453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B95A3030-B7F1-4B37-A835-90709464A4BB}"/>
              </a:ext>
            </a:extLst>
          </p:cNvPr>
          <p:cNvSpPr/>
          <p:nvPr/>
        </p:nvSpPr>
        <p:spPr>
          <a:xfrm>
            <a:off x="-47512" y="2154324"/>
            <a:ext cx="484196" cy="394273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656977B-A221-4B05-99F1-865486024240}"/>
              </a:ext>
            </a:extLst>
          </p:cNvPr>
          <p:cNvSpPr/>
          <p:nvPr/>
        </p:nvSpPr>
        <p:spPr>
          <a:xfrm>
            <a:off x="-1589184" y="1522995"/>
            <a:ext cx="486608" cy="396237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E4B3227D-8F60-4A1B-B6BE-1C2B0174A0AA}"/>
              </a:ext>
            </a:extLst>
          </p:cNvPr>
          <p:cNvSpPr/>
          <p:nvPr/>
        </p:nvSpPr>
        <p:spPr>
          <a:xfrm>
            <a:off x="-18229" y="1508386"/>
            <a:ext cx="678425" cy="552431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DD9C682-1EE5-4DD9-99C4-38C498ED2060}"/>
              </a:ext>
            </a:extLst>
          </p:cNvPr>
          <p:cNvSpPr/>
          <p:nvPr/>
        </p:nvSpPr>
        <p:spPr>
          <a:xfrm rot="10800000">
            <a:off x="420731" y="967500"/>
            <a:ext cx="884991" cy="720635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E03422EE-7BE4-4F1D-A396-5E0D47154560}"/>
              </a:ext>
            </a:extLst>
          </p:cNvPr>
          <p:cNvSpPr/>
          <p:nvPr/>
        </p:nvSpPr>
        <p:spPr>
          <a:xfrm rot="10800000">
            <a:off x="4057950" y="1372905"/>
            <a:ext cx="486697" cy="396310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2A7A7A6-003A-4675-9D29-E5492C6C4323}"/>
              </a:ext>
            </a:extLst>
          </p:cNvPr>
          <p:cNvSpPr/>
          <p:nvPr/>
        </p:nvSpPr>
        <p:spPr>
          <a:xfrm rot="10800000">
            <a:off x="-669931" y="1227318"/>
            <a:ext cx="591332" cy="481513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37AF889-5486-4155-8C81-E05D7C7A80F9}"/>
              </a:ext>
            </a:extLst>
          </p:cNvPr>
          <p:cNvSpPr/>
          <p:nvPr/>
        </p:nvSpPr>
        <p:spPr>
          <a:xfrm rot="10800000">
            <a:off x="-833491" y="4007486"/>
            <a:ext cx="453296" cy="369112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F1DF8421-C176-49A4-AEA4-A8249C6E9E76}"/>
              </a:ext>
            </a:extLst>
          </p:cNvPr>
          <p:cNvSpPr/>
          <p:nvPr/>
        </p:nvSpPr>
        <p:spPr>
          <a:xfrm>
            <a:off x="1345695" y="2216200"/>
            <a:ext cx="599350" cy="494170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B1675ACC-D239-477D-865A-9960B6717055}"/>
              </a:ext>
            </a:extLst>
          </p:cNvPr>
          <p:cNvSpPr/>
          <p:nvPr/>
        </p:nvSpPr>
        <p:spPr>
          <a:xfrm>
            <a:off x="-570183" y="3205081"/>
            <a:ext cx="453297" cy="369112"/>
          </a:xfrm>
          <a:prstGeom prst="triangle">
            <a:avLst>
              <a:gd name="adj" fmla="val 48571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D7391D37-51D5-41B3-82F9-4FC9A3DE2CE9}"/>
              </a:ext>
            </a:extLst>
          </p:cNvPr>
          <p:cNvSpPr/>
          <p:nvPr/>
        </p:nvSpPr>
        <p:spPr>
          <a:xfrm>
            <a:off x="1806896" y="4265719"/>
            <a:ext cx="604074" cy="491888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6E31AB87-6111-477A-A200-67D1165DF022}"/>
              </a:ext>
            </a:extLst>
          </p:cNvPr>
          <p:cNvSpPr/>
          <p:nvPr/>
        </p:nvSpPr>
        <p:spPr>
          <a:xfrm>
            <a:off x="122101" y="3078332"/>
            <a:ext cx="414910" cy="308499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D01F56A9-C7FC-4A41-B328-51A54C52AF01}"/>
              </a:ext>
            </a:extLst>
          </p:cNvPr>
          <p:cNvSpPr/>
          <p:nvPr/>
        </p:nvSpPr>
        <p:spPr>
          <a:xfrm rot="10800000">
            <a:off x="523158" y="4223149"/>
            <a:ext cx="643534" cy="504259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DC97530-43C6-41DE-BA84-7988FE887479}"/>
              </a:ext>
            </a:extLst>
          </p:cNvPr>
          <p:cNvSpPr/>
          <p:nvPr/>
        </p:nvSpPr>
        <p:spPr>
          <a:xfrm rot="10800000">
            <a:off x="-343533" y="5193211"/>
            <a:ext cx="364554" cy="313446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A28965CA-0C6F-450C-8B9C-E1E16236FB31}"/>
              </a:ext>
            </a:extLst>
          </p:cNvPr>
          <p:cNvSpPr/>
          <p:nvPr/>
        </p:nvSpPr>
        <p:spPr>
          <a:xfrm>
            <a:off x="-620828" y="4414679"/>
            <a:ext cx="485015" cy="394941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D04994F4-E86E-412D-BDB2-DC593BDA2E19}"/>
              </a:ext>
            </a:extLst>
          </p:cNvPr>
          <p:cNvSpPr/>
          <p:nvPr/>
        </p:nvSpPr>
        <p:spPr>
          <a:xfrm>
            <a:off x="2971223" y="5349934"/>
            <a:ext cx="695744" cy="566534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346CCEDF-B58A-4727-B983-FDF6266E16B2}"/>
              </a:ext>
            </a:extLst>
          </p:cNvPr>
          <p:cNvSpPr/>
          <p:nvPr/>
        </p:nvSpPr>
        <p:spPr>
          <a:xfrm>
            <a:off x="1574937" y="5145241"/>
            <a:ext cx="571868" cy="465663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686EC6FE-50F2-4971-B8DC-32D1B7B620AC}"/>
              </a:ext>
            </a:extLst>
          </p:cNvPr>
          <p:cNvSpPr/>
          <p:nvPr/>
        </p:nvSpPr>
        <p:spPr>
          <a:xfrm>
            <a:off x="56390" y="4604356"/>
            <a:ext cx="484196" cy="394273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DDE0EE3A-7885-4A36-9D8A-070623E5ACF7}"/>
              </a:ext>
            </a:extLst>
          </p:cNvPr>
          <p:cNvSpPr/>
          <p:nvPr/>
        </p:nvSpPr>
        <p:spPr>
          <a:xfrm rot="7259086">
            <a:off x="2469821" y="4905861"/>
            <a:ext cx="416427" cy="339090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78E5B136-833D-44DE-8DE7-66E7F5B6EC69}"/>
              </a:ext>
            </a:extLst>
          </p:cNvPr>
          <p:cNvSpPr/>
          <p:nvPr/>
        </p:nvSpPr>
        <p:spPr>
          <a:xfrm rot="10800000">
            <a:off x="1388234" y="1411919"/>
            <a:ext cx="678425" cy="552431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D19E1447-8E26-4BB6-BC1C-81311B651745}"/>
              </a:ext>
            </a:extLst>
          </p:cNvPr>
          <p:cNvSpPr/>
          <p:nvPr/>
        </p:nvSpPr>
        <p:spPr>
          <a:xfrm>
            <a:off x="3711237" y="4891870"/>
            <a:ext cx="884991" cy="720635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B2EEFB7B-0476-43C4-86C5-F6BB6A0BC31E}"/>
              </a:ext>
            </a:extLst>
          </p:cNvPr>
          <p:cNvSpPr/>
          <p:nvPr/>
        </p:nvSpPr>
        <p:spPr>
          <a:xfrm rot="10800000">
            <a:off x="2239079" y="1029162"/>
            <a:ext cx="486697" cy="396310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86D27A5A-D9D1-47C1-B7C7-905BE8913C05}"/>
              </a:ext>
            </a:extLst>
          </p:cNvPr>
          <p:cNvSpPr/>
          <p:nvPr/>
        </p:nvSpPr>
        <p:spPr>
          <a:xfrm rot="10800000">
            <a:off x="735053" y="5021277"/>
            <a:ext cx="785755" cy="639829"/>
          </a:xfrm>
          <a:prstGeom prst="triangle">
            <a:avLst>
              <a:gd name="adj" fmla="val 4857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2868C046-A6F8-4CF7-B9E6-D9C168DEEE95}"/>
              </a:ext>
            </a:extLst>
          </p:cNvPr>
          <p:cNvSpPr/>
          <p:nvPr/>
        </p:nvSpPr>
        <p:spPr>
          <a:xfrm>
            <a:off x="-2247080" y="4169474"/>
            <a:ext cx="485015" cy="394940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A7AD3BB0-F185-42FE-88CC-9D43E6852CD1}"/>
              </a:ext>
            </a:extLst>
          </p:cNvPr>
          <p:cNvSpPr/>
          <p:nvPr/>
        </p:nvSpPr>
        <p:spPr>
          <a:xfrm>
            <a:off x="1922195" y="1823559"/>
            <a:ext cx="449220" cy="365793"/>
          </a:xfrm>
          <a:prstGeom prst="triangle">
            <a:avLst>
              <a:gd name="adj" fmla="val 48571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37962E4-F0D3-4788-A219-EB73577CE096}"/>
              </a:ext>
            </a:extLst>
          </p:cNvPr>
          <p:cNvSpPr/>
          <p:nvPr/>
        </p:nvSpPr>
        <p:spPr>
          <a:xfrm rot="10800000">
            <a:off x="-874058" y="2087735"/>
            <a:ext cx="467174" cy="380412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EFF69EF8-8ED0-4B4D-ABC3-0F6B490E15BA}"/>
              </a:ext>
            </a:extLst>
          </p:cNvPr>
          <p:cNvSpPr/>
          <p:nvPr/>
        </p:nvSpPr>
        <p:spPr>
          <a:xfrm rot="10800000">
            <a:off x="825949" y="1893826"/>
            <a:ext cx="703327" cy="572708"/>
          </a:xfrm>
          <a:prstGeom prst="triangle">
            <a:avLst>
              <a:gd name="adj" fmla="val 48571"/>
            </a:avLst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84C84C66-B7BC-4006-952A-FC5936BFB321}"/>
              </a:ext>
            </a:extLst>
          </p:cNvPr>
          <p:cNvSpPr/>
          <p:nvPr/>
        </p:nvSpPr>
        <p:spPr>
          <a:xfrm rot="10800000">
            <a:off x="3319095" y="4286455"/>
            <a:ext cx="884991" cy="720635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36F5693-85AD-47B9-920F-247AA1C2756B}"/>
              </a:ext>
            </a:extLst>
          </p:cNvPr>
          <p:cNvSpPr/>
          <p:nvPr/>
        </p:nvSpPr>
        <p:spPr>
          <a:xfrm rot="10800000">
            <a:off x="-1076875" y="4910767"/>
            <a:ext cx="400018" cy="313445"/>
          </a:xfrm>
          <a:prstGeom prst="triangle">
            <a:avLst>
              <a:gd name="adj" fmla="val 485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AE034AA-99EB-4B3E-B970-52BD1E05312B}"/>
              </a:ext>
            </a:extLst>
          </p:cNvPr>
          <p:cNvSpPr/>
          <p:nvPr/>
        </p:nvSpPr>
        <p:spPr>
          <a:xfrm rot="10800000">
            <a:off x="2528452" y="5349934"/>
            <a:ext cx="484196" cy="394274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BD6717FF-2A45-40D3-AD34-B6748F261808}"/>
              </a:ext>
            </a:extLst>
          </p:cNvPr>
          <p:cNvSpPr/>
          <p:nvPr/>
        </p:nvSpPr>
        <p:spPr>
          <a:xfrm>
            <a:off x="-1494632" y="3850592"/>
            <a:ext cx="485015" cy="394941"/>
          </a:xfrm>
          <a:prstGeom prst="triangle">
            <a:avLst>
              <a:gd name="adj" fmla="val 48571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0C2FD84F-EB6F-49F3-A71F-A9EFA03B7EA1}"/>
              </a:ext>
            </a:extLst>
          </p:cNvPr>
          <p:cNvSpPr/>
          <p:nvPr/>
        </p:nvSpPr>
        <p:spPr>
          <a:xfrm rot="10800000">
            <a:off x="3960737" y="2176475"/>
            <a:ext cx="486697" cy="396310"/>
          </a:xfrm>
          <a:prstGeom prst="triangle">
            <a:avLst>
              <a:gd name="adj" fmla="val 48571"/>
            </a:avLst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E6C1B001-CBFE-4681-AE4F-8A90E7FD204D}"/>
              </a:ext>
            </a:extLst>
          </p:cNvPr>
          <p:cNvSpPr/>
          <p:nvPr/>
        </p:nvSpPr>
        <p:spPr>
          <a:xfrm rot="10800000">
            <a:off x="3518241" y="639964"/>
            <a:ext cx="415180" cy="338075"/>
          </a:xfrm>
          <a:prstGeom prst="triangle">
            <a:avLst>
              <a:gd name="adj" fmla="val 4857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3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3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3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3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3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3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3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3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3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3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3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3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3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3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3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3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3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3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3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3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3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3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3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3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3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3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3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3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3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3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3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3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3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3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3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3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3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3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3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3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3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3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4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6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8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0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2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8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0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3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6" dur="3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8" dur="3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0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2" dur="3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4" dur="3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6" dur="3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8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0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2" dur="3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4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6" dur="3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8" dur="3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0" dur="3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2" dur="3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4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6" dur="3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8" dur="3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0" dur="3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2" dur="3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4" dur="3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6" dur="3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8" dur="3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0" dur="3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2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4" dur="3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6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8" dur="3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0" dur="3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2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4" dur="3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5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6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8" dur="3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0" dur="3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Adam</dc:creator>
  <cp:lastModifiedBy>Etienne Adam</cp:lastModifiedBy>
  <cp:revision>13</cp:revision>
  <dcterms:created xsi:type="dcterms:W3CDTF">2020-03-08T12:30:56Z</dcterms:created>
  <dcterms:modified xsi:type="dcterms:W3CDTF">2020-03-08T13:47:21Z</dcterms:modified>
</cp:coreProperties>
</file>