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5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6AE1-9985-4F3C-B386-50B6F2F0B7B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3F93-CA02-424E-B839-75A25268D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2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6AE1-9985-4F3C-B386-50B6F2F0B7B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3F93-CA02-424E-B839-75A25268D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6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6AE1-9985-4F3C-B386-50B6F2F0B7B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3F93-CA02-424E-B839-75A25268D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4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6AE1-9985-4F3C-B386-50B6F2F0B7B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3F93-CA02-424E-B839-75A25268D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6AE1-9985-4F3C-B386-50B6F2F0B7B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3F93-CA02-424E-B839-75A25268D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5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6AE1-9985-4F3C-B386-50B6F2F0B7B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3F93-CA02-424E-B839-75A25268D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6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6AE1-9985-4F3C-B386-50B6F2F0B7B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3F93-CA02-424E-B839-75A25268D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0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6AE1-9985-4F3C-B386-50B6F2F0B7B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3F93-CA02-424E-B839-75A25268D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1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6AE1-9985-4F3C-B386-50B6F2F0B7B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3F93-CA02-424E-B839-75A25268D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7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6AE1-9985-4F3C-B386-50B6F2F0B7B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3F93-CA02-424E-B839-75A25268D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8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6AE1-9985-4F3C-B386-50B6F2F0B7B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13F93-CA02-424E-B839-75A25268D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8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E6AE1-9985-4F3C-B386-50B6F2F0B7B4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13F93-CA02-424E-B839-75A25268D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697991-8D48-4485-84B3-4B776F6FA7F6}"/>
              </a:ext>
            </a:extLst>
          </p:cNvPr>
          <p:cNvSpPr/>
          <p:nvPr/>
        </p:nvSpPr>
        <p:spPr>
          <a:xfrm>
            <a:off x="3164909" y="1534437"/>
            <a:ext cx="5862181" cy="3807913"/>
          </a:xfrm>
          <a:prstGeom prst="triangle">
            <a:avLst>
              <a:gd name="adj" fmla="val 5027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67E8967-A8FF-4025-9BDC-F0DA5B41C8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7359127" y="3639885"/>
                </a:moveTo>
                <a:lnTo>
                  <a:pt x="7481756" y="3639885"/>
                </a:lnTo>
                <a:lnTo>
                  <a:pt x="7481756" y="3806001"/>
                </a:lnTo>
                <a:cubicBezTo>
                  <a:pt x="7446388" y="3845428"/>
                  <a:pt x="7412614" y="3874708"/>
                  <a:pt x="7380435" y="3893842"/>
                </a:cubicBezTo>
                <a:cubicBezTo>
                  <a:pt x="7348255" y="3912976"/>
                  <a:pt x="7313322" y="3922543"/>
                  <a:pt x="7275634" y="3922543"/>
                </a:cubicBezTo>
                <a:cubicBezTo>
                  <a:pt x="7229249" y="3922543"/>
                  <a:pt x="7193156" y="3910512"/>
                  <a:pt x="7167355" y="3886449"/>
                </a:cubicBezTo>
                <a:cubicBezTo>
                  <a:pt x="7141553" y="3862387"/>
                  <a:pt x="7128652" y="3830063"/>
                  <a:pt x="7128652" y="3789476"/>
                </a:cubicBezTo>
                <a:cubicBezTo>
                  <a:pt x="7128652" y="3765704"/>
                  <a:pt x="7133146" y="3744686"/>
                  <a:pt x="7142133" y="3726422"/>
                </a:cubicBezTo>
                <a:cubicBezTo>
                  <a:pt x="7151120" y="3708158"/>
                  <a:pt x="7165180" y="3692503"/>
                  <a:pt x="7184314" y="3679457"/>
                </a:cubicBezTo>
                <a:cubicBezTo>
                  <a:pt x="7203448" y="3666412"/>
                  <a:pt x="7227510" y="3656555"/>
                  <a:pt x="7256500" y="3649887"/>
                </a:cubicBezTo>
                <a:cubicBezTo>
                  <a:pt x="7285491" y="3643219"/>
                  <a:pt x="7319699" y="3639885"/>
                  <a:pt x="7359127" y="3639885"/>
                </a:cubicBezTo>
                <a:close/>
                <a:moveTo>
                  <a:pt x="3325365" y="3294609"/>
                </a:moveTo>
                <a:cubicBezTo>
                  <a:pt x="3371587" y="3294609"/>
                  <a:pt x="3410201" y="3302871"/>
                  <a:pt x="3441207" y="3319396"/>
                </a:cubicBezTo>
                <a:cubicBezTo>
                  <a:pt x="3472214" y="3335920"/>
                  <a:pt x="3496785" y="3358388"/>
                  <a:pt x="3514923" y="3386799"/>
                </a:cubicBezTo>
                <a:cubicBezTo>
                  <a:pt x="3533060" y="3415209"/>
                  <a:pt x="3546078" y="3448258"/>
                  <a:pt x="3553978" y="3485946"/>
                </a:cubicBezTo>
                <a:cubicBezTo>
                  <a:pt x="3561878" y="3523634"/>
                  <a:pt x="3565828" y="3563640"/>
                  <a:pt x="3565828" y="3605967"/>
                </a:cubicBezTo>
                <a:cubicBezTo>
                  <a:pt x="3565828" y="3651192"/>
                  <a:pt x="3561146" y="3692648"/>
                  <a:pt x="3551783" y="3730336"/>
                </a:cubicBezTo>
                <a:cubicBezTo>
                  <a:pt x="3542421" y="3768023"/>
                  <a:pt x="3527794" y="3800493"/>
                  <a:pt x="3507904" y="3827744"/>
                </a:cubicBezTo>
                <a:cubicBezTo>
                  <a:pt x="3488014" y="3854995"/>
                  <a:pt x="3462565" y="3876158"/>
                  <a:pt x="3431559" y="3891233"/>
                </a:cubicBezTo>
                <a:cubicBezTo>
                  <a:pt x="3400553" y="3906308"/>
                  <a:pt x="3363986" y="3913845"/>
                  <a:pt x="3321859" y="3913845"/>
                </a:cubicBezTo>
                <a:cubicBezTo>
                  <a:pt x="3275638" y="3913845"/>
                  <a:pt x="3237024" y="3905583"/>
                  <a:pt x="3206018" y="3889059"/>
                </a:cubicBezTo>
                <a:cubicBezTo>
                  <a:pt x="3175011" y="3872534"/>
                  <a:pt x="3150295" y="3850211"/>
                  <a:pt x="3131868" y="3822091"/>
                </a:cubicBezTo>
                <a:cubicBezTo>
                  <a:pt x="3113441" y="3793970"/>
                  <a:pt x="3100277" y="3761066"/>
                  <a:pt x="3092377" y="3723378"/>
                </a:cubicBezTo>
                <a:cubicBezTo>
                  <a:pt x="3084477" y="3685690"/>
                  <a:pt x="3080527" y="3645394"/>
                  <a:pt x="3080527" y="3602488"/>
                </a:cubicBezTo>
                <a:cubicBezTo>
                  <a:pt x="3080527" y="3557842"/>
                  <a:pt x="3085354" y="3516676"/>
                  <a:pt x="3095007" y="3478988"/>
                </a:cubicBezTo>
                <a:cubicBezTo>
                  <a:pt x="3104660" y="3441301"/>
                  <a:pt x="3119431" y="3408686"/>
                  <a:pt x="3139321" y="3381145"/>
                </a:cubicBezTo>
                <a:cubicBezTo>
                  <a:pt x="3159212" y="3353604"/>
                  <a:pt x="3184515" y="3332296"/>
                  <a:pt x="3215231" y="3317222"/>
                </a:cubicBezTo>
                <a:cubicBezTo>
                  <a:pt x="3245948" y="3302146"/>
                  <a:pt x="3282659" y="3294609"/>
                  <a:pt x="3325365" y="3294609"/>
                </a:cubicBezTo>
                <a:close/>
                <a:moveTo>
                  <a:pt x="9627380" y="3286781"/>
                </a:moveTo>
                <a:cubicBezTo>
                  <a:pt x="9696804" y="3286781"/>
                  <a:pt x="9749158" y="3308234"/>
                  <a:pt x="9784444" y="3351140"/>
                </a:cubicBezTo>
                <a:cubicBezTo>
                  <a:pt x="9819732" y="3394046"/>
                  <a:pt x="9836506" y="3453187"/>
                  <a:pt x="9834766" y="3528562"/>
                </a:cubicBezTo>
                <a:lnTo>
                  <a:pt x="9407736" y="3528562"/>
                </a:lnTo>
                <a:cubicBezTo>
                  <a:pt x="9408904" y="3496672"/>
                  <a:pt x="9414447" y="3466088"/>
                  <a:pt x="9424362" y="3436807"/>
                </a:cubicBezTo>
                <a:cubicBezTo>
                  <a:pt x="9434278" y="3407527"/>
                  <a:pt x="9448280" y="3381870"/>
                  <a:pt x="9466367" y="3359837"/>
                </a:cubicBezTo>
                <a:cubicBezTo>
                  <a:pt x="9484454" y="3337805"/>
                  <a:pt x="9506915" y="3320121"/>
                  <a:pt x="9533750" y="3306785"/>
                </a:cubicBezTo>
                <a:cubicBezTo>
                  <a:pt x="9560584" y="3293449"/>
                  <a:pt x="9591794" y="3286781"/>
                  <a:pt x="9627380" y="3286781"/>
                </a:cubicBezTo>
                <a:close/>
                <a:moveTo>
                  <a:pt x="3997411" y="3186764"/>
                </a:moveTo>
                <a:cubicBezTo>
                  <a:pt x="3983495" y="3186764"/>
                  <a:pt x="3971899" y="3187199"/>
                  <a:pt x="3962622" y="3188069"/>
                </a:cubicBezTo>
                <a:cubicBezTo>
                  <a:pt x="3953345" y="3188939"/>
                  <a:pt x="3945808" y="3190678"/>
                  <a:pt x="3940010" y="3193287"/>
                </a:cubicBezTo>
                <a:cubicBezTo>
                  <a:pt x="3934212" y="3195896"/>
                  <a:pt x="3930298" y="3198795"/>
                  <a:pt x="3928269" y="3201984"/>
                </a:cubicBezTo>
                <a:cubicBezTo>
                  <a:pt x="3926239" y="3205173"/>
                  <a:pt x="3925225" y="3209087"/>
                  <a:pt x="3925225" y="3213725"/>
                </a:cubicBezTo>
                <a:lnTo>
                  <a:pt x="3925225" y="3688589"/>
                </a:lnTo>
                <a:cubicBezTo>
                  <a:pt x="3925225" y="3745411"/>
                  <a:pt x="3930008" y="3793680"/>
                  <a:pt x="3939575" y="3833397"/>
                </a:cubicBezTo>
                <a:cubicBezTo>
                  <a:pt x="3949142" y="3873114"/>
                  <a:pt x="3964942" y="3907902"/>
                  <a:pt x="3986974" y="3937763"/>
                </a:cubicBezTo>
                <a:cubicBezTo>
                  <a:pt x="4009007" y="3967623"/>
                  <a:pt x="4037852" y="3991250"/>
                  <a:pt x="4073511" y="4008644"/>
                </a:cubicBezTo>
                <a:cubicBezTo>
                  <a:pt x="4109169" y="4026039"/>
                  <a:pt x="4153089" y="4034736"/>
                  <a:pt x="4205272" y="4034736"/>
                </a:cubicBezTo>
                <a:cubicBezTo>
                  <a:pt x="4249918" y="4034736"/>
                  <a:pt x="4293983" y="4023430"/>
                  <a:pt x="4337470" y="4000817"/>
                </a:cubicBezTo>
                <a:cubicBezTo>
                  <a:pt x="4380955" y="3978204"/>
                  <a:pt x="4425020" y="3942256"/>
                  <a:pt x="4469666" y="3892972"/>
                </a:cubicBezTo>
                <a:lnTo>
                  <a:pt x="4469666" y="3996468"/>
                </a:lnTo>
                <a:cubicBezTo>
                  <a:pt x="4469666" y="4001107"/>
                  <a:pt x="4470536" y="4005020"/>
                  <a:pt x="4472275" y="4008210"/>
                </a:cubicBezTo>
                <a:cubicBezTo>
                  <a:pt x="4474014" y="4011398"/>
                  <a:pt x="4477349" y="4014153"/>
                  <a:pt x="4482276" y="4016472"/>
                </a:cubicBezTo>
                <a:cubicBezTo>
                  <a:pt x="4487205" y="4018791"/>
                  <a:pt x="4493873" y="4020530"/>
                  <a:pt x="4502280" y="4021690"/>
                </a:cubicBezTo>
                <a:cubicBezTo>
                  <a:pt x="4510687" y="4022850"/>
                  <a:pt x="4521559" y="4023430"/>
                  <a:pt x="4534894" y="4023430"/>
                </a:cubicBezTo>
                <a:cubicBezTo>
                  <a:pt x="4547070" y="4023430"/>
                  <a:pt x="4557363" y="4022850"/>
                  <a:pt x="4565769" y="4021690"/>
                </a:cubicBezTo>
                <a:cubicBezTo>
                  <a:pt x="4574176" y="4020530"/>
                  <a:pt x="4580989" y="4018791"/>
                  <a:pt x="4586207" y="4016472"/>
                </a:cubicBezTo>
                <a:cubicBezTo>
                  <a:pt x="4591426" y="4014153"/>
                  <a:pt x="4595050" y="4011398"/>
                  <a:pt x="4597079" y="4008210"/>
                </a:cubicBezTo>
                <a:cubicBezTo>
                  <a:pt x="4599109" y="4005020"/>
                  <a:pt x="4600123" y="4001107"/>
                  <a:pt x="4600123" y="3996468"/>
                </a:cubicBezTo>
                <a:lnTo>
                  <a:pt x="4600123" y="3213725"/>
                </a:lnTo>
                <a:cubicBezTo>
                  <a:pt x="4600123" y="3209087"/>
                  <a:pt x="4598818" y="3205173"/>
                  <a:pt x="4596209" y="3201984"/>
                </a:cubicBezTo>
                <a:cubicBezTo>
                  <a:pt x="4593600" y="3198795"/>
                  <a:pt x="4589686" y="3195896"/>
                  <a:pt x="4584468" y="3193287"/>
                </a:cubicBezTo>
                <a:cubicBezTo>
                  <a:pt x="4579250" y="3190678"/>
                  <a:pt x="4572002" y="3188939"/>
                  <a:pt x="4562725" y="3188069"/>
                </a:cubicBezTo>
                <a:cubicBezTo>
                  <a:pt x="4553449" y="3187199"/>
                  <a:pt x="4541852" y="3186764"/>
                  <a:pt x="4527936" y="3186764"/>
                </a:cubicBezTo>
                <a:cubicBezTo>
                  <a:pt x="4513442" y="3186764"/>
                  <a:pt x="4501700" y="3187199"/>
                  <a:pt x="4492713" y="3188069"/>
                </a:cubicBezTo>
                <a:cubicBezTo>
                  <a:pt x="4483726" y="3188939"/>
                  <a:pt x="4476334" y="3190678"/>
                  <a:pt x="4470536" y="3193287"/>
                </a:cubicBezTo>
                <a:cubicBezTo>
                  <a:pt x="4464737" y="3195896"/>
                  <a:pt x="4460824" y="3198795"/>
                  <a:pt x="4458794" y="3201984"/>
                </a:cubicBezTo>
                <a:cubicBezTo>
                  <a:pt x="4456765" y="3205173"/>
                  <a:pt x="4455750" y="3209087"/>
                  <a:pt x="4455750" y="3213725"/>
                </a:cubicBezTo>
                <a:lnTo>
                  <a:pt x="4455750" y="3760776"/>
                </a:lnTo>
                <a:cubicBezTo>
                  <a:pt x="4415743" y="3810060"/>
                  <a:pt x="4377911" y="3847457"/>
                  <a:pt x="4342252" y="3872969"/>
                </a:cubicBezTo>
                <a:cubicBezTo>
                  <a:pt x="4306594" y="3898480"/>
                  <a:pt x="4270791" y="3911236"/>
                  <a:pt x="4234843" y="3911236"/>
                </a:cubicBezTo>
                <a:cubicBezTo>
                  <a:pt x="4207012" y="3911236"/>
                  <a:pt x="4182660" y="3905873"/>
                  <a:pt x="4161787" y="3895147"/>
                </a:cubicBezTo>
                <a:cubicBezTo>
                  <a:pt x="4140914" y="3884420"/>
                  <a:pt x="4123664" y="3869345"/>
                  <a:pt x="4110039" y="3849921"/>
                </a:cubicBezTo>
                <a:cubicBezTo>
                  <a:pt x="4096414" y="3830498"/>
                  <a:pt x="4086267" y="3807016"/>
                  <a:pt x="4079599" y="3779475"/>
                </a:cubicBezTo>
                <a:cubicBezTo>
                  <a:pt x="4072931" y="3751934"/>
                  <a:pt x="4069597" y="3715261"/>
                  <a:pt x="4069597" y="3669456"/>
                </a:cubicBezTo>
                <a:lnTo>
                  <a:pt x="4069597" y="3213725"/>
                </a:lnTo>
                <a:cubicBezTo>
                  <a:pt x="4069597" y="3209087"/>
                  <a:pt x="4068438" y="3205173"/>
                  <a:pt x="4066118" y="3201984"/>
                </a:cubicBezTo>
                <a:cubicBezTo>
                  <a:pt x="4063799" y="3198795"/>
                  <a:pt x="4059885" y="3195896"/>
                  <a:pt x="4054377" y="3193287"/>
                </a:cubicBezTo>
                <a:cubicBezTo>
                  <a:pt x="4048869" y="3190678"/>
                  <a:pt x="4041477" y="3188939"/>
                  <a:pt x="4032199" y="3188069"/>
                </a:cubicBezTo>
                <a:cubicBezTo>
                  <a:pt x="4022923" y="3187199"/>
                  <a:pt x="4011326" y="3186764"/>
                  <a:pt x="3997411" y="3186764"/>
                </a:cubicBezTo>
                <a:close/>
                <a:moveTo>
                  <a:pt x="9634732" y="3174588"/>
                </a:moveTo>
                <a:cubicBezTo>
                  <a:pt x="9577330" y="3174588"/>
                  <a:pt x="9525437" y="3184590"/>
                  <a:pt x="9479052" y="3204593"/>
                </a:cubicBezTo>
                <a:cubicBezTo>
                  <a:pt x="9432668" y="3224597"/>
                  <a:pt x="9393096" y="3253297"/>
                  <a:pt x="9360336" y="3290695"/>
                </a:cubicBezTo>
                <a:cubicBezTo>
                  <a:pt x="9327577" y="3328093"/>
                  <a:pt x="9302500" y="3373608"/>
                  <a:pt x="9285106" y="3427240"/>
                </a:cubicBezTo>
                <a:cubicBezTo>
                  <a:pt x="9267712" y="3480873"/>
                  <a:pt x="9259015" y="3541318"/>
                  <a:pt x="9259015" y="3608576"/>
                </a:cubicBezTo>
                <a:cubicBezTo>
                  <a:pt x="9259015" y="3679313"/>
                  <a:pt x="9267422" y="3741352"/>
                  <a:pt x="9284236" y="3794695"/>
                </a:cubicBezTo>
                <a:cubicBezTo>
                  <a:pt x="9301051" y="3848037"/>
                  <a:pt x="9325983" y="3892392"/>
                  <a:pt x="9359032" y="3927761"/>
                </a:cubicBezTo>
                <a:cubicBezTo>
                  <a:pt x="9392082" y="3963129"/>
                  <a:pt x="9432812" y="3989800"/>
                  <a:pt x="9481227" y="4007775"/>
                </a:cubicBezTo>
                <a:cubicBezTo>
                  <a:pt x="9529642" y="4025749"/>
                  <a:pt x="9586028" y="4034736"/>
                  <a:pt x="9650386" y="4034736"/>
                </a:cubicBezTo>
                <a:cubicBezTo>
                  <a:pt x="9687494" y="4034736"/>
                  <a:pt x="9722428" y="4031982"/>
                  <a:pt x="9755187" y="4026474"/>
                </a:cubicBezTo>
                <a:cubicBezTo>
                  <a:pt x="9787946" y="4020965"/>
                  <a:pt x="9816792" y="4014732"/>
                  <a:pt x="9841724" y="4007775"/>
                </a:cubicBezTo>
                <a:cubicBezTo>
                  <a:pt x="9866656" y="4000817"/>
                  <a:pt x="9886949" y="3993714"/>
                  <a:pt x="9902604" y="3986467"/>
                </a:cubicBezTo>
                <a:cubicBezTo>
                  <a:pt x="9918258" y="3979219"/>
                  <a:pt x="9927680" y="3974001"/>
                  <a:pt x="9930870" y="3970812"/>
                </a:cubicBezTo>
                <a:cubicBezTo>
                  <a:pt x="9934058" y="3967623"/>
                  <a:pt x="9936668" y="3964289"/>
                  <a:pt x="9938697" y="3960810"/>
                </a:cubicBezTo>
                <a:cubicBezTo>
                  <a:pt x="9940726" y="3957331"/>
                  <a:pt x="9942176" y="3953417"/>
                  <a:pt x="9943046" y="3949069"/>
                </a:cubicBezTo>
                <a:cubicBezTo>
                  <a:pt x="9943915" y="3944720"/>
                  <a:pt x="9944640" y="3939792"/>
                  <a:pt x="9945220" y="3934284"/>
                </a:cubicBezTo>
                <a:cubicBezTo>
                  <a:pt x="9945800" y="3928776"/>
                  <a:pt x="9946090" y="3922253"/>
                  <a:pt x="9946090" y="3914715"/>
                </a:cubicBezTo>
                <a:cubicBezTo>
                  <a:pt x="9946090" y="3904279"/>
                  <a:pt x="9945652" y="3895436"/>
                  <a:pt x="9944778" y="3888189"/>
                </a:cubicBezTo>
                <a:cubicBezTo>
                  <a:pt x="9943904" y="3880941"/>
                  <a:pt x="9942592" y="3875288"/>
                  <a:pt x="9940844" y="3871229"/>
                </a:cubicBezTo>
                <a:cubicBezTo>
                  <a:pt x="9939095" y="3867171"/>
                  <a:pt x="9936620" y="3864127"/>
                  <a:pt x="9933418" y="3862097"/>
                </a:cubicBezTo>
                <a:cubicBezTo>
                  <a:pt x="9930214" y="3860068"/>
                  <a:pt x="9926576" y="3859053"/>
                  <a:pt x="9922498" y="3859053"/>
                </a:cubicBezTo>
                <a:cubicBezTo>
                  <a:pt x="9915504" y="3859053"/>
                  <a:pt x="9905161" y="3862097"/>
                  <a:pt x="9891467" y="3868185"/>
                </a:cubicBezTo>
                <a:cubicBezTo>
                  <a:pt x="9877774" y="3874273"/>
                  <a:pt x="9860294" y="3881086"/>
                  <a:pt x="9839026" y="3888624"/>
                </a:cubicBezTo>
                <a:cubicBezTo>
                  <a:pt x="9817759" y="3896161"/>
                  <a:pt x="9792560" y="3902974"/>
                  <a:pt x="9763429" y="3909062"/>
                </a:cubicBezTo>
                <a:cubicBezTo>
                  <a:pt x="9734298" y="3915150"/>
                  <a:pt x="9701088" y="3918194"/>
                  <a:pt x="9663799" y="3918194"/>
                </a:cubicBezTo>
                <a:cubicBezTo>
                  <a:pt x="9616608" y="3918194"/>
                  <a:pt x="9576698" y="3911526"/>
                  <a:pt x="9544071" y="3898191"/>
                </a:cubicBezTo>
                <a:cubicBezTo>
                  <a:pt x="9511442" y="3884855"/>
                  <a:pt x="9484932" y="3865721"/>
                  <a:pt x="9464540" y="3840789"/>
                </a:cubicBezTo>
                <a:cubicBezTo>
                  <a:pt x="9444146" y="3815858"/>
                  <a:pt x="9429581" y="3785997"/>
                  <a:pt x="9420843" y="3751209"/>
                </a:cubicBezTo>
                <a:cubicBezTo>
                  <a:pt x="9412105" y="3716420"/>
                  <a:pt x="9407736" y="3677283"/>
                  <a:pt x="9407736" y="3633797"/>
                </a:cubicBezTo>
                <a:lnTo>
                  <a:pt x="9923218" y="3633797"/>
                </a:lnTo>
                <a:cubicBezTo>
                  <a:pt x="9937786" y="3633797"/>
                  <a:pt x="9950748" y="3629014"/>
                  <a:pt x="9962104" y="3619447"/>
                </a:cubicBezTo>
                <a:cubicBezTo>
                  <a:pt x="9973461" y="3609880"/>
                  <a:pt x="9979138" y="3593791"/>
                  <a:pt x="9979138" y="3571178"/>
                </a:cubicBezTo>
                <a:lnTo>
                  <a:pt x="9979138" y="3545087"/>
                </a:lnTo>
                <a:cubicBezTo>
                  <a:pt x="9979138" y="3494063"/>
                  <a:pt x="9972616" y="3446084"/>
                  <a:pt x="9959570" y="3401149"/>
                </a:cubicBezTo>
                <a:cubicBezTo>
                  <a:pt x="9946524" y="3356214"/>
                  <a:pt x="9926086" y="3317077"/>
                  <a:pt x="9898255" y="3283737"/>
                </a:cubicBezTo>
                <a:cubicBezTo>
                  <a:pt x="9870424" y="3250398"/>
                  <a:pt x="9834911" y="3223872"/>
                  <a:pt x="9791715" y="3204159"/>
                </a:cubicBezTo>
                <a:cubicBezTo>
                  <a:pt x="9748519" y="3184445"/>
                  <a:pt x="9696192" y="3174588"/>
                  <a:pt x="9634732" y="3174588"/>
                </a:cubicBezTo>
                <a:close/>
                <a:moveTo>
                  <a:pt x="8275517" y="3174588"/>
                </a:moveTo>
                <a:cubicBezTo>
                  <a:pt x="8233191" y="3174588"/>
                  <a:pt x="8191300" y="3186040"/>
                  <a:pt x="8149843" y="3208942"/>
                </a:cubicBezTo>
                <a:cubicBezTo>
                  <a:pt x="8108387" y="3231844"/>
                  <a:pt x="8065626" y="3267938"/>
                  <a:pt x="8021561" y="3317222"/>
                </a:cubicBezTo>
                <a:lnTo>
                  <a:pt x="8021561" y="3213725"/>
                </a:lnTo>
                <a:cubicBezTo>
                  <a:pt x="8021561" y="3209087"/>
                  <a:pt x="8020546" y="3205173"/>
                  <a:pt x="8018517" y="3201984"/>
                </a:cubicBezTo>
                <a:cubicBezTo>
                  <a:pt x="8016488" y="3198795"/>
                  <a:pt x="8013154" y="3195896"/>
                  <a:pt x="8008515" y="3193287"/>
                </a:cubicBezTo>
                <a:cubicBezTo>
                  <a:pt x="8003877" y="3190678"/>
                  <a:pt x="7997354" y="3188939"/>
                  <a:pt x="7988946" y="3188069"/>
                </a:cubicBezTo>
                <a:cubicBezTo>
                  <a:pt x="7980539" y="3187199"/>
                  <a:pt x="7969958" y="3186764"/>
                  <a:pt x="7957202" y="3186764"/>
                </a:cubicBezTo>
                <a:cubicBezTo>
                  <a:pt x="7943866" y="3186764"/>
                  <a:pt x="7933140" y="3187199"/>
                  <a:pt x="7925022" y="3188069"/>
                </a:cubicBezTo>
                <a:cubicBezTo>
                  <a:pt x="7916905" y="3188939"/>
                  <a:pt x="7910237" y="3190678"/>
                  <a:pt x="7905019" y="3193287"/>
                </a:cubicBezTo>
                <a:cubicBezTo>
                  <a:pt x="7899801" y="3195896"/>
                  <a:pt x="7896322" y="3198795"/>
                  <a:pt x="7894582" y="3201984"/>
                </a:cubicBezTo>
                <a:cubicBezTo>
                  <a:pt x="7892843" y="3205173"/>
                  <a:pt x="7891973" y="3209087"/>
                  <a:pt x="7891973" y="3213725"/>
                </a:cubicBezTo>
                <a:lnTo>
                  <a:pt x="7891973" y="3996468"/>
                </a:lnTo>
                <a:cubicBezTo>
                  <a:pt x="7891973" y="4001107"/>
                  <a:pt x="7892988" y="4005020"/>
                  <a:pt x="7895017" y="4008210"/>
                </a:cubicBezTo>
                <a:cubicBezTo>
                  <a:pt x="7897047" y="4011398"/>
                  <a:pt x="7900816" y="4014153"/>
                  <a:pt x="7906323" y="4016472"/>
                </a:cubicBezTo>
                <a:cubicBezTo>
                  <a:pt x="7911832" y="4018791"/>
                  <a:pt x="7919224" y="4020530"/>
                  <a:pt x="7928501" y="4021690"/>
                </a:cubicBezTo>
                <a:cubicBezTo>
                  <a:pt x="7937778" y="4022850"/>
                  <a:pt x="7949374" y="4023430"/>
                  <a:pt x="7963290" y="4023430"/>
                </a:cubicBezTo>
                <a:cubicBezTo>
                  <a:pt x="7977785" y="4023430"/>
                  <a:pt x="7989671" y="4022850"/>
                  <a:pt x="7998948" y="4021690"/>
                </a:cubicBezTo>
                <a:cubicBezTo>
                  <a:pt x="8008225" y="4020530"/>
                  <a:pt x="8015473" y="4018791"/>
                  <a:pt x="8020691" y="4016472"/>
                </a:cubicBezTo>
                <a:cubicBezTo>
                  <a:pt x="8025909" y="4014153"/>
                  <a:pt x="8029678" y="4011398"/>
                  <a:pt x="8031997" y="4008210"/>
                </a:cubicBezTo>
                <a:cubicBezTo>
                  <a:pt x="8034317" y="4005020"/>
                  <a:pt x="8035476" y="4001107"/>
                  <a:pt x="8035476" y="3996468"/>
                </a:cubicBezTo>
                <a:lnTo>
                  <a:pt x="8035476" y="3449418"/>
                </a:lnTo>
                <a:cubicBezTo>
                  <a:pt x="8074903" y="3400134"/>
                  <a:pt x="8111431" y="3362736"/>
                  <a:pt x="8145060" y="3337225"/>
                </a:cubicBezTo>
                <a:cubicBezTo>
                  <a:pt x="8178689" y="3311713"/>
                  <a:pt x="8212028" y="3298957"/>
                  <a:pt x="8245077" y="3298957"/>
                </a:cubicBezTo>
                <a:cubicBezTo>
                  <a:pt x="8271749" y="3298957"/>
                  <a:pt x="8294796" y="3304176"/>
                  <a:pt x="8314219" y="3314612"/>
                </a:cubicBezTo>
                <a:cubicBezTo>
                  <a:pt x="8333643" y="3325049"/>
                  <a:pt x="8349733" y="3340124"/>
                  <a:pt x="8362489" y="3359837"/>
                </a:cubicBezTo>
                <a:cubicBezTo>
                  <a:pt x="8375245" y="3379551"/>
                  <a:pt x="8384812" y="3403033"/>
                  <a:pt x="8391189" y="3430284"/>
                </a:cubicBezTo>
                <a:cubicBezTo>
                  <a:pt x="8397567" y="3457535"/>
                  <a:pt x="8400756" y="3487685"/>
                  <a:pt x="8400756" y="3520735"/>
                </a:cubicBezTo>
                <a:lnTo>
                  <a:pt x="8400756" y="3996468"/>
                </a:lnTo>
                <a:cubicBezTo>
                  <a:pt x="8400756" y="4001107"/>
                  <a:pt x="8401771" y="4005020"/>
                  <a:pt x="8403800" y="4008210"/>
                </a:cubicBezTo>
                <a:cubicBezTo>
                  <a:pt x="8405830" y="4011398"/>
                  <a:pt x="8409598" y="4014153"/>
                  <a:pt x="8415106" y="4016472"/>
                </a:cubicBezTo>
                <a:cubicBezTo>
                  <a:pt x="8420614" y="4018791"/>
                  <a:pt x="8428152" y="4020530"/>
                  <a:pt x="8437718" y="4021690"/>
                </a:cubicBezTo>
                <a:cubicBezTo>
                  <a:pt x="8447286" y="4022850"/>
                  <a:pt x="8458737" y="4023430"/>
                  <a:pt x="8472072" y="4023430"/>
                </a:cubicBezTo>
                <a:cubicBezTo>
                  <a:pt x="8485988" y="4023430"/>
                  <a:pt x="8497584" y="4022850"/>
                  <a:pt x="8506861" y="4021690"/>
                </a:cubicBezTo>
                <a:cubicBezTo>
                  <a:pt x="8516138" y="4020530"/>
                  <a:pt x="8523531" y="4018791"/>
                  <a:pt x="8529038" y="4016472"/>
                </a:cubicBezTo>
                <a:cubicBezTo>
                  <a:pt x="8534547" y="4014153"/>
                  <a:pt x="8538460" y="4011398"/>
                  <a:pt x="8540780" y="4008210"/>
                </a:cubicBezTo>
                <a:cubicBezTo>
                  <a:pt x="8543100" y="4005020"/>
                  <a:pt x="8544258" y="4001107"/>
                  <a:pt x="8544258" y="3996468"/>
                </a:cubicBezTo>
                <a:lnTo>
                  <a:pt x="8544258" y="3449418"/>
                </a:lnTo>
                <a:cubicBezTo>
                  <a:pt x="8584266" y="3400134"/>
                  <a:pt x="8620939" y="3362736"/>
                  <a:pt x="8654278" y="3337225"/>
                </a:cubicBezTo>
                <a:cubicBezTo>
                  <a:pt x="8687616" y="3311713"/>
                  <a:pt x="8720810" y="3298957"/>
                  <a:pt x="8753860" y="3298957"/>
                </a:cubicBezTo>
                <a:cubicBezTo>
                  <a:pt x="8780532" y="3298957"/>
                  <a:pt x="8803724" y="3304176"/>
                  <a:pt x="8823437" y="3314612"/>
                </a:cubicBezTo>
                <a:cubicBezTo>
                  <a:pt x="8843151" y="3325049"/>
                  <a:pt x="8859386" y="3340124"/>
                  <a:pt x="8872141" y="3359837"/>
                </a:cubicBezTo>
                <a:cubicBezTo>
                  <a:pt x="8884897" y="3379551"/>
                  <a:pt x="8894174" y="3403033"/>
                  <a:pt x="8899972" y="3430284"/>
                </a:cubicBezTo>
                <a:cubicBezTo>
                  <a:pt x="8905770" y="3457535"/>
                  <a:pt x="8908669" y="3487685"/>
                  <a:pt x="8908669" y="3520735"/>
                </a:cubicBezTo>
                <a:lnTo>
                  <a:pt x="8908669" y="3996468"/>
                </a:lnTo>
                <a:cubicBezTo>
                  <a:pt x="8908669" y="4001107"/>
                  <a:pt x="8909829" y="4005020"/>
                  <a:pt x="8912148" y="4008210"/>
                </a:cubicBezTo>
                <a:cubicBezTo>
                  <a:pt x="8914468" y="4011398"/>
                  <a:pt x="8918381" y="4014153"/>
                  <a:pt x="8923889" y="4016472"/>
                </a:cubicBezTo>
                <a:cubicBezTo>
                  <a:pt x="8929398" y="4018791"/>
                  <a:pt x="8936790" y="4020530"/>
                  <a:pt x="8946066" y="4021690"/>
                </a:cubicBezTo>
                <a:cubicBezTo>
                  <a:pt x="8955344" y="4022850"/>
                  <a:pt x="8967230" y="4023430"/>
                  <a:pt x="8981725" y="4023430"/>
                </a:cubicBezTo>
                <a:cubicBezTo>
                  <a:pt x="8995640" y="4023430"/>
                  <a:pt x="9007237" y="4022850"/>
                  <a:pt x="9016514" y="4021690"/>
                </a:cubicBezTo>
                <a:cubicBezTo>
                  <a:pt x="9025791" y="4020530"/>
                  <a:pt x="9033038" y="4018791"/>
                  <a:pt x="9038256" y="4016472"/>
                </a:cubicBezTo>
                <a:cubicBezTo>
                  <a:pt x="9043474" y="4014153"/>
                  <a:pt x="9047244" y="4011398"/>
                  <a:pt x="9049562" y="4008210"/>
                </a:cubicBezTo>
                <a:cubicBezTo>
                  <a:pt x="9051882" y="4005020"/>
                  <a:pt x="9053042" y="4001107"/>
                  <a:pt x="9053042" y="3996468"/>
                </a:cubicBezTo>
                <a:lnTo>
                  <a:pt x="9053042" y="3501601"/>
                </a:lnTo>
                <a:cubicBezTo>
                  <a:pt x="9053042" y="3457535"/>
                  <a:pt x="9048548" y="3415644"/>
                  <a:pt x="9039561" y="3375927"/>
                </a:cubicBezTo>
                <a:cubicBezTo>
                  <a:pt x="9030574" y="3336210"/>
                  <a:pt x="9015499" y="3301567"/>
                  <a:pt x="8994336" y="3271996"/>
                </a:cubicBezTo>
                <a:cubicBezTo>
                  <a:pt x="8973173" y="3242426"/>
                  <a:pt x="8945487" y="3218799"/>
                  <a:pt x="8911278" y="3201115"/>
                </a:cubicBezTo>
                <a:cubicBezTo>
                  <a:pt x="8877070" y="3183431"/>
                  <a:pt x="8834743" y="3174588"/>
                  <a:pt x="8784300" y="3174588"/>
                </a:cubicBezTo>
                <a:cubicBezTo>
                  <a:pt x="8763426" y="3174588"/>
                  <a:pt x="8742699" y="3177343"/>
                  <a:pt x="8722115" y="3182851"/>
                </a:cubicBezTo>
                <a:cubicBezTo>
                  <a:pt x="8701532" y="3188359"/>
                  <a:pt x="8680369" y="3197201"/>
                  <a:pt x="8658626" y="3209377"/>
                </a:cubicBezTo>
                <a:cubicBezTo>
                  <a:pt x="8636883" y="3221553"/>
                  <a:pt x="8614270" y="3237498"/>
                  <a:pt x="8590788" y="3257211"/>
                </a:cubicBezTo>
                <a:cubicBezTo>
                  <a:pt x="8567306" y="3276925"/>
                  <a:pt x="8542519" y="3300987"/>
                  <a:pt x="8516428" y="3329398"/>
                </a:cubicBezTo>
                <a:cubicBezTo>
                  <a:pt x="8507151" y="3306205"/>
                  <a:pt x="8495554" y="3285187"/>
                  <a:pt x="8481639" y="3266343"/>
                </a:cubicBezTo>
                <a:cubicBezTo>
                  <a:pt x="8467724" y="3247499"/>
                  <a:pt x="8450910" y="3231265"/>
                  <a:pt x="8431196" y="3217639"/>
                </a:cubicBezTo>
                <a:cubicBezTo>
                  <a:pt x="8411482" y="3204014"/>
                  <a:pt x="8388725" y="3193432"/>
                  <a:pt x="8362923" y="3185895"/>
                </a:cubicBezTo>
                <a:cubicBezTo>
                  <a:pt x="8337122" y="3178357"/>
                  <a:pt x="8307987" y="3174588"/>
                  <a:pt x="8275517" y="3174588"/>
                </a:cubicBezTo>
                <a:close/>
                <a:moveTo>
                  <a:pt x="7315641" y="3174588"/>
                </a:moveTo>
                <a:cubicBezTo>
                  <a:pt x="7285491" y="3174588"/>
                  <a:pt x="7255631" y="3177343"/>
                  <a:pt x="7226060" y="3182851"/>
                </a:cubicBezTo>
                <a:cubicBezTo>
                  <a:pt x="7196490" y="3188359"/>
                  <a:pt x="7169239" y="3195316"/>
                  <a:pt x="7144307" y="3203724"/>
                </a:cubicBezTo>
                <a:cubicBezTo>
                  <a:pt x="7119376" y="3212131"/>
                  <a:pt x="7097343" y="3221408"/>
                  <a:pt x="7078209" y="3231555"/>
                </a:cubicBezTo>
                <a:cubicBezTo>
                  <a:pt x="7059075" y="3241701"/>
                  <a:pt x="7045595" y="3250543"/>
                  <a:pt x="7037767" y="3258081"/>
                </a:cubicBezTo>
                <a:cubicBezTo>
                  <a:pt x="7029940" y="3265618"/>
                  <a:pt x="7025012" y="3273591"/>
                  <a:pt x="7022982" y="3281998"/>
                </a:cubicBezTo>
                <a:cubicBezTo>
                  <a:pt x="7020952" y="3290405"/>
                  <a:pt x="7019938" y="3301857"/>
                  <a:pt x="7019938" y="3316352"/>
                </a:cubicBezTo>
                <a:cubicBezTo>
                  <a:pt x="7019938" y="3325049"/>
                  <a:pt x="7020518" y="3333021"/>
                  <a:pt x="7021677" y="3340269"/>
                </a:cubicBezTo>
                <a:cubicBezTo>
                  <a:pt x="7022837" y="3347516"/>
                  <a:pt x="7024721" y="3353460"/>
                  <a:pt x="7027331" y="3358098"/>
                </a:cubicBezTo>
                <a:cubicBezTo>
                  <a:pt x="7029940" y="3362736"/>
                  <a:pt x="7032984" y="3366215"/>
                  <a:pt x="7036463" y="3368535"/>
                </a:cubicBezTo>
                <a:cubicBezTo>
                  <a:pt x="7039941" y="3370854"/>
                  <a:pt x="7044000" y="3372013"/>
                  <a:pt x="7048639" y="3372013"/>
                </a:cubicBezTo>
                <a:cubicBezTo>
                  <a:pt x="7055596" y="3372013"/>
                  <a:pt x="7066178" y="3367810"/>
                  <a:pt x="7080383" y="3359403"/>
                </a:cubicBezTo>
                <a:cubicBezTo>
                  <a:pt x="7094589" y="3350995"/>
                  <a:pt x="7112272" y="3341719"/>
                  <a:pt x="7133436" y="3331572"/>
                </a:cubicBezTo>
                <a:cubicBezTo>
                  <a:pt x="7154599" y="3321425"/>
                  <a:pt x="7179240" y="3312148"/>
                  <a:pt x="7207361" y="3303741"/>
                </a:cubicBezTo>
                <a:cubicBezTo>
                  <a:pt x="7235482" y="3295334"/>
                  <a:pt x="7267227" y="3291130"/>
                  <a:pt x="7302595" y="3291130"/>
                </a:cubicBezTo>
                <a:cubicBezTo>
                  <a:pt x="7335644" y="3291130"/>
                  <a:pt x="7363475" y="3295044"/>
                  <a:pt x="7386088" y="3302871"/>
                </a:cubicBezTo>
                <a:cubicBezTo>
                  <a:pt x="7408700" y="3310699"/>
                  <a:pt x="7427109" y="3322295"/>
                  <a:pt x="7441315" y="3337660"/>
                </a:cubicBezTo>
                <a:cubicBezTo>
                  <a:pt x="7455520" y="3353025"/>
                  <a:pt x="7465811" y="3372303"/>
                  <a:pt x="7472189" y="3395496"/>
                </a:cubicBezTo>
                <a:cubicBezTo>
                  <a:pt x="7478568" y="3418688"/>
                  <a:pt x="7481756" y="3445359"/>
                  <a:pt x="7481756" y="3475509"/>
                </a:cubicBezTo>
                <a:lnTo>
                  <a:pt x="7481756" y="3536389"/>
                </a:lnTo>
                <a:lnTo>
                  <a:pt x="7373912" y="3536389"/>
                </a:lnTo>
                <a:cubicBezTo>
                  <a:pt x="7313032" y="3536389"/>
                  <a:pt x="7258240" y="3541753"/>
                  <a:pt x="7209536" y="3552479"/>
                </a:cubicBezTo>
                <a:cubicBezTo>
                  <a:pt x="7160832" y="3563206"/>
                  <a:pt x="7119665" y="3579295"/>
                  <a:pt x="7086036" y="3600748"/>
                </a:cubicBezTo>
                <a:cubicBezTo>
                  <a:pt x="7052408" y="3622201"/>
                  <a:pt x="7026606" y="3649162"/>
                  <a:pt x="7008632" y="3681632"/>
                </a:cubicBezTo>
                <a:cubicBezTo>
                  <a:pt x="6990657" y="3714101"/>
                  <a:pt x="6981670" y="3752369"/>
                  <a:pt x="6981670" y="3796434"/>
                </a:cubicBezTo>
                <a:cubicBezTo>
                  <a:pt x="6981670" y="3834122"/>
                  <a:pt x="6988193" y="3867751"/>
                  <a:pt x="7001239" y="3897321"/>
                </a:cubicBezTo>
                <a:cubicBezTo>
                  <a:pt x="7014285" y="3926891"/>
                  <a:pt x="7032549" y="3951823"/>
                  <a:pt x="7056031" y="3972116"/>
                </a:cubicBezTo>
                <a:cubicBezTo>
                  <a:pt x="7079513" y="3992410"/>
                  <a:pt x="7107924" y="4007920"/>
                  <a:pt x="7141263" y="4018646"/>
                </a:cubicBezTo>
                <a:cubicBezTo>
                  <a:pt x="7174602" y="4029372"/>
                  <a:pt x="7211855" y="4034736"/>
                  <a:pt x="7253021" y="4034736"/>
                </a:cubicBezTo>
                <a:cubicBezTo>
                  <a:pt x="7299986" y="4034736"/>
                  <a:pt x="7344486" y="4024589"/>
                  <a:pt x="7386523" y="4004296"/>
                </a:cubicBezTo>
                <a:cubicBezTo>
                  <a:pt x="7428559" y="3984002"/>
                  <a:pt x="7466681" y="3955592"/>
                  <a:pt x="7500890" y="3919064"/>
                </a:cubicBezTo>
                <a:lnTo>
                  <a:pt x="7500890" y="3997338"/>
                </a:lnTo>
                <a:cubicBezTo>
                  <a:pt x="7500890" y="4004296"/>
                  <a:pt x="7502920" y="4009514"/>
                  <a:pt x="7506978" y="4012993"/>
                </a:cubicBezTo>
                <a:cubicBezTo>
                  <a:pt x="7511036" y="4016472"/>
                  <a:pt x="7517559" y="4019081"/>
                  <a:pt x="7526547" y="4020820"/>
                </a:cubicBezTo>
                <a:cubicBezTo>
                  <a:pt x="7535534" y="4022560"/>
                  <a:pt x="7547564" y="4023430"/>
                  <a:pt x="7562640" y="4023430"/>
                </a:cubicBezTo>
                <a:cubicBezTo>
                  <a:pt x="7578295" y="4023430"/>
                  <a:pt x="7590180" y="4022560"/>
                  <a:pt x="7598298" y="4020820"/>
                </a:cubicBezTo>
                <a:cubicBezTo>
                  <a:pt x="7606416" y="4019081"/>
                  <a:pt x="7612793" y="4016472"/>
                  <a:pt x="7617432" y="4012993"/>
                </a:cubicBezTo>
                <a:cubicBezTo>
                  <a:pt x="7622070" y="4009514"/>
                  <a:pt x="7624389" y="4004296"/>
                  <a:pt x="7624389" y="3997338"/>
                </a:cubicBezTo>
                <a:lnTo>
                  <a:pt x="7624389" y="3469421"/>
                </a:lnTo>
                <a:cubicBezTo>
                  <a:pt x="7624389" y="3420717"/>
                  <a:pt x="7618881" y="3378101"/>
                  <a:pt x="7607865" y="3341574"/>
                </a:cubicBezTo>
                <a:cubicBezTo>
                  <a:pt x="7596849" y="3305046"/>
                  <a:pt x="7579164" y="3274460"/>
                  <a:pt x="7554812" y="3249819"/>
                </a:cubicBezTo>
                <a:cubicBezTo>
                  <a:pt x="7530460" y="3225177"/>
                  <a:pt x="7498571" y="3206478"/>
                  <a:pt x="7459144" y="3193722"/>
                </a:cubicBezTo>
                <a:cubicBezTo>
                  <a:pt x="7419716" y="3180966"/>
                  <a:pt x="7371882" y="3174588"/>
                  <a:pt x="7315641" y="3174588"/>
                </a:cubicBezTo>
                <a:close/>
                <a:moveTo>
                  <a:pt x="5206560" y="3174588"/>
                </a:moveTo>
                <a:cubicBezTo>
                  <a:pt x="5189747" y="3174588"/>
                  <a:pt x="5173076" y="3176763"/>
                  <a:pt x="5156552" y="3181111"/>
                </a:cubicBezTo>
                <a:cubicBezTo>
                  <a:pt x="5140027" y="3185460"/>
                  <a:pt x="5123358" y="3193287"/>
                  <a:pt x="5106543" y="3204593"/>
                </a:cubicBezTo>
                <a:cubicBezTo>
                  <a:pt x="5089729" y="3215900"/>
                  <a:pt x="5071899" y="3231410"/>
                  <a:pt x="5053056" y="3251123"/>
                </a:cubicBezTo>
                <a:cubicBezTo>
                  <a:pt x="5034212" y="3270837"/>
                  <a:pt x="5014064" y="3296348"/>
                  <a:pt x="4992610" y="3327658"/>
                </a:cubicBezTo>
                <a:lnTo>
                  <a:pt x="4992610" y="3213725"/>
                </a:lnTo>
                <a:cubicBezTo>
                  <a:pt x="4992610" y="3209087"/>
                  <a:pt x="4991596" y="3205173"/>
                  <a:pt x="4989567" y="3201984"/>
                </a:cubicBezTo>
                <a:cubicBezTo>
                  <a:pt x="4987537" y="3198795"/>
                  <a:pt x="4984203" y="3195896"/>
                  <a:pt x="4979565" y="3193287"/>
                </a:cubicBezTo>
                <a:cubicBezTo>
                  <a:pt x="4974927" y="3190678"/>
                  <a:pt x="4968403" y="3188939"/>
                  <a:pt x="4959996" y="3188069"/>
                </a:cubicBezTo>
                <a:cubicBezTo>
                  <a:pt x="4951589" y="3187199"/>
                  <a:pt x="4941008" y="3186764"/>
                  <a:pt x="4928252" y="3186764"/>
                </a:cubicBezTo>
                <a:cubicBezTo>
                  <a:pt x="4914916" y="3186764"/>
                  <a:pt x="4904190" y="3187199"/>
                  <a:pt x="4896072" y="3188069"/>
                </a:cubicBezTo>
                <a:cubicBezTo>
                  <a:pt x="4887955" y="3188939"/>
                  <a:pt x="4881288" y="3190678"/>
                  <a:pt x="4876069" y="3193287"/>
                </a:cubicBezTo>
                <a:cubicBezTo>
                  <a:pt x="4870851" y="3195896"/>
                  <a:pt x="4867372" y="3198795"/>
                  <a:pt x="4865632" y="3201984"/>
                </a:cubicBezTo>
                <a:cubicBezTo>
                  <a:pt x="4863893" y="3205173"/>
                  <a:pt x="4863023" y="3209087"/>
                  <a:pt x="4863023" y="3213725"/>
                </a:cubicBezTo>
                <a:lnTo>
                  <a:pt x="4863023" y="3996468"/>
                </a:lnTo>
                <a:cubicBezTo>
                  <a:pt x="4863023" y="4001107"/>
                  <a:pt x="4864038" y="4005020"/>
                  <a:pt x="4866068" y="4008210"/>
                </a:cubicBezTo>
                <a:cubicBezTo>
                  <a:pt x="4868097" y="4011398"/>
                  <a:pt x="4871865" y="4014153"/>
                  <a:pt x="4877374" y="4016472"/>
                </a:cubicBezTo>
                <a:cubicBezTo>
                  <a:pt x="4882882" y="4018791"/>
                  <a:pt x="4890274" y="4020530"/>
                  <a:pt x="4899551" y="4021690"/>
                </a:cubicBezTo>
                <a:cubicBezTo>
                  <a:pt x="4908828" y="4022850"/>
                  <a:pt x="4920424" y="4023430"/>
                  <a:pt x="4934340" y="4023430"/>
                </a:cubicBezTo>
                <a:cubicBezTo>
                  <a:pt x="4948835" y="4023430"/>
                  <a:pt x="4960721" y="4022850"/>
                  <a:pt x="4969998" y="4021690"/>
                </a:cubicBezTo>
                <a:cubicBezTo>
                  <a:pt x="4979275" y="4020530"/>
                  <a:pt x="4986522" y="4018791"/>
                  <a:pt x="4991741" y="4016472"/>
                </a:cubicBezTo>
                <a:cubicBezTo>
                  <a:pt x="4996959" y="4014153"/>
                  <a:pt x="5000728" y="4011398"/>
                  <a:pt x="5003048" y="4008210"/>
                </a:cubicBezTo>
                <a:cubicBezTo>
                  <a:pt x="5005366" y="4005020"/>
                  <a:pt x="5006526" y="4001107"/>
                  <a:pt x="5006526" y="3996468"/>
                </a:cubicBezTo>
                <a:lnTo>
                  <a:pt x="5006526" y="3481597"/>
                </a:lnTo>
                <a:cubicBezTo>
                  <a:pt x="5026820" y="3449708"/>
                  <a:pt x="5045373" y="3422747"/>
                  <a:pt x="5062188" y="3400714"/>
                </a:cubicBezTo>
                <a:cubicBezTo>
                  <a:pt x="5079003" y="3378681"/>
                  <a:pt x="5095092" y="3360997"/>
                  <a:pt x="5110457" y="3347661"/>
                </a:cubicBezTo>
                <a:cubicBezTo>
                  <a:pt x="5125822" y="3334326"/>
                  <a:pt x="5140462" y="3324759"/>
                  <a:pt x="5154377" y="3318961"/>
                </a:cubicBezTo>
                <a:cubicBezTo>
                  <a:pt x="5168293" y="3313163"/>
                  <a:pt x="5182498" y="3310264"/>
                  <a:pt x="5196994" y="3310264"/>
                </a:cubicBezTo>
                <a:cubicBezTo>
                  <a:pt x="5209170" y="3310264"/>
                  <a:pt x="5220476" y="3311423"/>
                  <a:pt x="5230912" y="3313743"/>
                </a:cubicBezTo>
                <a:cubicBezTo>
                  <a:pt x="5241349" y="3316062"/>
                  <a:pt x="5250772" y="3318526"/>
                  <a:pt x="5259179" y="3321135"/>
                </a:cubicBezTo>
                <a:cubicBezTo>
                  <a:pt x="5267586" y="3323744"/>
                  <a:pt x="5275123" y="3326354"/>
                  <a:pt x="5281791" y="3328963"/>
                </a:cubicBezTo>
                <a:cubicBezTo>
                  <a:pt x="5288459" y="3331572"/>
                  <a:pt x="5294112" y="3332876"/>
                  <a:pt x="5298750" y="3332876"/>
                </a:cubicBezTo>
                <a:cubicBezTo>
                  <a:pt x="5303389" y="3332876"/>
                  <a:pt x="5307012" y="3331572"/>
                  <a:pt x="5309621" y="3328963"/>
                </a:cubicBezTo>
                <a:cubicBezTo>
                  <a:pt x="5312231" y="3326354"/>
                  <a:pt x="5314405" y="3322585"/>
                  <a:pt x="5316145" y="3317656"/>
                </a:cubicBezTo>
                <a:cubicBezTo>
                  <a:pt x="5317884" y="3312728"/>
                  <a:pt x="5319043" y="3305915"/>
                  <a:pt x="5319623" y="3297218"/>
                </a:cubicBezTo>
                <a:cubicBezTo>
                  <a:pt x="5320203" y="3288521"/>
                  <a:pt x="5320493" y="3277794"/>
                  <a:pt x="5320493" y="3265039"/>
                </a:cubicBezTo>
                <a:cubicBezTo>
                  <a:pt x="5320493" y="3251703"/>
                  <a:pt x="5320348" y="3241121"/>
                  <a:pt x="5320059" y="3233294"/>
                </a:cubicBezTo>
                <a:cubicBezTo>
                  <a:pt x="5319768" y="3225467"/>
                  <a:pt x="5319188" y="3219524"/>
                  <a:pt x="5318319" y="3215465"/>
                </a:cubicBezTo>
                <a:cubicBezTo>
                  <a:pt x="5317449" y="3211406"/>
                  <a:pt x="5316435" y="3208072"/>
                  <a:pt x="5315275" y="3205463"/>
                </a:cubicBezTo>
                <a:cubicBezTo>
                  <a:pt x="5314115" y="3202854"/>
                  <a:pt x="5311796" y="3200100"/>
                  <a:pt x="5308317" y="3197201"/>
                </a:cubicBezTo>
                <a:cubicBezTo>
                  <a:pt x="5304839" y="3194302"/>
                  <a:pt x="5298895" y="3191403"/>
                  <a:pt x="5290488" y="3188504"/>
                </a:cubicBezTo>
                <a:cubicBezTo>
                  <a:pt x="5282081" y="3185605"/>
                  <a:pt x="5272658" y="3182996"/>
                  <a:pt x="5262222" y="3180676"/>
                </a:cubicBezTo>
                <a:cubicBezTo>
                  <a:pt x="5251785" y="3178357"/>
                  <a:pt x="5241784" y="3176763"/>
                  <a:pt x="5232217" y="3175893"/>
                </a:cubicBezTo>
                <a:cubicBezTo>
                  <a:pt x="5222650" y="3175023"/>
                  <a:pt x="5214098" y="3174588"/>
                  <a:pt x="5206560" y="3174588"/>
                </a:cubicBezTo>
                <a:close/>
                <a:moveTo>
                  <a:pt x="3331005" y="3174588"/>
                </a:moveTo>
                <a:cubicBezTo>
                  <a:pt x="3264327" y="3174588"/>
                  <a:pt x="3206056" y="3185315"/>
                  <a:pt x="3156192" y="3206768"/>
                </a:cubicBezTo>
                <a:cubicBezTo>
                  <a:pt x="3106329" y="3228221"/>
                  <a:pt x="3064727" y="3258371"/>
                  <a:pt x="3031388" y="3297218"/>
                </a:cubicBezTo>
                <a:cubicBezTo>
                  <a:pt x="2998050" y="3336065"/>
                  <a:pt x="2973118" y="3382305"/>
                  <a:pt x="2956593" y="3435937"/>
                </a:cubicBezTo>
                <a:cubicBezTo>
                  <a:pt x="2940068" y="3489570"/>
                  <a:pt x="2931806" y="3548276"/>
                  <a:pt x="2931806" y="3612055"/>
                </a:cubicBezTo>
                <a:cubicBezTo>
                  <a:pt x="2931806" y="3678153"/>
                  <a:pt x="2939634" y="3737293"/>
                  <a:pt x="2955288" y="3789476"/>
                </a:cubicBezTo>
                <a:cubicBezTo>
                  <a:pt x="2970943" y="3841659"/>
                  <a:pt x="2994716" y="3886015"/>
                  <a:pt x="3026605" y="3922543"/>
                </a:cubicBezTo>
                <a:cubicBezTo>
                  <a:pt x="3058495" y="3959071"/>
                  <a:pt x="3098356" y="3986901"/>
                  <a:pt x="3146191" y="4006035"/>
                </a:cubicBezTo>
                <a:cubicBezTo>
                  <a:pt x="3194025" y="4025169"/>
                  <a:pt x="3250122" y="4034736"/>
                  <a:pt x="3314480" y="4034736"/>
                </a:cubicBezTo>
                <a:cubicBezTo>
                  <a:pt x="3380579" y="4034736"/>
                  <a:pt x="3438705" y="4023864"/>
                  <a:pt x="3488858" y="4002122"/>
                </a:cubicBezTo>
                <a:cubicBezTo>
                  <a:pt x="3539012" y="3980379"/>
                  <a:pt x="3580758" y="3950084"/>
                  <a:pt x="3614097" y="3911236"/>
                </a:cubicBezTo>
                <a:cubicBezTo>
                  <a:pt x="3647436" y="3872389"/>
                  <a:pt x="3672513" y="3826149"/>
                  <a:pt x="3689327" y="3772517"/>
                </a:cubicBezTo>
                <a:cubicBezTo>
                  <a:pt x="3706142" y="3718885"/>
                  <a:pt x="3714549" y="3660179"/>
                  <a:pt x="3714549" y="3596400"/>
                </a:cubicBezTo>
                <a:cubicBezTo>
                  <a:pt x="3714549" y="3530881"/>
                  <a:pt x="3706577" y="3472031"/>
                  <a:pt x="3690632" y="3419848"/>
                </a:cubicBezTo>
                <a:cubicBezTo>
                  <a:pt x="3674687" y="3367665"/>
                  <a:pt x="3650770" y="3323310"/>
                  <a:pt x="3618881" y="3286781"/>
                </a:cubicBezTo>
                <a:cubicBezTo>
                  <a:pt x="3586991" y="3250253"/>
                  <a:pt x="3547129" y="3222423"/>
                  <a:pt x="3499295" y="3203289"/>
                </a:cubicBezTo>
                <a:cubicBezTo>
                  <a:pt x="3451461" y="3184155"/>
                  <a:pt x="3395364" y="3174588"/>
                  <a:pt x="3331005" y="3174588"/>
                </a:cubicBezTo>
                <a:close/>
                <a:moveTo>
                  <a:pt x="6675880" y="2890192"/>
                </a:moveTo>
                <a:cubicBezTo>
                  <a:pt x="6660588" y="2890192"/>
                  <a:pt x="6648199" y="2890771"/>
                  <a:pt x="6638714" y="2891931"/>
                </a:cubicBezTo>
                <a:cubicBezTo>
                  <a:pt x="6629228" y="2893091"/>
                  <a:pt x="6621580" y="2894975"/>
                  <a:pt x="6615768" y="2897584"/>
                </a:cubicBezTo>
                <a:cubicBezTo>
                  <a:pt x="6609957" y="2900193"/>
                  <a:pt x="6605827" y="2903237"/>
                  <a:pt x="6603381" y="2906716"/>
                </a:cubicBezTo>
                <a:cubicBezTo>
                  <a:pt x="6600935" y="2910195"/>
                  <a:pt x="6599712" y="2913964"/>
                  <a:pt x="6599712" y="2918023"/>
                </a:cubicBezTo>
                <a:lnTo>
                  <a:pt x="6599712" y="3528562"/>
                </a:lnTo>
                <a:cubicBezTo>
                  <a:pt x="6599712" y="3574367"/>
                  <a:pt x="6599857" y="3622056"/>
                  <a:pt x="6600147" y="3671630"/>
                </a:cubicBezTo>
                <a:cubicBezTo>
                  <a:pt x="6600437" y="3721204"/>
                  <a:pt x="6601162" y="3768893"/>
                  <a:pt x="6602322" y="3814698"/>
                </a:cubicBezTo>
                <a:lnTo>
                  <a:pt x="6601452" y="3814698"/>
                </a:lnTo>
                <a:cubicBezTo>
                  <a:pt x="6587998" y="3787447"/>
                  <a:pt x="6574409" y="3760341"/>
                  <a:pt x="6560684" y="3733380"/>
                </a:cubicBezTo>
                <a:cubicBezTo>
                  <a:pt x="6546959" y="3706419"/>
                  <a:pt x="6533091" y="3679023"/>
                  <a:pt x="6519080" y="3651192"/>
                </a:cubicBezTo>
                <a:cubicBezTo>
                  <a:pt x="6505070" y="3623361"/>
                  <a:pt x="6490500" y="3595095"/>
                  <a:pt x="6475370" y="3566395"/>
                </a:cubicBezTo>
                <a:cubicBezTo>
                  <a:pt x="6460241" y="3537694"/>
                  <a:pt x="6444550" y="3508269"/>
                  <a:pt x="6428297" y="3478119"/>
                </a:cubicBezTo>
                <a:lnTo>
                  <a:pt x="6164366" y="2984121"/>
                </a:lnTo>
                <a:cubicBezTo>
                  <a:pt x="6154835" y="2966147"/>
                  <a:pt x="6145730" y="2951217"/>
                  <a:pt x="6137051" y="2939331"/>
                </a:cubicBezTo>
                <a:cubicBezTo>
                  <a:pt x="6128373" y="2927444"/>
                  <a:pt x="6119397" y="2918167"/>
                  <a:pt x="6110124" y="2911500"/>
                </a:cubicBezTo>
                <a:cubicBezTo>
                  <a:pt x="6100852" y="2904832"/>
                  <a:pt x="6090379" y="2900048"/>
                  <a:pt x="6078706" y="2897149"/>
                </a:cubicBezTo>
                <a:cubicBezTo>
                  <a:pt x="6067033" y="2894250"/>
                  <a:pt x="6052521" y="2892801"/>
                  <a:pt x="6035173" y="2892801"/>
                </a:cubicBezTo>
                <a:lnTo>
                  <a:pt x="5961560" y="2892801"/>
                </a:lnTo>
                <a:cubicBezTo>
                  <a:pt x="5946005" y="2892801"/>
                  <a:pt x="5931643" y="2897729"/>
                  <a:pt x="5918475" y="2907586"/>
                </a:cubicBezTo>
                <a:cubicBezTo>
                  <a:pt x="5905307" y="2917443"/>
                  <a:pt x="5898723" y="2933967"/>
                  <a:pt x="5898723" y="2957160"/>
                </a:cubicBezTo>
                <a:lnTo>
                  <a:pt x="5898723" y="3995599"/>
                </a:lnTo>
                <a:cubicBezTo>
                  <a:pt x="5898723" y="3999657"/>
                  <a:pt x="5899945" y="4003571"/>
                  <a:pt x="5902393" y="4007340"/>
                </a:cubicBezTo>
                <a:cubicBezTo>
                  <a:pt x="5904838" y="4011108"/>
                  <a:pt x="5908815" y="4014008"/>
                  <a:pt x="5914323" y="4016037"/>
                </a:cubicBezTo>
                <a:cubicBezTo>
                  <a:pt x="5919832" y="4018066"/>
                  <a:pt x="5927326" y="4019806"/>
                  <a:pt x="5936807" y="4021255"/>
                </a:cubicBezTo>
                <a:cubicBezTo>
                  <a:pt x="5946287" y="4022705"/>
                  <a:pt x="5958371" y="4023430"/>
                  <a:pt x="5973056" y="4023430"/>
                </a:cubicBezTo>
                <a:cubicBezTo>
                  <a:pt x="5987741" y="4023430"/>
                  <a:pt x="5999827" y="4022705"/>
                  <a:pt x="6009312" y="4021255"/>
                </a:cubicBezTo>
                <a:cubicBezTo>
                  <a:pt x="6018798" y="4019806"/>
                  <a:pt x="6026446" y="4018066"/>
                  <a:pt x="6032258" y="4016037"/>
                </a:cubicBezTo>
                <a:cubicBezTo>
                  <a:pt x="6038069" y="4014008"/>
                  <a:pt x="6042198" y="4011108"/>
                  <a:pt x="6044644" y="4007340"/>
                </a:cubicBezTo>
                <a:cubicBezTo>
                  <a:pt x="6047090" y="4003571"/>
                  <a:pt x="6048314" y="3999657"/>
                  <a:pt x="6048314" y="3995599"/>
                </a:cubicBezTo>
                <a:lnTo>
                  <a:pt x="6048314" y="3316352"/>
                </a:lnTo>
                <a:cubicBezTo>
                  <a:pt x="6048314" y="3273446"/>
                  <a:pt x="6048024" y="3230250"/>
                  <a:pt x="6047444" y="3186764"/>
                </a:cubicBezTo>
                <a:cubicBezTo>
                  <a:pt x="6046864" y="3143279"/>
                  <a:pt x="6045994" y="3100663"/>
                  <a:pt x="6044835" y="3058916"/>
                </a:cubicBezTo>
                <a:lnTo>
                  <a:pt x="6046574" y="3058916"/>
                </a:lnTo>
                <a:cubicBezTo>
                  <a:pt x="6062283" y="3093125"/>
                  <a:pt x="6079254" y="3128348"/>
                  <a:pt x="6097486" y="3164587"/>
                </a:cubicBezTo>
                <a:cubicBezTo>
                  <a:pt x="6115718" y="3200825"/>
                  <a:pt x="6133808" y="3235468"/>
                  <a:pt x="6151755" y="3268517"/>
                </a:cubicBezTo>
                <a:lnTo>
                  <a:pt x="6495075" y="3908627"/>
                </a:lnTo>
                <a:cubicBezTo>
                  <a:pt x="6506852" y="3931240"/>
                  <a:pt x="6517989" y="3949794"/>
                  <a:pt x="6528484" y="3964289"/>
                </a:cubicBezTo>
                <a:cubicBezTo>
                  <a:pt x="6538980" y="3978784"/>
                  <a:pt x="6549473" y="3990235"/>
                  <a:pt x="6559964" y="3998643"/>
                </a:cubicBezTo>
                <a:cubicBezTo>
                  <a:pt x="6570455" y="4007050"/>
                  <a:pt x="6581548" y="4012848"/>
                  <a:pt x="6593244" y="4016037"/>
                </a:cubicBezTo>
                <a:cubicBezTo>
                  <a:pt x="6604940" y="4019226"/>
                  <a:pt x="6618583" y="4020820"/>
                  <a:pt x="6634175" y="4020820"/>
                </a:cubicBezTo>
                <a:lnTo>
                  <a:pt x="6683640" y="4020820"/>
                </a:lnTo>
                <a:cubicBezTo>
                  <a:pt x="6691440" y="4020820"/>
                  <a:pt x="6699238" y="4019661"/>
                  <a:pt x="6707034" y="4017342"/>
                </a:cubicBezTo>
                <a:cubicBezTo>
                  <a:pt x="6714830" y="4015022"/>
                  <a:pt x="6721875" y="4011254"/>
                  <a:pt x="6728172" y="4006035"/>
                </a:cubicBezTo>
                <a:cubicBezTo>
                  <a:pt x="6734468" y="4000817"/>
                  <a:pt x="6739564" y="3994149"/>
                  <a:pt x="6743460" y="3986032"/>
                </a:cubicBezTo>
                <a:cubicBezTo>
                  <a:pt x="6747355" y="3977914"/>
                  <a:pt x="6749303" y="3968058"/>
                  <a:pt x="6749303" y="3956461"/>
                </a:cubicBezTo>
                <a:lnTo>
                  <a:pt x="6749303" y="2918023"/>
                </a:lnTo>
                <a:cubicBezTo>
                  <a:pt x="6749303" y="2913964"/>
                  <a:pt x="6748080" y="2910195"/>
                  <a:pt x="6745634" y="2906716"/>
                </a:cubicBezTo>
                <a:cubicBezTo>
                  <a:pt x="6743188" y="2903237"/>
                  <a:pt x="6739211" y="2900193"/>
                  <a:pt x="6733703" y="2897584"/>
                </a:cubicBezTo>
                <a:cubicBezTo>
                  <a:pt x="6728194" y="2894975"/>
                  <a:pt x="6720546" y="2893091"/>
                  <a:pt x="6710757" y="2891931"/>
                </a:cubicBezTo>
                <a:cubicBezTo>
                  <a:pt x="6700968" y="2890771"/>
                  <a:pt x="6689343" y="2890192"/>
                  <a:pt x="6675880" y="2890192"/>
                </a:cubicBezTo>
                <a:close/>
                <a:moveTo>
                  <a:pt x="2221864" y="2887582"/>
                </a:moveTo>
                <a:cubicBezTo>
                  <a:pt x="2202730" y="2887582"/>
                  <a:pt x="2187510" y="2888162"/>
                  <a:pt x="2176204" y="2889322"/>
                </a:cubicBezTo>
                <a:cubicBezTo>
                  <a:pt x="2164897" y="2890482"/>
                  <a:pt x="2157070" y="2893091"/>
                  <a:pt x="2152721" y="2897149"/>
                </a:cubicBezTo>
                <a:cubicBezTo>
                  <a:pt x="2148373" y="2901208"/>
                  <a:pt x="2146923" y="2907006"/>
                  <a:pt x="2148373" y="2914544"/>
                </a:cubicBezTo>
                <a:cubicBezTo>
                  <a:pt x="2149822" y="2922081"/>
                  <a:pt x="2153736" y="2932518"/>
                  <a:pt x="2160114" y="2945853"/>
                </a:cubicBezTo>
                <a:lnTo>
                  <a:pt x="2478429" y="3580745"/>
                </a:lnTo>
                <a:lnTo>
                  <a:pt x="2478429" y="3995599"/>
                </a:lnTo>
                <a:cubicBezTo>
                  <a:pt x="2478429" y="4000237"/>
                  <a:pt x="2479582" y="4004296"/>
                  <a:pt x="2481888" y="4007775"/>
                </a:cubicBezTo>
                <a:cubicBezTo>
                  <a:pt x="2484193" y="4011254"/>
                  <a:pt x="2488372" y="4014008"/>
                  <a:pt x="2494424" y="4016037"/>
                </a:cubicBezTo>
                <a:cubicBezTo>
                  <a:pt x="2500476" y="4018066"/>
                  <a:pt x="2508258" y="4019806"/>
                  <a:pt x="2517770" y="4021255"/>
                </a:cubicBezTo>
                <a:cubicBezTo>
                  <a:pt x="2527283" y="4022705"/>
                  <a:pt x="2539246" y="4023430"/>
                  <a:pt x="2553659" y="4023430"/>
                </a:cubicBezTo>
                <a:cubicBezTo>
                  <a:pt x="2567493" y="4023430"/>
                  <a:pt x="2579309" y="4022705"/>
                  <a:pt x="2589107" y="4021255"/>
                </a:cubicBezTo>
                <a:cubicBezTo>
                  <a:pt x="2598905" y="4019806"/>
                  <a:pt x="2606687" y="4018066"/>
                  <a:pt x="2612453" y="4016037"/>
                </a:cubicBezTo>
                <a:cubicBezTo>
                  <a:pt x="2618220" y="4014008"/>
                  <a:pt x="2622256" y="4011254"/>
                  <a:pt x="2624562" y="4007775"/>
                </a:cubicBezTo>
                <a:cubicBezTo>
                  <a:pt x="2626867" y="4004296"/>
                  <a:pt x="2628020" y="4000237"/>
                  <a:pt x="2628020" y="3995599"/>
                </a:cubicBezTo>
                <a:lnTo>
                  <a:pt x="2628020" y="3580745"/>
                </a:lnTo>
                <a:lnTo>
                  <a:pt x="2946336" y="2945853"/>
                </a:lnTo>
                <a:cubicBezTo>
                  <a:pt x="2952713" y="2933098"/>
                  <a:pt x="2956627" y="2922951"/>
                  <a:pt x="2958077" y="2915413"/>
                </a:cubicBezTo>
                <a:cubicBezTo>
                  <a:pt x="2959526" y="2907876"/>
                  <a:pt x="2957932" y="2902078"/>
                  <a:pt x="2953293" y="2898019"/>
                </a:cubicBezTo>
                <a:cubicBezTo>
                  <a:pt x="2948655" y="2893960"/>
                  <a:pt x="2940393" y="2891206"/>
                  <a:pt x="2928506" y="2889757"/>
                </a:cubicBezTo>
                <a:cubicBezTo>
                  <a:pt x="2916620" y="2888307"/>
                  <a:pt x="2900241" y="2887582"/>
                  <a:pt x="2879368" y="2887582"/>
                </a:cubicBezTo>
                <a:cubicBezTo>
                  <a:pt x="2864293" y="2887582"/>
                  <a:pt x="2851827" y="2888162"/>
                  <a:pt x="2841970" y="2889322"/>
                </a:cubicBezTo>
                <a:cubicBezTo>
                  <a:pt x="2832113" y="2890482"/>
                  <a:pt x="2824431" y="2892076"/>
                  <a:pt x="2818922" y="2894105"/>
                </a:cubicBezTo>
                <a:cubicBezTo>
                  <a:pt x="2813414" y="2896135"/>
                  <a:pt x="2809066" y="2899179"/>
                  <a:pt x="2805877" y="2903237"/>
                </a:cubicBezTo>
                <a:cubicBezTo>
                  <a:pt x="2802688" y="2907296"/>
                  <a:pt x="2800224" y="2912224"/>
                  <a:pt x="2798484" y="2918023"/>
                </a:cubicBezTo>
                <a:lnTo>
                  <a:pt x="2641936" y="3243296"/>
                </a:lnTo>
                <a:cubicBezTo>
                  <a:pt x="2627467" y="3275185"/>
                  <a:pt x="2613171" y="3307510"/>
                  <a:pt x="2599048" y="3340269"/>
                </a:cubicBezTo>
                <a:cubicBezTo>
                  <a:pt x="2584924" y="3373028"/>
                  <a:pt x="2571235" y="3405932"/>
                  <a:pt x="2557981" y="3438981"/>
                </a:cubicBezTo>
                <a:lnTo>
                  <a:pt x="2556255" y="3438981"/>
                </a:lnTo>
                <a:cubicBezTo>
                  <a:pt x="2541262" y="3404773"/>
                  <a:pt x="2526560" y="3370854"/>
                  <a:pt x="2512151" y="3337225"/>
                </a:cubicBezTo>
                <a:cubicBezTo>
                  <a:pt x="2497742" y="3303596"/>
                  <a:pt x="2483312" y="3271416"/>
                  <a:pt x="2468862" y="3240687"/>
                </a:cubicBezTo>
                <a:lnTo>
                  <a:pt x="2313184" y="2917153"/>
                </a:lnTo>
                <a:cubicBezTo>
                  <a:pt x="2310285" y="2911355"/>
                  <a:pt x="2307240" y="2906571"/>
                  <a:pt x="2304052" y="2902802"/>
                </a:cubicBezTo>
                <a:cubicBezTo>
                  <a:pt x="2300863" y="2899034"/>
                  <a:pt x="2296079" y="2896135"/>
                  <a:pt x="2289701" y="2894105"/>
                </a:cubicBezTo>
                <a:cubicBezTo>
                  <a:pt x="2283323" y="2892076"/>
                  <a:pt x="2274771" y="2890482"/>
                  <a:pt x="2264045" y="2889322"/>
                </a:cubicBezTo>
                <a:cubicBezTo>
                  <a:pt x="2253318" y="2888162"/>
                  <a:pt x="2239258" y="2887582"/>
                  <a:pt x="2221864" y="288758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C544B2A-25E5-4A0D-A431-4CB8E4437811}"/>
              </a:ext>
            </a:extLst>
          </p:cNvPr>
          <p:cNvSpPr/>
          <p:nvPr/>
        </p:nvSpPr>
        <p:spPr>
          <a:xfrm>
            <a:off x="3164910" y="1525044"/>
            <a:ext cx="5862181" cy="3807913"/>
          </a:xfrm>
          <a:prstGeom prst="triangle">
            <a:avLst>
              <a:gd name="adj" fmla="val 50270"/>
            </a:avLst>
          </a:prstGeom>
          <a:noFill/>
          <a:ln w="762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9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697991-8D48-4485-84B3-4B776F6FA7F6}"/>
              </a:ext>
            </a:extLst>
          </p:cNvPr>
          <p:cNvSpPr/>
          <p:nvPr/>
        </p:nvSpPr>
        <p:spPr>
          <a:xfrm>
            <a:off x="12425818" y="1525043"/>
            <a:ext cx="5862181" cy="3807913"/>
          </a:xfrm>
          <a:prstGeom prst="triangle">
            <a:avLst>
              <a:gd name="adj" fmla="val 5027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67E8967-A8FF-4025-9BDC-F0DA5B41C8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7359127" y="3639885"/>
                </a:moveTo>
                <a:lnTo>
                  <a:pt x="7481756" y="3639885"/>
                </a:lnTo>
                <a:lnTo>
                  <a:pt x="7481756" y="3806001"/>
                </a:lnTo>
                <a:cubicBezTo>
                  <a:pt x="7446388" y="3845428"/>
                  <a:pt x="7412614" y="3874708"/>
                  <a:pt x="7380435" y="3893842"/>
                </a:cubicBezTo>
                <a:cubicBezTo>
                  <a:pt x="7348255" y="3912976"/>
                  <a:pt x="7313322" y="3922543"/>
                  <a:pt x="7275634" y="3922543"/>
                </a:cubicBezTo>
                <a:cubicBezTo>
                  <a:pt x="7229249" y="3922543"/>
                  <a:pt x="7193156" y="3910512"/>
                  <a:pt x="7167355" y="3886449"/>
                </a:cubicBezTo>
                <a:cubicBezTo>
                  <a:pt x="7141553" y="3862387"/>
                  <a:pt x="7128652" y="3830063"/>
                  <a:pt x="7128652" y="3789476"/>
                </a:cubicBezTo>
                <a:cubicBezTo>
                  <a:pt x="7128652" y="3765704"/>
                  <a:pt x="7133146" y="3744686"/>
                  <a:pt x="7142133" y="3726422"/>
                </a:cubicBezTo>
                <a:cubicBezTo>
                  <a:pt x="7151120" y="3708158"/>
                  <a:pt x="7165180" y="3692503"/>
                  <a:pt x="7184314" y="3679457"/>
                </a:cubicBezTo>
                <a:cubicBezTo>
                  <a:pt x="7203448" y="3666412"/>
                  <a:pt x="7227510" y="3656555"/>
                  <a:pt x="7256500" y="3649887"/>
                </a:cubicBezTo>
                <a:cubicBezTo>
                  <a:pt x="7285491" y="3643219"/>
                  <a:pt x="7319699" y="3639885"/>
                  <a:pt x="7359127" y="3639885"/>
                </a:cubicBezTo>
                <a:close/>
                <a:moveTo>
                  <a:pt x="3325365" y="3294609"/>
                </a:moveTo>
                <a:cubicBezTo>
                  <a:pt x="3371587" y="3294609"/>
                  <a:pt x="3410201" y="3302871"/>
                  <a:pt x="3441207" y="3319396"/>
                </a:cubicBezTo>
                <a:cubicBezTo>
                  <a:pt x="3472214" y="3335920"/>
                  <a:pt x="3496785" y="3358388"/>
                  <a:pt x="3514923" y="3386799"/>
                </a:cubicBezTo>
                <a:cubicBezTo>
                  <a:pt x="3533060" y="3415209"/>
                  <a:pt x="3546078" y="3448258"/>
                  <a:pt x="3553978" y="3485946"/>
                </a:cubicBezTo>
                <a:cubicBezTo>
                  <a:pt x="3561878" y="3523634"/>
                  <a:pt x="3565828" y="3563640"/>
                  <a:pt x="3565828" y="3605967"/>
                </a:cubicBezTo>
                <a:cubicBezTo>
                  <a:pt x="3565828" y="3651192"/>
                  <a:pt x="3561146" y="3692648"/>
                  <a:pt x="3551783" y="3730336"/>
                </a:cubicBezTo>
                <a:cubicBezTo>
                  <a:pt x="3542421" y="3768023"/>
                  <a:pt x="3527794" y="3800493"/>
                  <a:pt x="3507904" y="3827744"/>
                </a:cubicBezTo>
                <a:cubicBezTo>
                  <a:pt x="3488014" y="3854995"/>
                  <a:pt x="3462565" y="3876158"/>
                  <a:pt x="3431559" y="3891233"/>
                </a:cubicBezTo>
                <a:cubicBezTo>
                  <a:pt x="3400553" y="3906308"/>
                  <a:pt x="3363986" y="3913845"/>
                  <a:pt x="3321859" y="3913845"/>
                </a:cubicBezTo>
                <a:cubicBezTo>
                  <a:pt x="3275638" y="3913845"/>
                  <a:pt x="3237024" y="3905583"/>
                  <a:pt x="3206018" y="3889059"/>
                </a:cubicBezTo>
                <a:cubicBezTo>
                  <a:pt x="3175011" y="3872534"/>
                  <a:pt x="3150295" y="3850211"/>
                  <a:pt x="3131868" y="3822091"/>
                </a:cubicBezTo>
                <a:cubicBezTo>
                  <a:pt x="3113441" y="3793970"/>
                  <a:pt x="3100277" y="3761066"/>
                  <a:pt x="3092377" y="3723378"/>
                </a:cubicBezTo>
                <a:cubicBezTo>
                  <a:pt x="3084477" y="3685690"/>
                  <a:pt x="3080527" y="3645394"/>
                  <a:pt x="3080527" y="3602488"/>
                </a:cubicBezTo>
                <a:cubicBezTo>
                  <a:pt x="3080527" y="3557842"/>
                  <a:pt x="3085354" y="3516676"/>
                  <a:pt x="3095007" y="3478988"/>
                </a:cubicBezTo>
                <a:cubicBezTo>
                  <a:pt x="3104660" y="3441301"/>
                  <a:pt x="3119431" y="3408686"/>
                  <a:pt x="3139321" y="3381145"/>
                </a:cubicBezTo>
                <a:cubicBezTo>
                  <a:pt x="3159212" y="3353604"/>
                  <a:pt x="3184515" y="3332296"/>
                  <a:pt x="3215231" y="3317222"/>
                </a:cubicBezTo>
                <a:cubicBezTo>
                  <a:pt x="3245948" y="3302146"/>
                  <a:pt x="3282659" y="3294609"/>
                  <a:pt x="3325365" y="3294609"/>
                </a:cubicBezTo>
                <a:close/>
                <a:moveTo>
                  <a:pt x="9627380" y="3286781"/>
                </a:moveTo>
                <a:cubicBezTo>
                  <a:pt x="9696804" y="3286781"/>
                  <a:pt x="9749158" y="3308234"/>
                  <a:pt x="9784444" y="3351140"/>
                </a:cubicBezTo>
                <a:cubicBezTo>
                  <a:pt x="9819732" y="3394046"/>
                  <a:pt x="9836506" y="3453187"/>
                  <a:pt x="9834766" y="3528562"/>
                </a:cubicBezTo>
                <a:lnTo>
                  <a:pt x="9407736" y="3528562"/>
                </a:lnTo>
                <a:cubicBezTo>
                  <a:pt x="9408904" y="3496672"/>
                  <a:pt x="9414447" y="3466088"/>
                  <a:pt x="9424362" y="3436807"/>
                </a:cubicBezTo>
                <a:cubicBezTo>
                  <a:pt x="9434278" y="3407527"/>
                  <a:pt x="9448280" y="3381870"/>
                  <a:pt x="9466367" y="3359837"/>
                </a:cubicBezTo>
                <a:cubicBezTo>
                  <a:pt x="9484454" y="3337805"/>
                  <a:pt x="9506915" y="3320121"/>
                  <a:pt x="9533750" y="3306785"/>
                </a:cubicBezTo>
                <a:cubicBezTo>
                  <a:pt x="9560584" y="3293449"/>
                  <a:pt x="9591794" y="3286781"/>
                  <a:pt x="9627380" y="3286781"/>
                </a:cubicBezTo>
                <a:close/>
                <a:moveTo>
                  <a:pt x="3997411" y="3186764"/>
                </a:moveTo>
                <a:cubicBezTo>
                  <a:pt x="3983495" y="3186764"/>
                  <a:pt x="3971899" y="3187199"/>
                  <a:pt x="3962622" y="3188069"/>
                </a:cubicBezTo>
                <a:cubicBezTo>
                  <a:pt x="3953345" y="3188939"/>
                  <a:pt x="3945808" y="3190678"/>
                  <a:pt x="3940010" y="3193287"/>
                </a:cubicBezTo>
                <a:cubicBezTo>
                  <a:pt x="3934212" y="3195896"/>
                  <a:pt x="3930298" y="3198795"/>
                  <a:pt x="3928269" y="3201984"/>
                </a:cubicBezTo>
                <a:cubicBezTo>
                  <a:pt x="3926239" y="3205173"/>
                  <a:pt x="3925225" y="3209087"/>
                  <a:pt x="3925225" y="3213725"/>
                </a:cubicBezTo>
                <a:lnTo>
                  <a:pt x="3925225" y="3688589"/>
                </a:lnTo>
                <a:cubicBezTo>
                  <a:pt x="3925225" y="3745411"/>
                  <a:pt x="3930008" y="3793680"/>
                  <a:pt x="3939575" y="3833397"/>
                </a:cubicBezTo>
                <a:cubicBezTo>
                  <a:pt x="3949142" y="3873114"/>
                  <a:pt x="3964942" y="3907902"/>
                  <a:pt x="3986974" y="3937763"/>
                </a:cubicBezTo>
                <a:cubicBezTo>
                  <a:pt x="4009007" y="3967623"/>
                  <a:pt x="4037852" y="3991250"/>
                  <a:pt x="4073511" y="4008644"/>
                </a:cubicBezTo>
                <a:cubicBezTo>
                  <a:pt x="4109169" y="4026039"/>
                  <a:pt x="4153089" y="4034736"/>
                  <a:pt x="4205272" y="4034736"/>
                </a:cubicBezTo>
                <a:cubicBezTo>
                  <a:pt x="4249918" y="4034736"/>
                  <a:pt x="4293983" y="4023430"/>
                  <a:pt x="4337470" y="4000817"/>
                </a:cubicBezTo>
                <a:cubicBezTo>
                  <a:pt x="4380955" y="3978204"/>
                  <a:pt x="4425020" y="3942256"/>
                  <a:pt x="4469666" y="3892972"/>
                </a:cubicBezTo>
                <a:lnTo>
                  <a:pt x="4469666" y="3996468"/>
                </a:lnTo>
                <a:cubicBezTo>
                  <a:pt x="4469666" y="4001107"/>
                  <a:pt x="4470536" y="4005020"/>
                  <a:pt x="4472275" y="4008210"/>
                </a:cubicBezTo>
                <a:cubicBezTo>
                  <a:pt x="4474014" y="4011398"/>
                  <a:pt x="4477349" y="4014153"/>
                  <a:pt x="4482276" y="4016472"/>
                </a:cubicBezTo>
                <a:cubicBezTo>
                  <a:pt x="4487205" y="4018791"/>
                  <a:pt x="4493873" y="4020530"/>
                  <a:pt x="4502280" y="4021690"/>
                </a:cubicBezTo>
                <a:cubicBezTo>
                  <a:pt x="4510687" y="4022850"/>
                  <a:pt x="4521559" y="4023430"/>
                  <a:pt x="4534894" y="4023430"/>
                </a:cubicBezTo>
                <a:cubicBezTo>
                  <a:pt x="4547070" y="4023430"/>
                  <a:pt x="4557363" y="4022850"/>
                  <a:pt x="4565769" y="4021690"/>
                </a:cubicBezTo>
                <a:cubicBezTo>
                  <a:pt x="4574176" y="4020530"/>
                  <a:pt x="4580989" y="4018791"/>
                  <a:pt x="4586207" y="4016472"/>
                </a:cubicBezTo>
                <a:cubicBezTo>
                  <a:pt x="4591426" y="4014153"/>
                  <a:pt x="4595050" y="4011398"/>
                  <a:pt x="4597079" y="4008210"/>
                </a:cubicBezTo>
                <a:cubicBezTo>
                  <a:pt x="4599109" y="4005020"/>
                  <a:pt x="4600123" y="4001107"/>
                  <a:pt x="4600123" y="3996468"/>
                </a:cubicBezTo>
                <a:lnTo>
                  <a:pt x="4600123" y="3213725"/>
                </a:lnTo>
                <a:cubicBezTo>
                  <a:pt x="4600123" y="3209087"/>
                  <a:pt x="4598818" y="3205173"/>
                  <a:pt x="4596209" y="3201984"/>
                </a:cubicBezTo>
                <a:cubicBezTo>
                  <a:pt x="4593600" y="3198795"/>
                  <a:pt x="4589686" y="3195896"/>
                  <a:pt x="4584468" y="3193287"/>
                </a:cubicBezTo>
                <a:cubicBezTo>
                  <a:pt x="4579250" y="3190678"/>
                  <a:pt x="4572002" y="3188939"/>
                  <a:pt x="4562725" y="3188069"/>
                </a:cubicBezTo>
                <a:cubicBezTo>
                  <a:pt x="4553449" y="3187199"/>
                  <a:pt x="4541852" y="3186764"/>
                  <a:pt x="4527936" y="3186764"/>
                </a:cubicBezTo>
                <a:cubicBezTo>
                  <a:pt x="4513442" y="3186764"/>
                  <a:pt x="4501700" y="3187199"/>
                  <a:pt x="4492713" y="3188069"/>
                </a:cubicBezTo>
                <a:cubicBezTo>
                  <a:pt x="4483726" y="3188939"/>
                  <a:pt x="4476334" y="3190678"/>
                  <a:pt x="4470536" y="3193287"/>
                </a:cubicBezTo>
                <a:cubicBezTo>
                  <a:pt x="4464737" y="3195896"/>
                  <a:pt x="4460824" y="3198795"/>
                  <a:pt x="4458794" y="3201984"/>
                </a:cubicBezTo>
                <a:cubicBezTo>
                  <a:pt x="4456765" y="3205173"/>
                  <a:pt x="4455750" y="3209087"/>
                  <a:pt x="4455750" y="3213725"/>
                </a:cubicBezTo>
                <a:lnTo>
                  <a:pt x="4455750" y="3760776"/>
                </a:lnTo>
                <a:cubicBezTo>
                  <a:pt x="4415743" y="3810060"/>
                  <a:pt x="4377911" y="3847457"/>
                  <a:pt x="4342252" y="3872969"/>
                </a:cubicBezTo>
                <a:cubicBezTo>
                  <a:pt x="4306594" y="3898480"/>
                  <a:pt x="4270791" y="3911236"/>
                  <a:pt x="4234843" y="3911236"/>
                </a:cubicBezTo>
                <a:cubicBezTo>
                  <a:pt x="4207012" y="3911236"/>
                  <a:pt x="4182660" y="3905873"/>
                  <a:pt x="4161787" y="3895147"/>
                </a:cubicBezTo>
                <a:cubicBezTo>
                  <a:pt x="4140914" y="3884420"/>
                  <a:pt x="4123664" y="3869345"/>
                  <a:pt x="4110039" y="3849921"/>
                </a:cubicBezTo>
                <a:cubicBezTo>
                  <a:pt x="4096414" y="3830498"/>
                  <a:pt x="4086267" y="3807016"/>
                  <a:pt x="4079599" y="3779475"/>
                </a:cubicBezTo>
                <a:cubicBezTo>
                  <a:pt x="4072931" y="3751934"/>
                  <a:pt x="4069597" y="3715261"/>
                  <a:pt x="4069597" y="3669456"/>
                </a:cubicBezTo>
                <a:lnTo>
                  <a:pt x="4069597" y="3213725"/>
                </a:lnTo>
                <a:cubicBezTo>
                  <a:pt x="4069597" y="3209087"/>
                  <a:pt x="4068438" y="3205173"/>
                  <a:pt x="4066118" y="3201984"/>
                </a:cubicBezTo>
                <a:cubicBezTo>
                  <a:pt x="4063799" y="3198795"/>
                  <a:pt x="4059885" y="3195896"/>
                  <a:pt x="4054377" y="3193287"/>
                </a:cubicBezTo>
                <a:cubicBezTo>
                  <a:pt x="4048869" y="3190678"/>
                  <a:pt x="4041477" y="3188939"/>
                  <a:pt x="4032199" y="3188069"/>
                </a:cubicBezTo>
                <a:cubicBezTo>
                  <a:pt x="4022923" y="3187199"/>
                  <a:pt x="4011326" y="3186764"/>
                  <a:pt x="3997411" y="3186764"/>
                </a:cubicBezTo>
                <a:close/>
                <a:moveTo>
                  <a:pt x="9634732" y="3174588"/>
                </a:moveTo>
                <a:cubicBezTo>
                  <a:pt x="9577330" y="3174588"/>
                  <a:pt x="9525437" y="3184590"/>
                  <a:pt x="9479052" y="3204593"/>
                </a:cubicBezTo>
                <a:cubicBezTo>
                  <a:pt x="9432668" y="3224597"/>
                  <a:pt x="9393096" y="3253297"/>
                  <a:pt x="9360336" y="3290695"/>
                </a:cubicBezTo>
                <a:cubicBezTo>
                  <a:pt x="9327577" y="3328093"/>
                  <a:pt x="9302500" y="3373608"/>
                  <a:pt x="9285106" y="3427240"/>
                </a:cubicBezTo>
                <a:cubicBezTo>
                  <a:pt x="9267712" y="3480873"/>
                  <a:pt x="9259015" y="3541318"/>
                  <a:pt x="9259015" y="3608576"/>
                </a:cubicBezTo>
                <a:cubicBezTo>
                  <a:pt x="9259015" y="3679313"/>
                  <a:pt x="9267422" y="3741352"/>
                  <a:pt x="9284236" y="3794695"/>
                </a:cubicBezTo>
                <a:cubicBezTo>
                  <a:pt x="9301051" y="3848037"/>
                  <a:pt x="9325983" y="3892392"/>
                  <a:pt x="9359032" y="3927761"/>
                </a:cubicBezTo>
                <a:cubicBezTo>
                  <a:pt x="9392082" y="3963129"/>
                  <a:pt x="9432812" y="3989800"/>
                  <a:pt x="9481227" y="4007775"/>
                </a:cubicBezTo>
                <a:cubicBezTo>
                  <a:pt x="9529642" y="4025749"/>
                  <a:pt x="9586028" y="4034736"/>
                  <a:pt x="9650386" y="4034736"/>
                </a:cubicBezTo>
                <a:cubicBezTo>
                  <a:pt x="9687494" y="4034736"/>
                  <a:pt x="9722428" y="4031982"/>
                  <a:pt x="9755187" y="4026474"/>
                </a:cubicBezTo>
                <a:cubicBezTo>
                  <a:pt x="9787946" y="4020965"/>
                  <a:pt x="9816792" y="4014732"/>
                  <a:pt x="9841724" y="4007775"/>
                </a:cubicBezTo>
                <a:cubicBezTo>
                  <a:pt x="9866656" y="4000817"/>
                  <a:pt x="9886949" y="3993714"/>
                  <a:pt x="9902604" y="3986467"/>
                </a:cubicBezTo>
                <a:cubicBezTo>
                  <a:pt x="9918258" y="3979219"/>
                  <a:pt x="9927680" y="3974001"/>
                  <a:pt x="9930870" y="3970812"/>
                </a:cubicBezTo>
                <a:cubicBezTo>
                  <a:pt x="9934058" y="3967623"/>
                  <a:pt x="9936668" y="3964289"/>
                  <a:pt x="9938697" y="3960810"/>
                </a:cubicBezTo>
                <a:cubicBezTo>
                  <a:pt x="9940726" y="3957331"/>
                  <a:pt x="9942176" y="3953417"/>
                  <a:pt x="9943046" y="3949069"/>
                </a:cubicBezTo>
                <a:cubicBezTo>
                  <a:pt x="9943915" y="3944720"/>
                  <a:pt x="9944640" y="3939792"/>
                  <a:pt x="9945220" y="3934284"/>
                </a:cubicBezTo>
                <a:cubicBezTo>
                  <a:pt x="9945800" y="3928776"/>
                  <a:pt x="9946090" y="3922253"/>
                  <a:pt x="9946090" y="3914715"/>
                </a:cubicBezTo>
                <a:cubicBezTo>
                  <a:pt x="9946090" y="3904279"/>
                  <a:pt x="9945652" y="3895436"/>
                  <a:pt x="9944778" y="3888189"/>
                </a:cubicBezTo>
                <a:cubicBezTo>
                  <a:pt x="9943904" y="3880941"/>
                  <a:pt x="9942592" y="3875288"/>
                  <a:pt x="9940844" y="3871229"/>
                </a:cubicBezTo>
                <a:cubicBezTo>
                  <a:pt x="9939095" y="3867171"/>
                  <a:pt x="9936620" y="3864127"/>
                  <a:pt x="9933418" y="3862097"/>
                </a:cubicBezTo>
                <a:cubicBezTo>
                  <a:pt x="9930214" y="3860068"/>
                  <a:pt x="9926576" y="3859053"/>
                  <a:pt x="9922498" y="3859053"/>
                </a:cubicBezTo>
                <a:cubicBezTo>
                  <a:pt x="9915504" y="3859053"/>
                  <a:pt x="9905161" y="3862097"/>
                  <a:pt x="9891467" y="3868185"/>
                </a:cubicBezTo>
                <a:cubicBezTo>
                  <a:pt x="9877774" y="3874273"/>
                  <a:pt x="9860294" y="3881086"/>
                  <a:pt x="9839026" y="3888624"/>
                </a:cubicBezTo>
                <a:cubicBezTo>
                  <a:pt x="9817759" y="3896161"/>
                  <a:pt x="9792560" y="3902974"/>
                  <a:pt x="9763429" y="3909062"/>
                </a:cubicBezTo>
                <a:cubicBezTo>
                  <a:pt x="9734298" y="3915150"/>
                  <a:pt x="9701088" y="3918194"/>
                  <a:pt x="9663799" y="3918194"/>
                </a:cubicBezTo>
                <a:cubicBezTo>
                  <a:pt x="9616608" y="3918194"/>
                  <a:pt x="9576698" y="3911526"/>
                  <a:pt x="9544071" y="3898191"/>
                </a:cubicBezTo>
                <a:cubicBezTo>
                  <a:pt x="9511442" y="3884855"/>
                  <a:pt x="9484932" y="3865721"/>
                  <a:pt x="9464540" y="3840789"/>
                </a:cubicBezTo>
                <a:cubicBezTo>
                  <a:pt x="9444146" y="3815858"/>
                  <a:pt x="9429581" y="3785997"/>
                  <a:pt x="9420843" y="3751209"/>
                </a:cubicBezTo>
                <a:cubicBezTo>
                  <a:pt x="9412105" y="3716420"/>
                  <a:pt x="9407736" y="3677283"/>
                  <a:pt x="9407736" y="3633797"/>
                </a:cubicBezTo>
                <a:lnTo>
                  <a:pt x="9923218" y="3633797"/>
                </a:lnTo>
                <a:cubicBezTo>
                  <a:pt x="9937786" y="3633797"/>
                  <a:pt x="9950748" y="3629014"/>
                  <a:pt x="9962104" y="3619447"/>
                </a:cubicBezTo>
                <a:cubicBezTo>
                  <a:pt x="9973461" y="3609880"/>
                  <a:pt x="9979138" y="3593791"/>
                  <a:pt x="9979138" y="3571178"/>
                </a:cubicBezTo>
                <a:lnTo>
                  <a:pt x="9979138" y="3545087"/>
                </a:lnTo>
                <a:cubicBezTo>
                  <a:pt x="9979138" y="3494063"/>
                  <a:pt x="9972616" y="3446084"/>
                  <a:pt x="9959570" y="3401149"/>
                </a:cubicBezTo>
                <a:cubicBezTo>
                  <a:pt x="9946524" y="3356214"/>
                  <a:pt x="9926086" y="3317077"/>
                  <a:pt x="9898255" y="3283737"/>
                </a:cubicBezTo>
                <a:cubicBezTo>
                  <a:pt x="9870424" y="3250398"/>
                  <a:pt x="9834911" y="3223872"/>
                  <a:pt x="9791715" y="3204159"/>
                </a:cubicBezTo>
                <a:cubicBezTo>
                  <a:pt x="9748519" y="3184445"/>
                  <a:pt x="9696192" y="3174588"/>
                  <a:pt x="9634732" y="3174588"/>
                </a:cubicBezTo>
                <a:close/>
                <a:moveTo>
                  <a:pt x="8275517" y="3174588"/>
                </a:moveTo>
                <a:cubicBezTo>
                  <a:pt x="8233191" y="3174588"/>
                  <a:pt x="8191300" y="3186040"/>
                  <a:pt x="8149843" y="3208942"/>
                </a:cubicBezTo>
                <a:cubicBezTo>
                  <a:pt x="8108387" y="3231844"/>
                  <a:pt x="8065626" y="3267938"/>
                  <a:pt x="8021561" y="3317222"/>
                </a:cubicBezTo>
                <a:lnTo>
                  <a:pt x="8021561" y="3213725"/>
                </a:lnTo>
                <a:cubicBezTo>
                  <a:pt x="8021561" y="3209087"/>
                  <a:pt x="8020546" y="3205173"/>
                  <a:pt x="8018517" y="3201984"/>
                </a:cubicBezTo>
                <a:cubicBezTo>
                  <a:pt x="8016488" y="3198795"/>
                  <a:pt x="8013154" y="3195896"/>
                  <a:pt x="8008515" y="3193287"/>
                </a:cubicBezTo>
                <a:cubicBezTo>
                  <a:pt x="8003877" y="3190678"/>
                  <a:pt x="7997354" y="3188939"/>
                  <a:pt x="7988946" y="3188069"/>
                </a:cubicBezTo>
                <a:cubicBezTo>
                  <a:pt x="7980539" y="3187199"/>
                  <a:pt x="7969958" y="3186764"/>
                  <a:pt x="7957202" y="3186764"/>
                </a:cubicBezTo>
                <a:cubicBezTo>
                  <a:pt x="7943866" y="3186764"/>
                  <a:pt x="7933140" y="3187199"/>
                  <a:pt x="7925022" y="3188069"/>
                </a:cubicBezTo>
                <a:cubicBezTo>
                  <a:pt x="7916905" y="3188939"/>
                  <a:pt x="7910237" y="3190678"/>
                  <a:pt x="7905019" y="3193287"/>
                </a:cubicBezTo>
                <a:cubicBezTo>
                  <a:pt x="7899801" y="3195896"/>
                  <a:pt x="7896322" y="3198795"/>
                  <a:pt x="7894582" y="3201984"/>
                </a:cubicBezTo>
                <a:cubicBezTo>
                  <a:pt x="7892843" y="3205173"/>
                  <a:pt x="7891973" y="3209087"/>
                  <a:pt x="7891973" y="3213725"/>
                </a:cubicBezTo>
                <a:lnTo>
                  <a:pt x="7891973" y="3996468"/>
                </a:lnTo>
                <a:cubicBezTo>
                  <a:pt x="7891973" y="4001107"/>
                  <a:pt x="7892988" y="4005020"/>
                  <a:pt x="7895017" y="4008210"/>
                </a:cubicBezTo>
                <a:cubicBezTo>
                  <a:pt x="7897047" y="4011398"/>
                  <a:pt x="7900816" y="4014153"/>
                  <a:pt x="7906323" y="4016472"/>
                </a:cubicBezTo>
                <a:cubicBezTo>
                  <a:pt x="7911832" y="4018791"/>
                  <a:pt x="7919224" y="4020530"/>
                  <a:pt x="7928501" y="4021690"/>
                </a:cubicBezTo>
                <a:cubicBezTo>
                  <a:pt x="7937778" y="4022850"/>
                  <a:pt x="7949374" y="4023430"/>
                  <a:pt x="7963290" y="4023430"/>
                </a:cubicBezTo>
                <a:cubicBezTo>
                  <a:pt x="7977785" y="4023430"/>
                  <a:pt x="7989671" y="4022850"/>
                  <a:pt x="7998948" y="4021690"/>
                </a:cubicBezTo>
                <a:cubicBezTo>
                  <a:pt x="8008225" y="4020530"/>
                  <a:pt x="8015473" y="4018791"/>
                  <a:pt x="8020691" y="4016472"/>
                </a:cubicBezTo>
                <a:cubicBezTo>
                  <a:pt x="8025909" y="4014153"/>
                  <a:pt x="8029678" y="4011398"/>
                  <a:pt x="8031997" y="4008210"/>
                </a:cubicBezTo>
                <a:cubicBezTo>
                  <a:pt x="8034317" y="4005020"/>
                  <a:pt x="8035476" y="4001107"/>
                  <a:pt x="8035476" y="3996468"/>
                </a:cubicBezTo>
                <a:lnTo>
                  <a:pt x="8035476" y="3449418"/>
                </a:lnTo>
                <a:cubicBezTo>
                  <a:pt x="8074903" y="3400134"/>
                  <a:pt x="8111431" y="3362736"/>
                  <a:pt x="8145060" y="3337225"/>
                </a:cubicBezTo>
                <a:cubicBezTo>
                  <a:pt x="8178689" y="3311713"/>
                  <a:pt x="8212028" y="3298957"/>
                  <a:pt x="8245077" y="3298957"/>
                </a:cubicBezTo>
                <a:cubicBezTo>
                  <a:pt x="8271749" y="3298957"/>
                  <a:pt x="8294796" y="3304176"/>
                  <a:pt x="8314219" y="3314612"/>
                </a:cubicBezTo>
                <a:cubicBezTo>
                  <a:pt x="8333643" y="3325049"/>
                  <a:pt x="8349733" y="3340124"/>
                  <a:pt x="8362489" y="3359837"/>
                </a:cubicBezTo>
                <a:cubicBezTo>
                  <a:pt x="8375245" y="3379551"/>
                  <a:pt x="8384812" y="3403033"/>
                  <a:pt x="8391189" y="3430284"/>
                </a:cubicBezTo>
                <a:cubicBezTo>
                  <a:pt x="8397567" y="3457535"/>
                  <a:pt x="8400756" y="3487685"/>
                  <a:pt x="8400756" y="3520735"/>
                </a:cubicBezTo>
                <a:lnTo>
                  <a:pt x="8400756" y="3996468"/>
                </a:lnTo>
                <a:cubicBezTo>
                  <a:pt x="8400756" y="4001107"/>
                  <a:pt x="8401771" y="4005020"/>
                  <a:pt x="8403800" y="4008210"/>
                </a:cubicBezTo>
                <a:cubicBezTo>
                  <a:pt x="8405830" y="4011398"/>
                  <a:pt x="8409598" y="4014153"/>
                  <a:pt x="8415106" y="4016472"/>
                </a:cubicBezTo>
                <a:cubicBezTo>
                  <a:pt x="8420614" y="4018791"/>
                  <a:pt x="8428152" y="4020530"/>
                  <a:pt x="8437718" y="4021690"/>
                </a:cubicBezTo>
                <a:cubicBezTo>
                  <a:pt x="8447286" y="4022850"/>
                  <a:pt x="8458737" y="4023430"/>
                  <a:pt x="8472072" y="4023430"/>
                </a:cubicBezTo>
                <a:cubicBezTo>
                  <a:pt x="8485988" y="4023430"/>
                  <a:pt x="8497584" y="4022850"/>
                  <a:pt x="8506861" y="4021690"/>
                </a:cubicBezTo>
                <a:cubicBezTo>
                  <a:pt x="8516138" y="4020530"/>
                  <a:pt x="8523531" y="4018791"/>
                  <a:pt x="8529038" y="4016472"/>
                </a:cubicBezTo>
                <a:cubicBezTo>
                  <a:pt x="8534547" y="4014153"/>
                  <a:pt x="8538460" y="4011398"/>
                  <a:pt x="8540780" y="4008210"/>
                </a:cubicBezTo>
                <a:cubicBezTo>
                  <a:pt x="8543100" y="4005020"/>
                  <a:pt x="8544258" y="4001107"/>
                  <a:pt x="8544258" y="3996468"/>
                </a:cubicBezTo>
                <a:lnTo>
                  <a:pt x="8544258" y="3449418"/>
                </a:lnTo>
                <a:cubicBezTo>
                  <a:pt x="8584266" y="3400134"/>
                  <a:pt x="8620939" y="3362736"/>
                  <a:pt x="8654278" y="3337225"/>
                </a:cubicBezTo>
                <a:cubicBezTo>
                  <a:pt x="8687616" y="3311713"/>
                  <a:pt x="8720810" y="3298957"/>
                  <a:pt x="8753860" y="3298957"/>
                </a:cubicBezTo>
                <a:cubicBezTo>
                  <a:pt x="8780532" y="3298957"/>
                  <a:pt x="8803724" y="3304176"/>
                  <a:pt x="8823437" y="3314612"/>
                </a:cubicBezTo>
                <a:cubicBezTo>
                  <a:pt x="8843151" y="3325049"/>
                  <a:pt x="8859386" y="3340124"/>
                  <a:pt x="8872141" y="3359837"/>
                </a:cubicBezTo>
                <a:cubicBezTo>
                  <a:pt x="8884897" y="3379551"/>
                  <a:pt x="8894174" y="3403033"/>
                  <a:pt x="8899972" y="3430284"/>
                </a:cubicBezTo>
                <a:cubicBezTo>
                  <a:pt x="8905770" y="3457535"/>
                  <a:pt x="8908669" y="3487685"/>
                  <a:pt x="8908669" y="3520735"/>
                </a:cubicBezTo>
                <a:lnTo>
                  <a:pt x="8908669" y="3996468"/>
                </a:lnTo>
                <a:cubicBezTo>
                  <a:pt x="8908669" y="4001107"/>
                  <a:pt x="8909829" y="4005020"/>
                  <a:pt x="8912148" y="4008210"/>
                </a:cubicBezTo>
                <a:cubicBezTo>
                  <a:pt x="8914468" y="4011398"/>
                  <a:pt x="8918381" y="4014153"/>
                  <a:pt x="8923889" y="4016472"/>
                </a:cubicBezTo>
                <a:cubicBezTo>
                  <a:pt x="8929398" y="4018791"/>
                  <a:pt x="8936790" y="4020530"/>
                  <a:pt x="8946066" y="4021690"/>
                </a:cubicBezTo>
                <a:cubicBezTo>
                  <a:pt x="8955344" y="4022850"/>
                  <a:pt x="8967230" y="4023430"/>
                  <a:pt x="8981725" y="4023430"/>
                </a:cubicBezTo>
                <a:cubicBezTo>
                  <a:pt x="8995640" y="4023430"/>
                  <a:pt x="9007237" y="4022850"/>
                  <a:pt x="9016514" y="4021690"/>
                </a:cubicBezTo>
                <a:cubicBezTo>
                  <a:pt x="9025791" y="4020530"/>
                  <a:pt x="9033038" y="4018791"/>
                  <a:pt x="9038256" y="4016472"/>
                </a:cubicBezTo>
                <a:cubicBezTo>
                  <a:pt x="9043474" y="4014153"/>
                  <a:pt x="9047244" y="4011398"/>
                  <a:pt x="9049562" y="4008210"/>
                </a:cubicBezTo>
                <a:cubicBezTo>
                  <a:pt x="9051882" y="4005020"/>
                  <a:pt x="9053042" y="4001107"/>
                  <a:pt x="9053042" y="3996468"/>
                </a:cubicBezTo>
                <a:lnTo>
                  <a:pt x="9053042" y="3501601"/>
                </a:lnTo>
                <a:cubicBezTo>
                  <a:pt x="9053042" y="3457535"/>
                  <a:pt x="9048548" y="3415644"/>
                  <a:pt x="9039561" y="3375927"/>
                </a:cubicBezTo>
                <a:cubicBezTo>
                  <a:pt x="9030574" y="3336210"/>
                  <a:pt x="9015499" y="3301567"/>
                  <a:pt x="8994336" y="3271996"/>
                </a:cubicBezTo>
                <a:cubicBezTo>
                  <a:pt x="8973173" y="3242426"/>
                  <a:pt x="8945487" y="3218799"/>
                  <a:pt x="8911278" y="3201115"/>
                </a:cubicBezTo>
                <a:cubicBezTo>
                  <a:pt x="8877070" y="3183431"/>
                  <a:pt x="8834743" y="3174588"/>
                  <a:pt x="8784300" y="3174588"/>
                </a:cubicBezTo>
                <a:cubicBezTo>
                  <a:pt x="8763426" y="3174588"/>
                  <a:pt x="8742699" y="3177343"/>
                  <a:pt x="8722115" y="3182851"/>
                </a:cubicBezTo>
                <a:cubicBezTo>
                  <a:pt x="8701532" y="3188359"/>
                  <a:pt x="8680369" y="3197201"/>
                  <a:pt x="8658626" y="3209377"/>
                </a:cubicBezTo>
                <a:cubicBezTo>
                  <a:pt x="8636883" y="3221553"/>
                  <a:pt x="8614270" y="3237498"/>
                  <a:pt x="8590788" y="3257211"/>
                </a:cubicBezTo>
                <a:cubicBezTo>
                  <a:pt x="8567306" y="3276925"/>
                  <a:pt x="8542519" y="3300987"/>
                  <a:pt x="8516428" y="3329398"/>
                </a:cubicBezTo>
                <a:cubicBezTo>
                  <a:pt x="8507151" y="3306205"/>
                  <a:pt x="8495554" y="3285187"/>
                  <a:pt x="8481639" y="3266343"/>
                </a:cubicBezTo>
                <a:cubicBezTo>
                  <a:pt x="8467724" y="3247499"/>
                  <a:pt x="8450910" y="3231265"/>
                  <a:pt x="8431196" y="3217639"/>
                </a:cubicBezTo>
                <a:cubicBezTo>
                  <a:pt x="8411482" y="3204014"/>
                  <a:pt x="8388725" y="3193432"/>
                  <a:pt x="8362923" y="3185895"/>
                </a:cubicBezTo>
                <a:cubicBezTo>
                  <a:pt x="8337122" y="3178357"/>
                  <a:pt x="8307987" y="3174588"/>
                  <a:pt x="8275517" y="3174588"/>
                </a:cubicBezTo>
                <a:close/>
                <a:moveTo>
                  <a:pt x="7315641" y="3174588"/>
                </a:moveTo>
                <a:cubicBezTo>
                  <a:pt x="7285491" y="3174588"/>
                  <a:pt x="7255631" y="3177343"/>
                  <a:pt x="7226060" y="3182851"/>
                </a:cubicBezTo>
                <a:cubicBezTo>
                  <a:pt x="7196490" y="3188359"/>
                  <a:pt x="7169239" y="3195316"/>
                  <a:pt x="7144307" y="3203724"/>
                </a:cubicBezTo>
                <a:cubicBezTo>
                  <a:pt x="7119376" y="3212131"/>
                  <a:pt x="7097343" y="3221408"/>
                  <a:pt x="7078209" y="3231555"/>
                </a:cubicBezTo>
                <a:cubicBezTo>
                  <a:pt x="7059075" y="3241701"/>
                  <a:pt x="7045595" y="3250543"/>
                  <a:pt x="7037767" y="3258081"/>
                </a:cubicBezTo>
                <a:cubicBezTo>
                  <a:pt x="7029940" y="3265618"/>
                  <a:pt x="7025012" y="3273591"/>
                  <a:pt x="7022982" y="3281998"/>
                </a:cubicBezTo>
                <a:cubicBezTo>
                  <a:pt x="7020952" y="3290405"/>
                  <a:pt x="7019938" y="3301857"/>
                  <a:pt x="7019938" y="3316352"/>
                </a:cubicBezTo>
                <a:cubicBezTo>
                  <a:pt x="7019938" y="3325049"/>
                  <a:pt x="7020518" y="3333021"/>
                  <a:pt x="7021677" y="3340269"/>
                </a:cubicBezTo>
                <a:cubicBezTo>
                  <a:pt x="7022837" y="3347516"/>
                  <a:pt x="7024721" y="3353460"/>
                  <a:pt x="7027331" y="3358098"/>
                </a:cubicBezTo>
                <a:cubicBezTo>
                  <a:pt x="7029940" y="3362736"/>
                  <a:pt x="7032984" y="3366215"/>
                  <a:pt x="7036463" y="3368535"/>
                </a:cubicBezTo>
                <a:cubicBezTo>
                  <a:pt x="7039941" y="3370854"/>
                  <a:pt x="7044000" y="3372013"/>
                  <a:pt x="7048639" y="3372013"/>
                </a:cubicBezTo>
                <a:cubicBezTo>
                  <a:pt x="7055596" y="3372013"/>
                  <a:pt x="7066178" y="3367810"/>
                  <a:pt x="7080383" y="3359403"/>
                </a:cubicBezTo>
                <a:cubicBezTo>
                  <a:pt x="7094589" y="3350995"/>
                  <a:pt x="7112272" y="3341719"/>
                  <a:pt x="7133436" y="3331572"/>
                </a:cubicBezTo>
                <a:cubicBezTo>
                  <a:pt x="7154599" y="3321425"/>
                  <a:pt x="7179240" y="3312148"/>
                  <a:pt x="7207361" y="3303741"/>
                </a:cubicBezTo>
                <a:cubicBezTo>
                  <a:pt x="7235482" y="3295334"/>
                  <a:pt x="7267227" y="3291130"/>
                  <a:pt x="7302595" y="3291130"/>
                </a:cubicBezTo>
                <a:cubicBezTo>
                  <a:pt x="7335644" y="3291130"/>
                  <a:pt x="7363475" y="3295044"/>
                  <a:pt x="7386088" y="3302871"/>
                </a:cubicBezTo>
                <a:cubicBezTo>
                  <a:pt x="7408700" y="3310699"/>
                  <a:pt x="7427109" y="3322295"/>
                  <a:pt x="7441315" y="3337660"/>
                </a:cubicBezTo>
                <a:cubicBezTo>
                  <a:pt x="7455520" y="3353025"/>
                  <a:pt x="7465811" y="3372303"/>
                  <a:pt x="7472189" y="3395496"/>
                </a:cubicBezTo>
                <a:cubicBezTo>
                  <a:pt x="7478568" y="3418688"/>
                  <a:pt x="7481756" y="3445359"/>
                  <a:pt x="7481756" y="3475509"/>
                </a:cubicBezTo>
                <a:lnTo>
                  <a:pt x="7481756" y="3536389"/>
                </a:lnTo>
                <a:lnTo>
                  <a:pt x="7373912" y="3536389"/>
                </a:lnTo>
                <a:cubicBezTo>
                  <a:pt x="7313032" y="3536389"/>
                  <a:pt x="7258240" y="3541753"/>
                  <a:pt x="7209536" y="3552479"/>
                </a:cubicBezTo>
                <a:cubicBezTo>
                  <a:pt x="7160832" y="3563206"/>
                  <a:pt x="7119665" y="3579295"/>
                  <a:pt x="7086036" y="3600748"/>
                </a:cubicBezTo>
                <a:cubicBezTo>
                  <a:pt x="7052408" y="3622201"/>
                  <a:pt x="7026606" y="3649162"/>
                  <a:pt x="7008632" y="3681632"/>
                </a:cubicBezTo>
                <a:cubicBezTo>
                  <a:pt x="6990657" y="3714101"/>
                  <a:pt x="6981670" y="3752369"/>
                  <a:pt x="6981670" y="3796434"/>
                </a:cubicBezTo>
                <a:cubicBezTo>
                  <a:pt x="6981670" y="3834122"/>
                  <a:pt x="6988193" y="3867751"/>
                  <a:pt x="7001239" y="3897321"/>
                </a:cubicBezTo>
                <a:cubicBezTo>
                  <a:pt x="7014285" y="3926891"/>
                  <a:pt x="7032549" y="3951823"/>
                  <a:pt x="7056031" y="3972116"/>
                </a:cubicBezTo>
                <a:cubicBezTo>
                  <a:pt x="7079513" y="3992410"/>
                  <a:pt x="7107924" y="4007920"/>
                  <a:pt x="7141263" y="4018646"/>
                </a:cubicBezTo>
                <a:cubicBezTo>
                  <a:pt x="7174602" y="4029372"/>
                  <a:pt x="7211855" y="4034736"/>
                  <a:pt x="7253021" y="4034736"/>
                </a:cubicBezTo>
                <a:cubicBezTo>
                  <a:pt x="7299986" y="4034736"/>
                  <a:pt x="7344486" y="4024589"/>
                  <a:pt x="7386523" y="4004296"/>
                </a:cubicBezTo>
                <a:cubicBezTo>
                  <a:pt x="7428559" y="3984002"/>
                  <a:pt x="7466681" y="3955592"/>
                  <a:pt x="7500890" y="3919064"/>
                </a:cubicBezTo>
                <a:lnTo>
                  <a:pt x="7500890" y="3997338"/>
                </a:lnTo>
                <a:cubicBezTo>
                  <a:pt x="7500890" y="4004296"/>
                  <a:pt x="7502920" y="4009514"/>
                  <a:pt x="7506978" y="4012993"/>
                </a:cubicBezTo>
                <a:cubicBezTo>
                  <a:pt x="7511036" y="4016472"/>
                  <a:pt x="7517559" y="4019081"/>
                  <a:pt x="7526547" y="4020820"/>
                </a:cubicBezTo>
                <a:cubicBezTo>
                  <a:pt x="7535534" y="4022560"/>
                  <a:pt x="7547564" y="4023430"/>
                  <a:pt x="7562640" y="4023430"/>
                </a:cubicBezTo>
                <a:cubicBezTo>
                  <a:pt x="7578295" y="4023430"/>
                  <a:pt x="7590180" y="4022560"/>
                  <a:pt x="7598298" y="4020820"/>
                </a:cubicBezTo>
                <a:cubicBezTo>
                  <a:pt x="7606416" y="4019081"/>
                  <a:pt x="7612793" y="4016472"/>
                  <a:pt x="7617432" y="4012993"/>
                </a:cubicBezTo>
                <a:cubicBezTo>
                  <a:pt x="7622070" y="4009514"/>
                  <a:pt x="7624389" y="4004296"/>
                  <a:pt x="7624389" y="3997338"/>
                </a:cubicBezTo>
                <a:lnTo>
                  <a:pt x="7624389" y="3469421"/>
                </a:lnTo>
                <a:cubicBezTo>
                  <a:pt x="7624389" y="3420717"/>
                  <a:pt x="7618881" y="3378101"/>
                  <a:pt x="7607865" y="3341574"/>
                </a:cubicBezTo>
                <a:cubicBezTo>
                  <a:pt x="7596849" y="3305046"/>
                  <a:pt x="7579164" y="3274460"/>
                  <a:pt x="7554812" y="3249819"/>
                </a:cubicBezTo>
                <a:cubicBezTo>
                  <a:pt x="7530460" y="3225177"/>
                  <a:pt x="7498571" y="3206478"/>
                  <a:pt x="7459144" y="3193722"/>
                </a:cubicBezTo>
                <a:cubicBezTo>
                  <a:pt x="7419716" y="3180966"/>
                  <a:pt x="7371882" y="3174588"/>
                  <a:pt x="7315641" y="3174588"/>
                </a:cubicBezTo>
                <a:close/>
                <a:moveTo>
                  <a:pt x="5206560" y="3174588"/>
                </a:moveTo>
                <a:cubicBezTo>
                  <a:pt x="5189747" y="3174588"/>
                  <a:pt x="5173076" y="3176763"/>
                  <a:pt x="5156552" y="3181111"/>
                </a:cubicBezTo>
                <a:cubicBezTo>
                  <a:pt x="5140027" y="3185460"/>
                  <a:pt x="5123358" y="3193287"/>
                  <a:pt x="5106543" y="3204593"/>
                </a:cubicBezTo>
                <a:cubicBezTo>
                  <a:pt x="5089729" y="3215900"/>
                  <a:pt x="5071899" y="3231410"/>
                  <a:pt x="5053056" y="3251123"/>
                </a:cubicBezTo>
                <a:cubicBezTo>
                  <a:pt x="5034212" y="3270837"/>
                  <a:pt x="5014064" y="3296348"/>
                  <a:pt x="4992610" y="3327658"/>
                </a:cubicBezTo>
                <a:lnTo>
                  <a:pt x="4992610" y="3213725"/>
                </a:lnTo>
                <a:cubicBezTo>
                  <a:pt x="4992610" y="3209087"/>
                  <a:pt x="4991596" y="3205173"/>
                  <a:pt x="4989567" y="3201984"/>
                </a:cubicBezTo>
                <a:cubicBezTo>
                  <a:pt x="4987537" y="3198795"/>
                  <a:pt x="4984203" y="3195896"/>
                  <a:pt x="4979565" y="3193287"/>
                </a:cubicBezTo>
                <a:cubicBezTo>
                  <a:pt x="4974927" y="3190678"/>
                  <a:pt x="4968403" y="3188939"/>
                  <a:pt x="4959996" y="3188069"/>
                </a:cubicBezTo>
                <a:cubicBezTo>
                  <a:pt x="4951589" y="3187199"/>
                  <a:pt x="4941008" y="3186764"/>
                  <a:pt x="4928252" y="3186764"/>
                </a:cubicBezTo>
                <a:cubicBezTo>
                  <a:pt x="4914916" y="3186764"/>
                  <a:pt x="4904190" y="3187199"/>
                  <a:pt x="4896072" y="3188069"/>
                </a:cubicBezTo>
                <a:cubicBezTo>
                  <a:pt x="4887955" y="3188939"/>
                  <a:pt x="4881288" y="3190678"/>
                  <a:pt x="4876069" y="3193287"/>
                </a:cubicBezTo>
                <a:cubicBezTo>
                  <a:pt x="4870851" y="3195896"/>
                  <a:pt x="4867372" y="3198795"/>
                  <a:pt x="4865632" y="3201984"/>
                </a:cubicBezTo>
                <a:cubicBezTo>
                  <a:pt x="4863893" y="3205173"/>
                  <a:pt x="4863023" y="3209087"/>
                  <a:pt x="4863023" y="3213725"/>
                </a:cubicBezTo>
                <a:lnTo>
                  <a:pt x="4863023" y="3996468"/>
                </a:lnTo>
                <a:cubicBezTo>
                  <a:pt x="4863023" y="4001107"/>
                  <a:pt x="4864038" y="4005020"/>
                  <a:pt x="4866068" y="4008210"/>
                </a:cubicBezTo>
                <a:cubicBezTo>
                  <a:pt x="4868097" y="4011398"/>
                  <a:pt x="4871865" y="4014153"/>
                  <a:pt x="4877374" y="4016472"/>
                </a:cubicBezTo>
                <a:cubicBezTo>
                  <a:pt x="4882882" y="4018791"/>
                  <a:pt x="4890274" y="4020530"/>
                  <a:pt x="4899551" y="4021690"/>
                </a:cubicBezTo>
                <a:cubicBezTo>
                  <a:pt x="4908828" y="4022850"/>
                  <a:pt x="4920424" y="4023430"/>
                  <a:pt x="4934340" y="4023430"/>
                </a:cubicBezTo>
                <a:cubicBezTo>
                  <a:pt x="4948835" y="4023430"/>
                  <a:pt x="4960721" y="4022850"/>
                  <a:pt x="4969998" y="4021690"/>
                </a:cubicBezTo>
                <a:cubicBezTo>
                  <a:pt x="4979275" y="4020530"/>
                  <a:pt x="4986522" y="4018791"/>
                  <a:pt x="4991741" y="4016472"/>
                </a:cubicBezTo>
                <a:cubicBezTo>
                  <a:pt x="4996959" y="4014153"/>
                  <a:pt x="5000728" y="4011398"/>
                  <a:pt x="5003048" y="4008210"/>
                </a:cubicBezTo>
                <a:cubicBezTo>
                  <a:pt x="5005366" y="4005020"/>
                  <a:pt x="5006526" y="4001107"/>
                  <a:pt x="5006526" y="3996468"/>
                </a:cubicBezTo>
                <a:lnTo>
                  <a:pt x="5006526" y="3481597"/>
                </a:lnTo>
                <a:cubicBezTo>
                  <a:pt x="5026820" y="3449708"/>
                  <a:pt x="5045373" y="3422747"/>
                  <a:pt x="5062188" y="3400714"/>
                </a:cubicBezTo>
                <a:cubicBezTo>
                  <a:pt x="5079003" y="3378681"/>
                  <a:pt x="5095092" y="3360997"/>
                  <a:pt x="5110457" y="3347661"/>
                </a:cubicBezTo>
                <a:cubicBezTo>
                  <a:pt x="5125822" y="3334326"/>
                  <a:pt x="5140462" y="3324759"/>
                  <a:pt x="5154377" y="3318961"/>
                </a:cubicBezTo>
                <a:cubicBezTo>
                  <a:pt x="5168293" y="3313163"/>
                  <a:pt x="5182498" y="3310264"/>
                  <a:pt x="5196994" y="3310264"/>
                </a:cubicBezTo>
                <a:cubicBezTo>
                  <a:pt x="5209170" y="3310264"/>
                  <a:pt x="5220476" y="3311423"/>
                  <a:pt x="5230912" y="3313743"/>
                </a:cubicBezTo>
                <a:cubicBezTo>
                  <a:pt x="5241349" y="3316062"/>
                  <a:pt x="5250772" y="3318526"/>
                  <a:pt x="5259179" y="3321135"/>
                </a:cubicBezTo>
                <a:cubicBezTo>
                  <a:pt x="5267586" y="3323744"/>
                  <a:pt x="5275123" y="3326354"/>
                  <a:pt x="5281791" y="3328963"/>
                </a:cubicBezTo>
                <a:cubicBezTo>
                  <a:pt x="5288459" y="3331572"/>
                  <a:pt x="5294112" y="3332876"/>
                  <a:pt x="5298750" y="3332876"/>
                </a:cubicBezTo>
                <a:cubicBezTo>
                  <a:pt x="5303389" y="3332876"/>
                  <a:pt x="5307012" y="3331572"/>
                  <a:pt x="5309621" y="3328963"/>
                </a:cubicBezTo>
                <a:cubicBezTo>
                  <a:pt x="5312231" y="3326354"/>
                  <a:pt x="5314405" y="3322585"/>
                  <a:pt x="5316145" y="3317656"/>
                </a:cubicBezTo>
                <a:cubicBezTo>
                  <a:pt x="5317884" y="3312728"/>
                  <a:pt x="5319043" y="3305915"/>
                  <a:pt x="5319623" y="3297218"/>
                </a:cubicBezTo>
                <a:cubicBezTo>
                  <a:pt x="5320203" y="3288521"/>
                  <a:pt x="5320493" y="3277794"/>
                  <a:pt x="5320493" y="3265039"/>
                </a:cubicBezTo>
                <a:cubicBezTo>
                  <a:pt x="5320493" y="3251703"/>
                  <a:pt x="5320348" y="3241121"/>
                  <a:pt x="5320059" y="3233294"/>
                </a:cubicBezTo>
                <a:cubicBezTo>
                  <a:pt x="5319768" y="3225467"/>
                  <a:pt x="5319188" y="3219524"/>
                  <a:pt x="5318319" y="3215465"/>
                </a:cubicBezTo>
                <a:cubicBezTo>
                  <a:pt x="5317449" y="3211406"/>
                  <a:pt x="5316435" y="3208072"/>
                  <a:pt x="5315275" y="3205463"/>
                </a:cubicBezTo>
                <a:cubicBezTo>
                  <a:pt x="5314115" y="3202854"/>
                  <a:pt x="5311796" y="3200100"/>
                  <a:pt x="5308317" y="3197201"/>
                </a:cubicBezTo>
                <a:cubicBezTo>
                  <a:pt x="5304839" y="3194302"/>
                  <a:pt x="5298895" y="3191403"/>
                  <a:pt x="5290488" y="3188504"/>
                </a:cubicBezTo>
                <a:cubicBezTo>
                  <a:pt x="5282081" y="3185605"/>
                  <a:pt x="5272658" y="3182996"/>
                  <a:pt x="5262222" y="3180676"/>
                </a:cubicBezTo>
                <a:cubicBezTo>
                  <a:pt x="5251785" y="3178357"/>
                  <a:pt x="5241784" y="3176763"/>
                  <a:pt x="5232217" y="3175893"/>
                </a:cubicBezTo>
                <a:cubicBezTo>
                  <a:pt x="5222650" y="3175023"/>
                  <a:pt x="5214098" y="3174588"/>
                  <a:pt x="5206560" y="3174588"/>
                </a:cubicBezTo>
                <a:close/>
                <a:moveTo>
                  <a:pt x="3331005" y="3174588"/>
                </a:moveTo>
                <a:cubicBezTo>
                  <a:pt x="3264327" y="3174588"/>
                  <a:pt x="3206056" y="3185315"/>
                  <a:pt x="3156192" y="3206768"/>
                </a:cubicBezTo>
                <a:cubicBezTo>
                  <a:pt x="3106329" y="3228221"/>
                  <a:pt x="3064727" y="3258371"/>
                  <a:pt x="3031388" y="3297218"/>
                </a:cubicBezTo>
                <a:cubicBezTo>
                  <a:pt x="2998050" y="3336065"/>
                  <a:pt x="2973118" y="3382305"/>
                  <a:pt x="2956593" y="3435937"/>
                </a:cubicBezTo>
                <a:cubicBezTo>
                  <a:pt x="2940068" y="3489570"/>
                  <a:pt x="2931806" y="3548276"/>
                  <a:pt x="2931806" y="3612055"/>
                </a:cubicBezTo>
                <a:cubicBezTo>
                  <a:pt x="2931806" y="3678153"/>
                  <a:pt x="2939634" y="3737293"/>
                  <a:pt x="2955288" y="3789476"/>
                </a:cubicBezTo>
                <a:cubicBezTo>
                  <a:pt x="2970943" y="3841659"/>
                  <a:pt x="2994716" y="3886015"/>
                  <a:pt x="3026605" y="3922543"/>
                </a:cubicBezTo>
                <a:cubicBezTo>
                  <a:pt x="3058495" y="3959071"/>
                  <a:pt x="3098356" y="3986901"/>
                  <a:pt x="3146191" y="4006035"/>
                </a:cubicBezTo>
                <a:cubicBezTo>
                  <a:pt x="3194025" y="4025169"/>
                  <a:pt x="3250122" y="4034736"/>
                  <a:pt x="3314480" y="4034736"/>
                </a:cubicBezTo>
                <a:cubicBezTo>
                  <a:pt x="3380579" y="4034736"/>
                  <a:pt x="3438705" y="4023864"/>
                  <a:pt x="3488858" y="4002122"/>
                </a:cubicBezTo>
                <a:cubicBezTo>
                  <a:pt x="3539012" y="3980379"/>
                  <a:pt x="3580758" y="3950084"/>
                  <a:pt x="3614097" y="3911236"/>
                </a:cubicBezTo>
                <a:cubicBezTo>
                  <a:pt x="3647436" y="3872389"/>
                  <a:pt x="3672513" y="3826149"/>
                  <a:pt x="3689327" y="3772517"/>
                </a:cubicBezTo>
                <a:cubicBezTo>
                  <a:pt x="3706142" y="3718885"/>
                  <a:pt x="3714549" y="3660179"/>
                  <a:pt x="3714549" y="3596400"/>
                </a:cubicBezTo>
                <a:cubicBezTo>
                  <a:pt x="3714549" y="3530881"/>
                  <a:pt x="3706577" y="3472031"/>
                  <a:pt x="3690632" y="3419848"/>
                </a:cubicBezTo>
                <a:cubicBezTo>
                  <a:pt x="3674687" y="3367665"/>
                  <a:pt x="3650770" y="3323310"/>
                  <a:pt x="3618881" y="3286781"/>
                </a:cubicBezTo>
                <a:cubicBezTo>
                  <a:pt x="3586991" y="3250253"/>
                  <a:pt x="3547129" y="3222423"/>
                  <a:pt x="3499295" y="3203289"/>
                </a:cubicBezTo>
                <a:cubicBezTo>
                  <a:pt x="3451461" y="3184155"/>
                  <a:pt x="3395364" y="3174588"/>
                  <a:pt x="3331005" y="3174588"/>
                </a:cubicBezTo>
                <a:close/>
                <a:moveTo>
                  <a:pt x="6675880" y="2890192"/>
                </a:moveTo>
                <a:cubicBezTo>
                  <a:pt x="6660588" y="2890192"/>
                  <a:pt x="6648199" y="2890771"/>
                  <a:pt x="6638714" y="2891931"/>
                </a:cubicBezTo>
                <a:cubicBezTo>
                  <a:pt x="6629228" y="2893091"/>
                  <a:pt x="6621580" y="2894975"/>
                  <a:pt x="6615768" y="2897584"/>
                </a:cubicBezTo>
                <a:cubicBezTo>
                  <a:pt x="6609957" y="2900193"/>
                  <a:pt x="6605827" y="2903237"/>
                  <a:pt x="6603381" y="2906716"/>
                </a:cubicBezTo>
                <a:cubicBezTo>
                  <a:pt x="6600935" y="2910195"/>
                  <a:pt x="6599712" y="2913964"/>
                  <a:pt x="6599712" y="2918023"/>
                </a:cubicBezTo>
                <a:lnTo>
                  <a:pt x="6599712" y="3528562"/>
                </a:lnTo>
                <a:cubicBezTo>
                  <a:pt x="6599712" y="3574367"/>
                  <a:pt x="6599857" y="3622056"/>
                  <a:pt x="6600147" y="3671630"/>
                </a:cubicBezTo>
                <a:cubicBezTo>
                  <a:pt x="6600437" y="3721204"/>
                  <a:pt x="6601162" y="3768893"/>
                  <a:pt x="6602322" y="3814698"/>
                </a:cubicBezTo>
                <a:lnTo>
                  <a:pt x="6601452" y="3814698"/>
                </a:lnTo>
                <a:cubicBezTo>
                  <a:pt x="6587998" y="3787447"/>
                  <a:pt x="6574409" y="3760341"/>
                  <a:pt x="6560684" y="3733380"/>
                </a:cubicBezTo>
                <a:cubicBezTo>
                  <a:pt x="6546959" y="3706419"/>
                  <a:pt x="6533091" y="3679023"/>
                  <a:pt x="6519080" y="3651192"/>
                </a:cubicBezTo>
                <a:cubicBezTo>
                  <a:pt x="6505070" y="3623361"/>
                  <a:pt x="6490500" y="3595095"/>
                  <a:pt x="6475370" y="3566395"/>
                </a:cubicBezTo>
                <a:cubicBezTo>
                  <a:pt x="6460241" y="3537694"/>
                  <a:pt x="6444550" y="3508269"/>
                  <a:pt x="6428297" y="3478119"/>
                </a:cubicBezTo>
                <a:lnTo>
                  <a:pt x="6164366" y="2984121"/>
                </a:lnTo>
                <a:cubicBezTo>
                  <a:pt x="6154835" y="2966147"/>
                  <a:pt x="6145730" y="2951217"/>
                  <a:pt x="6137051" y="2939331"/>
                </a:cubicBezTo>
                <a:cubicBezTo>
                  <a:pt x="6128373" y="2927444"/>
                  <a:pt x="6119397" y="2918167"/>
                  <a:pt x="6110124" y="2911500"/>
                </a:cubicBezTo>
                <a:cubicBezTo>
                  <a:pt x="6100852" y="2904832"/>
                  <a:pt x="6090379" y="2900048"/>
                  <a:pt x="6078706" y="2897149"/>
                </a:cubicBezTo>
                <a:cubicBezTo>
                  <a:pt x="6067033" y="2894250"/>
                  <a:pt x="6052521" y="2892801"/>
                  <a:pt x="6035173" y="2892801"/>
                </a:cubicBezTo>
                <a:lnTo>
                  <a:pt x="5961560" y="2892801"/>
                </a:lnTo>
                <a:cubicBezTo>
                  <a:pt x="5946005" y="2892801"/>
                  <a:pt x="5931643" y="2897729"/>
                  <a:pt x="5918475" y="2907586"/>
                </a:cubicBezTo>
                <a:cubicBezTo>
                  <a:pt x="5905307" y="2917443"/>
                  <a:pt x="5898723" y="2933967"/>
                  <a:pt x="5898723" y="2957160"/>
                </a:cubicBezTo>
                <a:lnTo>
                  <a:pt x="5898723" y="3995599"/>
                </a:lnTo>
                <a:cubicBezTo>
                  <a:pt x="5898723" y="3999657"/>
                  <a:pt x="5899945" y="4003571"/>
                  <a:pt x="5902393" y="4007340"/>
                </a:cubicBezTo>
                <a:cubicBezTo>
                  <a:pt x="5904838" y="4011108"/>
                  <a:pt x="5908815" y="4014008"/>
                  <a:pt x="5914323" y="4016037"/>
                </a:cubicBezTo>
                <a:cubicBezTo>
                  <a:pt x="5919832" y="4018066"/>
                  <a:pt x="5927326" y="4019806"/>
                  <a:pt x="5936807" y="4021255"/>
                </a:cubicBezTo>
                <a:cubicBezTo>
                  <a:pt x="5946287" y="4022705"/>
                  <a:pt x="5958371" y="4023430"/>
                  <a:pt x="5973056" y="4023430"/>
                </a:cubicBezTo>
                <a:cubicBezTo>
                  <a:pt x="5987741" y="4023430"/>
                  <a:pt x="5999827" y="4022705"/>
                  <a:pt x="6009312" y="4021255"/>
                </a:cubicBezTo>
                <a:cubicBezTo>
                  <a:pt x="6018798" y="4019806"/>
                  <a:pt x="6026446" y="4018066"/>
                  <a:pt x="6032258" y="4016037"/>
                </a:cubicBezTo>
                <a:cubicBezTo>
                  <a:pt x="6038069" y="4014008"/>
                  <a:pt x="6042198" y="4011108"/>
                  <a:pt x="6044644" y="4007340"/>
                </a:cubicBezTo>
                <a:cubicBezTo>
                  <a:pt x="6047090" y="4003571"/>
                  <a:pt x="6048314" y="3999657"/>
                  <a:pt x="6048314" y="3995599"/>
                </a:cubicBezTo>
                <a:lnTo>
                  <a:pt x="6048314" y="3316352"/>
                </a:lnTo>
                <a:cubicBezTo>
                  <a:pt x="6048314" y="3273446"/>
                  <a:pt x="6048024" y="3230250"/>
                  <a:pt x="6047444" y="3186764"/>
                </a:cubicBezTo>
                <a:cubicBezTo>
                  <a:pt x="6046864" y="3143279"/>
                  <a:pt x="6045994" y="3100663"/>
                  <a:pt x="6044835" y="3058916"/>
                </a:cubicBezTo>
                <a:lnTo>
                  <a:pt x="6046574" y="3058916"/>
                </a:lnTo>
                <a:cubicBezTo>
                  <a:pt x="6062283" y="3093125"/>
                  <a:pt x="6079254" y="3128348"/>
                  <a:pt x="6097486" y="3164587"/>
                </a:cubicBezTo>
                <a:cubicBezTo>
                  <a:pt x="6115718" y="3200825"/>
                  <a:pt x="6133808" y="3235468"/>
                  <a:pt x="6151755" y="3268517"/>
                </a:cubicBezTo>
                <a:lnTo>
                  <a:pt x="6495075" y="3908627"/>
                </a:lnTo>
                <a:cubicBezTo>
                  <a:pt x="6506852" y="3931240"/>
                  <a:pt x="6517989" y="3949794"/>
                  <a:pt x="6528484" y="3964289"/>
                </a:cubicBezTo>
                <a:cubicBezTo>
                  <a:pt x="6538980" y="3978784"/>
                  <a:pt x="6549473" y="3990235"/>
                  <a:pt x="6559964" y="3998643"/>
                </a:cubicBezTo>
                <a:cubicBezTo>
                  <a:pt x="6570455" y="4007050"/>
                  <a:pt x="6581548" y="4012848"/>
                  <a:pt x="6593244" y="4016037"/>
                </a:cubicBezTo>
                <a:cubicBezTo>
                  <a:pt x="6604940" y="4019226"/>
                  <a:pt x="6618583" y="4020820"/>
                  <a:pt x="6634175" y="4020820"/>
                </a:cubicBezTo>
                <a:lnTo>
                  <a:pt x="6683640" y="4020820"/>
                </a:lnTo>
                <a:cubicBezTo>
                  <a:pt x="6691440" y="4020820"/>
                  <a:pt x="6699238" y="4019661"/>
                  <a:pt x="6707034" y="4017342"/>
                </a:cubicBezTo>
                <a:cubicBezTo>
                  <a:pt x="6714830" y="4015022"/>
                  <a:pt x="6721875" y="4011254"/>
                  <a:pt x="6728172" y="4006035"/>
                </a:cubicBezTo>
                <a:cubicBezTo>
                  <a:pt x="6734468" y="4000817"/>
                  <a:pt x="6739564" y="3994149"/>
                  <a:pt x="6743460" y="3986032"/>
                </a:cubicBezTo>
                <a:cubicBezTo>
                  <a:pt x="6747355" y="3977914"/>
                  <a:pt x="6749303" y="3968058"/>
                  <a:pt x="6749303" y="3956461"/>
                </a:cubicBezTo>
                <a:lnTo>
                  <a:pt x="6749303" y="2918023"/>
                </a:lnTo>
                <a:cubicBezTo>
                  <a:pt x="6749303" y="2913964"/>
                  <a:pt x="6748080" y="2910195"/>
                  <a:pt x="6745634" y="2906716"/>
                </a:cubicBezTo>
                <a:cubicBezTo>
                  <a:pt x="6743188" y="2903237"/>
                  <a:pt x="6739211" y="2900193"/>
                  <a:pt x="6733703" y="2897584"/>
                </a:cubicBezTo>
                <a:cubicBezTo>
                  <a:pt x="6728194" y="2894975"/>
                  <a:pt x="6720546" y="2893091"/>
                  <a:pt x="6710757" y="2891931"/>
                </a:cubicBezTo>
                <a:cubicBezTo>
                  <a:pt x="6700968" y="2890771"/>
                  <a:pt x="6689343" y="2890192"/>
                  <a:pt x="6675880" y="2890192"/>
                </a:cubicBezTo>
                <a:close/>
                <a:moveTo>
                  <a:pt x="2221864" y="2887582"/>
                </a:moveTo>
                <a:cubicBezTo>
                  <a:pt x="2202730" y="2887582"/>
                  <a:pt x="2187510" y="2888162"/>
                  <a:pt x="2176204" y="2889322"/>
                </a:cubicBezTo>
                <a:cubicBezTo>
                  <a:pt x="2164897" y="2890482"/>
                  <a:pt x="2157070" y="2893091"/>
                  <a:pt x="2152721" y="2897149"/>
                </a:cubicBezTo>
                <a:cubicBezTo>
                  <a:pt x="2148373" y="2901208"/>
                  <a:pt x="2146923" y="2907006"/>
                  <a:pt x="2148373" y="2914544"/>
                </a:cubicBezTo>
                <a:cubicBezTo>
                  <a:pt x="2149822" y="2922081"/>
                  <a:pt x="2153736" y="2932518"/>
                  <a:pt x="2160114" y="2945853"/>
                </a:cubicBezTo>
                <a:lnTo>
                  <a:pt x="2478429" y="3580745"/>
                </a:lnTo>
                <a:lnTo>
                  <a:pt x="2478429" y="3995599"/>
                </a:lnTo>
                <a:cubicBezTo>
                  <a:pt x="2478429" y="4000237"/>
                  <a:pt x="2479582" y="4004296"/>
                  <a:pt x="2481888" y="4007775"/>
                </a:cubicBezTo>
                <a:cubicBezTo>
                  <a:pt x="2484193" y="4011254"/>
                  <a:pt x="2488372" y="4014008"/>
                  <a:pt x="2494424" y="4016037"/>
                </a:cubicBezTo>
                <a:cubicBezTo>
                  <a:pt x="2500476" y="4018066"/>
                  <a:pt x="2508258" y="4019806"/>
                  <a:pt x="2517770" y="4021255"/>
                </a:cubicBezTo>
                <a:cubicBezTo>
                  <a:pt x="2527283" y="4022705"/>
                  <a:pt x="2539246" y="4023430"/>
                  <a:pt x="2553659" y="4023430"/>
                </a:cubicBezTo>
                <a:cubicBezTo>
                  <a:pt x="2567493" y="4023430"/>
                  <a:pt x="2579309" y="4022705"/>
                  <a:pt x="2589107" y="4021255"/>
                </a:cubicBezTo>
                <a:cubicBezTo>
                  <a:pt x="2598905" y="4019806"/>
                  <a:pt x="2606687" y="4018066"/>
                  <a:pt x="2612453" y="4016037"/>
                </a:cubicBezTo>
                <a:cubicBezTo>
                  <a:pt x="2618220" y="4014008"/>
                  <a:pt x="2622256" y="4011254"/>
                  <a:pt x="2624562" y="4007775"/>
                </a:cubicBezTo>
                <a:cubicBezTo>
                  <a:pt x="2626867" y="4004296"/>
                  <a:pt x="2628020" y="4000237"/>
                  <a:pt x="2628020" y="3995599"/>
                </a:cubicBezTo>
                <a:lnTo>
                  <a:pt x="2628020" y="3580745"/>
                </a:lnTo>
                <a:lnTo>
                  <a:pt x="2946336" y="2945853"/>
                </a:lnTo>
                <a:cubicBezTo>
                  <a:pt x="2952713" y="2933098"/>
                  <a:pt x="2956627" y="2922951"/>
                  <a:pt x="2958077" y="2915413"/>
                </a:cubicBezTo>
                <a:cubicBezTo>
                  <a:pt x="2959526" y="2907876"/>
                  <a:pt x="2957932" y="2902078"/>
                  <a:pt x="2953293" y="2898019"/>
                </a:cubicBezTo>
                <a:cubicBezTo>
                  <a:pt x="2948655" y="2893960"/>
                  <a:pt x="2940393" y="2891206"/>
                  <a:pt x="2928506" y="2889757"/>
                </a:cubicBezTo>
                <a:cubicBezTo>
                  <a:pt x="2916620" y="2888307"/>
                  <a:pt x="2900241" y="2887582"/>
                  <a:pt x="2879368" y="2887582"/>
                </a:cubicBezTo>
                <a:cubicBezTo>
                  <a:pt x="2864293" y="2887582"/>
                  <a:pt x="2851827" y="2888162"/>
                  <a:pt x="2841970" y="2889322"/>
                </a:cubicBezTo>
                <a:cubicBezTo>
                  <a:pt x="2832113" y="2890482"/>
                  <a:pt x="2824431" y="2892076"/>
                  <a:pt x="2818922" y="2894105"/>
                </a:cubicBezTo>
                <a:cubicBezTo>
                  <a:pt x="2813414" y="2896135"/>
                  <a:pt x="2809066" y="2899179"/>
                  <a:pt x="2805877" y="2903237"/>
                </a:cubicBezTo>
                <a:cubicBezTo>
                  <a:pt x="2802688" y="2907296"/>
                  <a:pt x="2800224" y="2912224"/>
                  <a:pt x="2798484" y="2918023"/>
                </a:cubicBezTo>
                <a:lnTo>
                  <a:pt x="2641936" y="3243296"/>
                </a:lnTo>
                <a:cubicBezTo>
                  <a:pt x="2627467" y="3275185"/>
                  <a:pt x="2613171" y="3307510"/>
                  <a:pt x="2599048" y="3340269"/>
                </a:cubicBezTo>
                <a:cubicBezTo>
                  <a:pt x="2584924" y="3373028"/>
                  <a:pt x="2571235" y="3405932"/>
                  <a:pt x="2557981" y="3438981"/>
                </a:cubicBezTo>
                <a:lnTo>
                  <a:pt x="2556255" y="3438981"/>
                </a:lnTo>
                <a:cubicBezTo>
                  <a:pt x="2541262" y="3404773"/>
                  <a:pt x="2526560" y="3370854"/>
                  <a:pt x="2512151" y="3337225"/>
                </a:cubicBezTo>
                <a:cubicBezTo>
                  <a:pt x="2497742" y="3303596"/>
                  <a:pt x="2483312" y="3271416"/>
                  <a:pt x="2468862" y="3240687"/>
                </a:cubicBezTo>
                <a:lnTo>
                  <a:pt x="2313184" y="2917153"/>
                </a:lnTo>
                <a:cubicBezTo>
                  <a:pt x="2310285" y="2911355"/>
                  <a:pt x="2307240" y="2906571"/>
                  <a:pt x="2304052" y="2902802"/>
                </a:cubicBezTo>
                <a:cubicBezTo>
                  <a:pt x="2300863" y="2899034"/>
                  <a:pt x="2296079" y="2896135"/>
                  <a:pt x="2289701" y="2894105"/>
                </a:cubicBezTo>
                <a:cubicBezTo>
                  <a:pt x="2283323" y="2892076"/>
                  <a:pt x="2274771" y="2890482"/>
                  <a:pt x="2264045" y="2889322"/>
                </a:cubicBezTo>
                <a:cubicBezTo>
                  <a:pt x="2253318" y="2888162"/>
                  <a:pt x="2239258" y="2887582"/>
                  <a:pt x="2221864" y="288758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C544B2A-25E5-4A0D-A431-4CB8E4437811}"/>
              </a:ext>
            </a:extLst>
          </p:cNvPr>
          <p:cNvSpPr/>
          <p:nvPr/>
        </p:nvSpPr>
        <p:spPr>
          <a:xfrm>
            <a:off x="12425818" y="1558170"/>
            <a:ext cx="5862181" cy="3807913"/>
          </a:xfrm>
          <a:prstGeom prst="triangle">
            <a:avLst>
              <a:gd name="adj" fmla="val 50270"/>
            </a:avLst>
          </a:prstGeom>
          <a:noFill/>
          <a:ln w="762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793BA5-AA24-4DDF-A8F8-90B92D4814D0}"/>
              </a:ext>
            </a:extLst>
          </p:cNvPr>
          <p:cNvCxnSpPr/>
          <p:nvPr/>
        </p:nvCxnSpPr>
        <p:spPr>
          <a:xfrm>
            <a:off x="2114550" y="-4286250"/>
            <a:ext cx="0" cy="4229100"/>
          </a:xfrm>
          <a:prstGeom prst="line">
            <a:avLst/>
          </a:prstGeom>
          <a:ln w="762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37FC9F-B4CB-4E4E-8160-C72B05E57BC6}"/>
              </a:ext>
            </a:extLst>
          </p:cNvPr>
          <p:cNvCxnSpPr/>
          <p:nvPr/>
        </p:nvCxnSpPr>
        <p:spPr>
          <a:xfrm>
            <a:off x="10077450" y="-4286250"/>
            <a:ext cx="0" cy="4229100"/>
          </a:xfrm>
          <a:prstGeom prst="line">
            <a:avLst/>
          </a:prstGeom>
          <a:ln w="762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1AA51B-84D4-4FB7-8C34-6375032589F8}"/>
              </a:ext>
            </a:extLst>
          </p:cNvPr>
          <p:cNvCxnSpPr/>
          <p:nvPr/>
        </p:nvCxnSpPr>
        <p:spPr>
          <a:xfrm>
            <a:off x="6096000" y="7029450"/>
            <a:ext cx="0" cy="4229100"/>
          </a:xfrm>
          <a:prstGeom prst="line">
            <a:avLst/>
          </a:prstGeom>
          <a:ln w="762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5935AF4-B66E-4CCA-B282-5AEB91996417}"/>
              </a:ext>
            </a:extLst>
          </p:cNvPr>
          <p:cNvCxnSpPr/>
          <p:nvPr/>
        </p:nvCxnSpPr>
        <p:spPr>
          <a:xfrm>
            <a:off x="-5448300" y="2209800"/>
            <a:ext cx="5448300" cy="0"/>
          </a:xfrm>
          <a:prstGeom prst="line">
            <a:avLst/>
          </a:prstGeom>
          <a:ln w="762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673D587-AF20-4B1C-BC89-A1EA6661EF8B}"/>
              </a:ext>
            </a:extLst>
          </p:cNvPr>
          <p:cNvCxnSpPr/>
          <p:nvPr/>
        </p:nvCxnSpPr>
        <p:spPr>
          <a:xfrm>
            <a:off x="12192000" y="4648200"/>
            <a:ext cx="5448300" cy="0"/>
          </a:xfrm>
          <a:prstGeom prst="line">
            <a:avLst/>
          </a:prstGeom>
          <a:ln w="762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32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-0.75951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9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11111E-6 L -0.75951 -0.0048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982" y="-25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2.5E-6 -3.33333E-6 L 2.5E-6 1.93611 " pathEditMode="relative" rAng="0" ptsTypes="AA">
                                      <p:cBhvr>
                                        <p:cTn id="14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680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2.5E-6 -3.33333E-6 L -2.5E-6 1.93056 " pathEditMode="relative" rAng="0" ptsTypes="AA">
                                      <p:cBhvr>
                                        <p:cTn id="16" dur="1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652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 -3.33333E-6 L 0 -1.77777 " pathEditMode="relative" rAng="0" ptsTypes="AA">
                                      <p:cBhvr>
                                        <p:cTn id="18" dur="1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88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2.5E-6 2.22222E-6 L -1.67032 0.00833 " pathEditMode="relative" rAng="0" ptsTypes="AA">
                                      <p:cBhvr>
                                        <p:cTn id="20" dur="1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516" y="41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2.5E-6 -2.22222E-6 L 1.6293 0.00486 " pathEditMode="relative" rAng="0" ptsTypes="AA">
                                      <p:cBhvr>
                                        <p:cTn id="22" dur="1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458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MUBASSHIR</dc:creator>
  <cp:lastModifiedBy>Etienne Adam</cp:lastModifiedBy>
  <cp:revision>22</cp:revision>
  <dcterms:created xsi:type="dcterms:W3CDTF">2018-03-03T14:25:36Z</dcterms:created>
  <dcterms:modified xsi:type="dcterms:W3CDTF">2020-05-05T19:18:21Z</dcterms:modified>
</cp:coreProperties>
</file>